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661" r:id="rId2"/>
    <p:sldMasterId id="2147483687" r:id="rId3"/>
  </p:sldMasterIdLst>
  <p:notesMasterIdLst>
    <p:notesMasterId r:id="rId43"/>
  </p:notesMasterIdLst>
  <p:sldIdLst>
    <p:sldId id="350" r:id="rId4"/>
    <p:sldId id="2147471767" r:id="rId5"/>
    <p:sldId id="351" r:id="rId6"/>
    <p:sldId id="360" r:id="rId7"/>
    <p:sldId id="6114" r:id="rId8"/>
    <p:sldId id="353" r:id="rId9"/>
    <p:sldId id="356" r:id="rId10"/>
    <p:sldId id="355" r:id="rId11"/>
    <p:sldId id="354" r:id="rId12"/>
    <p:sldId id="359" r:id="rId13"/>
    <p:sldId id="357" r:id="rId14"/>
    <p:sldId id="358" r:id="rId15"/>
    <p:sldId id="2147471706" r:id="rId16"/>
    <p:sldId id="2147471734" r:id="rId17"/>
    <p:sldId id="380" r:id="rId18"/>
    <p:sldId id="6168" r:id="rId19"/>
    <p:sldId id="2147470293" r:id="rId20"/>
    <p:sldId id="2147471735" r:id="rId21"/>
    <p:sldId id="382" r:id="rId22"/>
    <p:sldId id="6170" r:id="rId23"/>
    <p:sldId id="2147470296" r:id="rId24"/>
    <p:sldId id="2147471653" r:id="rId25"/>
    <p:sldId id="2147471648" r:id="rId26"/>
    <p:sldId id="6176" r:id="rId27"/>
    <p:sldId id="2147471738" r:id="rId28"/>
    <p:sldId id="5024" r:id="rId29"/>
    <p:sldId id="6177" r:id="rId30"/>
    <p:sldId id="2147470292" r:id="rId31"/>
    <p:sldId id="6186" r:id="rId32"/>
    <p:sldId id="2147471737" r:id="rId33"/>
    <p:sldId id="5842" r:id="rId34"/>
    <p:sldId id="6178" r:id="rId35"/>
    <p:sldId id="2147470295" r:id="rId36"/>
    <p:sldId id="2147471736" r:id="rId37"/>
    <p:sldId id="2147471739" r:id="rId38"/>
    <p:sldId id="2147471773" r:id="rId39"/>
    <p:sldId id="2147471774" r:id="rId40"/>
    <p:sldId id="2147471733" r:id="rId41"/>
    <p:sldId id="5841" r:id="rId42"/>
  </p:sldIdLst>
  <p:sldSz cx="12192000" cy="6858000"/>
  <p:notesSz cx="6858000" cy="9144000"/>
  <p:embeddedFontLst>
    <p:embeddedFont>
      <p:font typeface="Arial Unicode MS" panose="020B0604020202020204" charset="-128"/>
      <p:regular r:id="rId44"/>
    </p:embeddedFont>
    <p:embeddedFont>
      <p:font typeface="Exo" panose="02000303000000000000" pitchFamily="2" charset="0"/>
      <p:regular r:id="rId45"/>
      <p:bold r:id="rId46"/>
      <p:italic r:id="rId47"/>
      <p:boldItalic r:id="rId48"/>
    </p:embeddedFont>
    <p:embeddedFont>
      <p:font typeface="Exo DemiBold" panose="02000703000000000000" pitchFamily="2" charset="0"/>
      <p:bold r:id="rId49"/>
    </p:embeddedFont>
    <p:embeddedFont>
      <p:font typeface="Exo Light" panose="02000303000000000000" pitchFamily="2" charset="0"/>
      <p:regular r:id="rId50"/>
    </p:embeddedFont>
    <p:embeddedFont>
      <p:font typeface="Exo Medium" panose="02000603000000000000" pitchFamily="2" charset="0"/>
      <p:regular r:id="rId51"/>
    </p:embeddedFont>
    <p:embeddedFont>
      <p:font typeface="Montserrat" panose="00000500000000000000" pitchFamily="2" charset="0"/>
      <p:regular r:id="rId52"/>
      <p:bold r:id="rId53"/>
      <p:italic r:id="rId54"/>
      <p:boldItalic r:id="rId55"/>
    </p:embeddedFont>
    <p:embeddedFont>
      <p:font typeface="Montserrat Light" panose="00000400000000000000" pitchFamily="2" charset="0"/>
      <p:regular r:id="rId56"/>
      <p:italic r:id="rId57"/>
    </p:embeddedFont>
    <p:embeddedFont>
      <p:font typeface="Montserrat Medium" panose="00000600000000000000" pitchFamily="2" charset="0"/>
      <p:regular r:id="rId58"/>
      <p:italic r:id="rId59"/>
    </p:embeddedFont>
    <p:embeddedFont>
      <p:font typeface="Montserrat SemiBold" panose="00000700000000000000" pitchFamily="2" charset="0"/>
      <p:bold r:id="rId60"/>
      <p:boldItalic r:id="rId61"/>
    </p:embeddedFont>
    <p:embeddedFont>
      <p:font typeface="Roboto" panose="02000000000000000000" pitchFamily="2" charset="0"/>
      <p:regular r:id="rId62"/>
      <p:bold r:id="rId63"/>
      <p:italic r:id="rId64"/>
      <p:boldItalic r:id="rId65"/>
    </p:embeddedFont>
    <p:embeddedFont>
      <p:font typeface="Roboto Condensed Light" panose="02000000000000000000" pitchFamily="2" charset="0"/>
      <p:regular r:id="rId66"/>
      <p:italic r:id="rId67"/>
    </p:embeddedFont>
    <p:embeddedFont>
      <p:font typeface="Roboto Light" panose="02000000000000000000" pitchFamily="2" charset="0"/>
      <p:regular r:id="rId68"/>
      <p: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B37324C-3EA9-4619-962D-D82FE761AC88}">
          <p14:sldIdLst>
            <p14:sldId id="350"/>
            <p14:sldId id="2147471767"/>
            <p14:sldId id="351"/>
            <p14:sldId id="360"/>
            <p14:sldId id="6114"/>
            <p14:sldId id="353"/>
            <p14:sldId id="356"/>
            <p14:sldId id="355"/>
            <p14:sldId id="354"/>
            <p14:sldId id="359"/>
            <p14:sldId id="357"/>
            <p14:sldId id="358"/>
            <p14:sldId id="2147471706"/>
            <p14:sldId id="2147471734"/>
            <p14:sldId id="380"/>
            <p14:sldId id="6168"/>
            <p14:sldId id="2147470293"/>
            <p14:sldId id="2147471735"/>
            <p14:sldId id="382"/>
            <p14:sldId id="6170"/>
            <p14:sldId id="2147470296"/>
            <p14:sldId id="2147471653"/>
            <p14:sldId id="2147471648"/>
            <p14:sldId id="6176"/>
            <p14:sldId id="2147471738"/>
            <p14:sldId id="5024"/>
            <p14:sldId id="6177"/>
            <p14:sldId id="2147470292"/>
            <p14:sldId id="6186"/>
            <p14:sldId id="2147471737"/>
            <p14:sldId id="5842"/>
            <p14:sldId id="6178"/>
            <p14:sldId id="2147470295"/>
            <p14:sldId id="2147471736"/>
            <p14:sldId id="2147471739"/>
            <p14:sldId id="2147471773"/>
            <p14:sldId id="2147471774"/>
            <p14:sldId id="2147471733"/>
            <p14:sldId id="584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9F1"/>
    <a:srgbClr val="ECF5E7"/>
    <a:srgbClr val="203864"/>
    <a:srgbClr val="F3F7FB"/>
    <a:srgbClr val="F9FBFD"/>
    <a:srgbClr val="E1E9F5"/>
    <a:srgbClr val="F485A4"/>
    <a:srgbClr val="EED834"/>
    <a:srgbClr val="E08570"/>
    <a:srgbClr val="DEA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E48E16-38C1-4942-B350-B13B3019A7C0}" v="4" dt="2024-02-22T16:49:36.1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4650" autoAdjust="0"/>
    <p:restoredTop sz="95847" autoAdjust="0"/>
  </p:normalViewPr>
  <p:slideViewPr>
    <p:cSldViewPr snapToGrid="0">
      <p:cViewPr>
        <p:scale>
          <a:sx n="100" d="100"/>
          <a:sy n="100" d="100"/>
        </p:scale>
        <p:origin x="1734"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font" Target="fonts/font18.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8" Type="http://schemas.openxmlformats.org/officeDocument/2006/relationships/slide" Target="slides/slide5.xml"/><Relationship Id="rId51" Type="http://schemas.openxmlformats.org/officeDocument/2006/relationships/font" Target="fonts/font8.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4.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0A4B05-A333-4D41-8567-07DD3594F598}" type="doc">
      <dgm:prSet loTypeId="urn:microsoft.com/office/officeart/2005/8/layout/orgChart1" loCatId="hierarchy" qsTypeId="urn:microsoft.com/office/officeart/2005/8/quickstyle/simple3" qsCatId="simple" csTypeId="urn:microsoft.com/office/officeart/2005/8/colors/accent1_1" csCatId="accent1" phldr="1"/>
      <dgm:spPr/>
      <dgm:t>
        <a:bodyPr/>
        <a:lstStyle/>
        <a:p>
          <a:endParaRPr lang="en-US"/>
        </a:p>
      </dgm:t>
    </dgm:pt>
    <dgm:pt modelId="{0323D4B6-B44D-40CF-8EF0-A6DB96DBC236}">
      <dgm:prSet phldrT="[Text]"/>
      <dgm:spPr/>
      <dgm:t>
        <a:bodyPr/>
        <a:lstStyle/>
        <a:p>
          <a:r>
            <a:rPr lang="en-US" dirty="0">
              <a:latin typeface="Roboto Condensed Light" panose="02000000000000000000" pitchFamily="2" charset="0"/>
              <a:ea typeface="Roboto Condensed Light" panose="02000000000000000000" pitchFamily="2" charset="0"/>
            </a:rPr>
            <a:t>CIO</a:t>
          </a:r>
        </a:p>
      </dgm:t>
    </dgm:pt>
    <dgm:pt modelId="{9A68D55B-A648-4688-A5C2-C1AC03A11FB5}" type="parTrans" cxnId="{93DD0D2D-9003-4FC8-A685-09A4BAB0B715}">
      <dgm:prSet/>
      <dgm:spPr/>
      <dgm:t>
        <a:bodyPr/>
        <a:lstStyle/>
        <a:p>
          <a:endParaRPr lang="en-US">
            <a:latin typeface="Roboto Condensed Light" panose="02000000000000000000" pitchFamily="2" charset="0"/>
            <a:ea typeface="Roboto Condensed Light" panose="02000000000000000000" pitchFamily="2" charset="0"/>
          </a:endParaRPr>
        </a:p>
      </dgm:t>
    </dgm:pt>
    <dgm:pt modelId="{55B72319-0951-4372-8B6D-045083E9B229}" type="sibTrans" cxnId="{93DD0D2D-9003-4FC8-A685-09A4BAB0B715}">
      <dgm:prSet/>
      <dgm:spPr/>
      <dgm:t>
        <a:bodyPr/>
        <a:lstStyle/>
        <a:p>
          <a:endParaRPr lang="en-US">
            <a:latin typeface="Roboto Condensed Light" panose="02000000000000000000" pitchFamily="2" charset="0"/>
            <a:ea typeface="Roboto Condensed Light" panose="02000000000000000000" pitchFamily="2" charset="0"/>
          </a:endParaRPr>
        </a:p>
      </dgm:t>
    </dgm:pt>
    <dgm:pt modelId="{E238A75E-EE89-4586-95B4-027CD03E45A5}" type="asst">
      <dgm:prSet phldrT="[Text]"/>
      <dgm:spPr/>
      <dgm:t>
        <a:bodyPr/>
        <a:lstStyle/>
        <a:p>
          <a:r>
            <a:rPr lang="en-US" dirty="0">
              <a:latin typeface="Roboto Condensed Light" panose="02000000000000000000" pitchFamily="2" charset="0"/>
              <a:ea typeface="Roboto Condensed Light" panose="02000000000000000000" pitchFamily="2" charset="0"/>
            </a:rPr>
            <a:t>Admin Assistant</a:t>
          </a:r>
        </a:p>
      </dgm:t>
    </dgm:pt>
    <dgm:pt modelId="{FB60BDDE-5D65-4887-8B93-1CBC77C4B0BB}" type="parTrans" cxnId="{8A3EB6D5-258B-4BFF-871E-9DBBACB10090}">
      <dgm:prSet/>
      <dgm:spPr/>
      <dgm:t>
        <a:bodyPr/>
        <a:lstStyle/>
        <a:p>
          <a:endParaRPr lang="en-US">
            <a:latin typeface="Roboto Condensed Light" panose="02000000000000000000" pitchFamily="2" charset="0"/>
            <a:ea typeface="Roboto Condensed Light" panose="02000000000000000000" pitchFamily="2" charset="0"/>
          </a:endParaRPr>
        </a:p>
      </dgm:t>
    </dgm:pt>
    <dgm:pt modelId="{796FB79A-F1F9-4C41-B78A-B69472F49C63}" type="sibTrans" cxnId="{8A3EB6D5-258B-4BFF-871E-9DBBACB10090}">
      <dgm:prSet/>
      <dgm:spPr/>
      <dgm:t>
        <a:bodyPr/>
        <a:lstStyle/>
        <a:p>
          <a:endParaRPr lang="en-US">
            <a:latin typeface="Roboto Condensed Light" panose="02000000000000000000" pitchFamily="2" charset="0"/>
            <a:ea typeface="Roboto Condensed Light" panose="02000000000000000000" pitchFamily="2" charset="0"/>
          </a:endParaRPr>
        </a:p>
      </dgm:t>
    </dgm:pt>
    <dgm:pt modelId="{E4F11F79-F76B-4C33-84F7-6BE1FDAC5DF5}">
      <dgm:prSet phldrT="[Text]"/>
      <dgm:spPr/>
      <dgm:t>
        <a:bodyPr/>
        <a:lstStyle/>
        <a:p>
          <a:r>
            <a:rPr lang="en-US" dirty="0">
              <a:latin typeface="Roboto Condensed Light" panose="02000000000000000000" pitchFamily="2" charset="0"/>
              <a:ea typeface="Roboto Condensed Light" panose="02000000000000000000" pitchFamily="2" charset="0"/>
            </a:rPr>
            <a:t>Chief Enterprise Architect</a:t>
          </a:r>
        </a:p>
      </dgm:t>
    </dgm:pt>
    <dgm:pt modelId="{BAB70A08-276D-4B3D-8BD1-096078F5C472}" type="parTrans" cxnId="{84748DBA-CFEE-4DA5-A6E3-9D9C8142CB51}">
      <dgm:prSet/>
      <dgm:spPr/>
      <dgm:t>
        <a:bodyPr/>
        <a:lstStyle/>
        <a:p>
          <a:endParaRPr lang="en-US">
            <a:latin typeface="Roboto Condensed Light" panose="02000000000000000000" pitchFamily="2" charset="0"/>
            <a:ea typeface="Roboto Condensed Light" panose="02000000000000000000" pitchFamily="2" charset="0"/>
          </a:endParaRPr>
        </a:p>
      </dgm:t>
    </dgm:pt>
    <dgm:pt modelId="{180D5371-516D-49A2-818C-A97CA98FD54D}" type="sibTrans" cxnId="{84748DBA-CFEE-4DA5-A6E3-9D9C8142CB51}">
      <dgm:prSet/>
      <dgm:spPr/>
      <dgm:t>
        <a:bodyPr/>
        <a:lstStyle/>
        <a:p>
          <a:endParaRPr lang="en-US">
            <a:latin typeface="Roboto Condensed Light" panose="02000000000000000000" pitchFamily="2" charset="0"/>
            <a:ea typeface="Roboto Condensed Light" panose="02000000000000000000" pitchFamily="2" charset="0"/>
          </a:endParaRPr>
        </a:p>
      </dgm:t>
    </dgm:pt>
    <dgm:pt modelId="{FCF4D89C-D2BF-49E8-8903-AAC9B62802EC}">
      <dgm:prSet phldrT="[Text]"/>
      <dgm:spPr/>
      <dgm:t>
        <a:bodyPr/>
        <a:lstStyle/>
        <a:p>
          <a:r>
            <a:rPr lang="en-US" dirty="0">
              <a:latin typeface="Roboto Condensed Light" panose="02000000000000000000" pitchFamily="2" charset="0"/>
              <a:ea typeface="Roboto Condensed Light" panose="02000000000000000000" pitchFamily="2" charset="0"/>
            </a:rPr>
            <a:t>Chief Information Security Officer</a:t>
          </a:r>
        </a:p>
      </dgm:t>
    </dgm:pt>
    <dgm:pt modelId="{07096C0B-A7B6-4AEB-98F6-32AF465AB3DC}" type="parTrans" cxnId="{8E01D0D3-A07A-4BEC-9B35-3E164AFF5CCA}">
      <dgm:prSet/>
      <dgm:spPr/>
      <dgm:t>
        <a:bodyPr/>
        <a:lstStyle/>
        <a:p>
          <a:endParaRPr lang="en-US">
            <a:latin typeface="Roboto Condensed Light" panose="02000000000000000000" pitchFamily="2" charset="0"/>
            <a:ea typeface="Roboto Condensed Light" panose="02000000000000000000" pitchFamily="2" charset="0"/>
          </a:endParaRPr>
        </a:p>
      </dgm:t>
    </dgm:pt>
    <dgm:pt modelId="{1FA4125E-8604-40DC-BA52-BDA0DC69AC21}" type="sibTrans" cxnId="{8E01D0D3-A07A-4BEC-9B35-3E164AFF5CCA}">
      <dgm:prSet/>
      <dgm:spPr/>
      <dgm:t>
        <a:bodyPr/>
        <a:lstStyle/>
        <a:p>
          <a:endParaRPr lang="en-US">
            <a:latin typeface="Roboto Condensed Light" panose="02000000000000000000" pitchFamily="2" charset="0"/>
            <a:ea typeface="Roboto Condensed Light" panose="02000000000000000000" pitchFamily="2" charset="0"/>
          </a:endParaRPr>
        </a:p>
      </dgm:t>
    </dgm:pt>
    <dgm:pt modelId="{74178EA7-89FD-4C22-9975-DFDC7CCFDE56}">
      <dgm:prSet phldrT="[Text]"/>
      <dgm:spPr/>
      <dgm:t>
        <a:bodyPr/>
        <a:lstStyle/>
        <a:p>
          <a:r>
            <a:rPr lang="en-US" dirty="0">
              <a:latin typeface="Roboto Condensed Light" panose="02000000000000000000" pitchFamily="2" charset="0"/>
              <a:ea typeface="Roboto Condensed Light" panose="02000000000000000000" pitchFamily="2" charset="0"/>
            </a:rPr>
            <a:t>Head of Solution Development &amp; Integration </a:t>
          </a:r>
        </a:p>
      </dgm:t>
    </dgm:pt>
    <dgm:pt modelId="{0260F102-48FF-441F-934E-0905AE0437FF}" type="parTrans" cxnId="{FF3DE3BA-C604-4E2F-B4A2-8466F04C0006}">
      <dgm:prSet/>
      <dgm:spPr/>
      <dgm:t>
        <a:bodyPr/>
        <a:lstStyle/>
        <a:p>
          <a:endParaRPr lang="en-US">
            <a:latin typeface="Roboto Condensed Light" panose="02000000000000000000" pitchFamily="2" charset="0"/>
            <a:ea typeface="Roboto Condensed Light" panose="02000000000000000000" pitchFamily="2" charset="0"/>
          </a:endParaRPr>
        </a:p>
      </dgm:t>
    </dgm:pt>
    <dgm:pt modelId="{D946AB0E-1014-4B00-998B-9E1DD8E456B1}" type="sibTrans" cxnId="{FF3DE3BA-C604-4E2F-B4A2-8466F04C0006}">
      <dgm:prSet/>
      <dgm:spPr/>
      <dgm:t>
        <a:bodyPr/>
        <a:lstStyle/>
        <a:p>
          <a:endParaRPr lang="en-US">
            <a:latin typeface="Roboto Condensed Light" panose="02000000000000000000" pitchFamily="2" charset="0"/>
            <a:ea typeface="Roboto Condensed Light" panose="02000000000000000000" pitchFamily="2" charset="0"/>
          </a:endParaRPr>
        </a:p>
      </dgm:t>
    </dgm:pt>
    <dgm:pt modelId="{A403B3B5-C090-4204-B78C-4F1E14E5A061}">
      <dgm:prSet/>
      <dgm:spPr/>
      <dgm:t>
        <a:bodyPr/>
        <a:lstStyle/>
        <a:p>
          <a:r>
            <a:rPr lang="en-US" dirty="0">
              <a:latin typeface="Roboto Condensed Light" panose="02000000000000000000" pitchFamily="2" charset="0"/>
              <a:ea typeface="Roboto Condensed Light" panose="02000000000000000000" pitchFamily="2" charset="0"/>
            </a:rPr>
            <a:t>Enterprise Architect</a:t>
          </a:r>
        </a:p>
      </dgm:t>
    </dgm:pt>
    <dgm:pt modelId="{4E6A4948-B0FB-42CD-AB4F-195CA1390CD6}" type="parTrans" cxnId="{98552C1C-3E8E-4DC1-B94E-68ACC9A9F7CD}">
      <dgm:prSet/>
      <dgm:spPr/>
      <dgm:t>
        <a:bodyPr/>
        <a:lstStyle/>
        <a:p>
          <a:endParaRPr lang="en-US">
            <a:latin typeface="Roboto Condensed Light" panose="02000000000000000000" pitchFamily="2" charset="0"/>
            <a:ea typeface="Roboto Condensed Light" panose="02000000000000000000" pitchFamily="2" charset="0"/>
          </a:endParaRPr>
        </a:p>
      </dgm:t>
    </dgm:pt>
    <dgm:pt modelId="{CC58A355-5EEA-4B19-BCBB-528995B420D7}" type="sibTrans" cxnId="{98552C1C-3E8E-4DC1-B94E-68ACC9A9F7CD}">
      <dgm:prSet/>
      <dgm:spPr/>
      <dgm:t>
        <a:bodyPr/>
        <a:lstStyle/>
        <a:p>
          <a:endParaRPr lang="en-US">
            <a:latin typeface="Roboto Condensed Light" panose="02000000000000000000" pitchFamily="2" charset="0"/>
            <a:ea typeface="Roboto Condensed Light" panose="02000000000000000000" pitchFamily="2" charset="0"/>
          </a:endParaRPr>
        </a:p>
      </dgm:t>
    </dgm:pt>
    <dgm:pt modelId="{612536D4-C028-4CDB-806F-438FAF6AE878}">
      <dgm:prSet phldrT="[Text]"/>
      <dgm:spPr/>
      <dgm:t>
        <a:bodyPr/>
        <a:lstStyle/>
        <a:p>
          <a:r>
            <a:rPr lang="en-US" dirty="0">
              <a:latin typeface="Roboto Condensed Light" panose="02000000000000000000" pitchFamily="2" charset="0"/>
              <a:ea typeface="Roboto Condensed Light" panose="02000000000000000000" pitchFamily="2" charset="0"/>
            </a:rPr>
            <a:t>Head of Services &amp; Operations </a:t>
          </a:r>
        </a:p>
      </dgm:t>
    </dgm:pt>
    <dgm:pt modelId="{1D04BC43-3783-4781-AFF4-B788EF9DD1C7}" type="parTrans" cxnId="{88581AEE-1AC3-438D-8A1D-8E70659FC99C}">
      <dgm:prSet/>
      <dgm:spPr/>
      <dgm:t>
        <a:bodyPr/>
        <a:lstStyle/>
        <a:p>
          <a:endParaRPr lang="en-US">
            <a:latin typeface="Roboto Condensed Light" panose="02000000000000000000" pitchFamily="2" charset="0"/>
            <a:ea typeface="Roboto Condensed Light" panose="02000000000000000000" pitchFamily="2" charset="0"/>
          </a:endParaRPr>
        </a:p>
      </dgm:t>
    </dgm:pt>
    <dgm:pt modelId="{5C04E55D-721F-4493-86BF-E8AC53F7F09D}" type="sibTrans" cxnId="{88581AEE-1AC3-438D-8A1D-8E70659FC99C}">
      <dgm:prSet/>
      <dgm:spPr/>
      <dgm:t>
        <a:bodyPr/>
        <a:lstStyle/>
        <a:p>
          <a:endParaRPr lang="en-US">
            <a:latin typeface="Roboto Condensed Light" panose="02000000000000000000" pitchFamily="2" charset="0"/>
            <a:ea typeface="Roboto Condensed Light" panose="02000000000000000000" pitchFamily="2" charset="0"/>
          </a:endParaRPr>
        </a:p>
      </dgm:t>
    </dgm:pt>
    <dgm:pt modelId="{632873A9-E5D1-4A76-8CF7-645979808C9A}">
      <dgm:prSet/>
      <dgm:spPr/>
      <dgm:t>
        <a:bodyPr/>
        <a:lstStyle/>
        <a:p>
          <a:r>
            <a:rPr lang="en-US" dirty="0">
              <a:latin typeface="Roboto Condensed Light" panose="02000000000000000000" pitchFamily="2" charset="0"/>
              <a:ea typeface="Roboto Condensed Light" panose="02000000000000000000" pitchFamily="2" charset="0"/>
            </a:rPr>
            <a:t>Project Manager</a:t>
          </a:r>
        </a:p>
      </dgm:t>
    </dgm:pt>
    <dgm:pt modelId="{1A268D2B-2758-4552-97ED-329BB62DC86E}" type="parTrans" cxnId="{2B81701C-074B-491C-8CB4-B851128CE4D0}">
      <dgm:prSet/>
      <dgm:spPr/>
      <dgm:t>
        <a:bodyPr/>
        <a:lstStyle/>
        <a:p>
          <a:endParaRPr lang="en-US">
            <a:latin typeface="Roboto Condensed Light" panose="02000000000000000000" pitchFamily="2" charset="0"/>
            <a:ea typeface="Roboto Condensed Light" panose="02000000000000000000" pitchFamily="2" charset="0"/>
          </a:endParaRPr>
        </a:p>
      </dgm:t>
    </dgm:pt>
    <dgm:pt modelId="{E6CA5681-4F80-41A2-9DA3-7AE108B85C99}" type="sibTrans" cxnId="{2B81701C-074B-491C-8CB4-B851128CE4D0}">
      <dgm:prSet/>
      <dgm:spPr/>
      <dgm:t>
        <a:bodyPr/>
        <a:lstStyle/>
        <a:p>
          <a:endParaRPr lang="en-US">
            <a:latin typeface="Roboto Condensed Light" panose="02000000000000000000" pitchFamily="2" charset="0"/>
            <a:ea typeface="Roboto Condensed Light" panose="02000000000000000000" pitchFamily="2" charset="0"/>
          </a:endParaRPr>
        </a:p>
      </dgm:t>
    </dgm:pt>
    <dgm:pt modelId="{16D2C839-D6AD-40AF-9363-C9CDD235F660}">
      <dgm:prSet/>
      <dgm:spPr/>
      <dgm:t>
        <a:bodyPr/>
        <a:lstStyle/>
        <a:p>
          <a:r>
            <a:rPr lang="en-US" dirty="0">
              <a:latin typeface="Roboto Condensed Light" panose="02000000000000000000" pitchFamily="2" charset="0"/>
              <a:ea typeface="Roboto Condensed Light" panose="02000000000000000000" pitchFamily="2" charset="0"/>
            </a:rPr>
            <a:t>Business Analyst</a:t>
          </a:r>
        </a:p>
      </dgm:t>
    </dgm:pt>
    <dgm:pt modelId="{91858E55-2D82-4652-8520-F39DAA15B741}" type="parTrans" cxnId="{2F458B75-25C3-4E0A-A660-0A555C4311D4}">
      <dgm:prSet/>
      <dgm:spPr/>
      <dgm:t>
        <a:bodyPr/>
        <a:lstStyle/>
        <a:p>
          <a:endParaRPr lang="en-US">
            <a:latin typeface="Roboto Condensed Light" panose="02000000000000000000" pitchFamily="2" charset="0"/>
            <a:ea typeface="Roboto Condensed Light" panose="02000000000000000000" pitchFamily="2" charset="0"/>
          </a:endParaRPr>
        </a:p>
      </dgm:t>
    </dgm:pt>
    <dgm:pt modelId="{77C8BB6A-3934-445E-B249-D8220CA73326}" type="sibTrans" cxnId="{2F458B75-25C3-4E0A-A660-0A555C4311D4}">
      <dgm:prSet/>
      <dgm:spPr/>
      <dgm:t>
        <a:bodyPr/>
        <a:lstStyle/>
        <a:p>
          <a:endParaRPr lang="en-US">
            <a:latin typeface="Roboto Condensed Light" panose="02000000000000000000" pitchFamily="2" charset="0"/>
            <a:ea typeface="Roboto Condensed Light" panose="02000000000000000000" pitchFamily="2" charset="0"/>
          </a:endParaRPr>
        </a:p>
      </dgm:t>
    </dgm:pt>
    <dgm:pt modelId="{1A446D28-5E5D-4E0B-AB4A-DEB0D946B017}">
      <dgm:prSet/>
      <dgm:spPr/>
      <dgm:t>
        <a:bodyPr/>
        <a:lstStyle/>
        <a:p>
          <a:r>
            <a:rPr lang="en-US" dirty="0">
              <a:latin typeface="Roboto Condensed Light" panose="02000000000000000000" pitchFamily="2" charset="0"/>
              <a:ea typeface="Roboto Condensed Light" panose="02000000000000000000" pitchFamily="2" charset="0"/>
            </a:rPr>
            <a:t>Security Analyst</a:t>
          </a:r>
        </a:p>
      </dgm:t>
    </dgm:pt>
    <dgm:pt modelId="{24C84E95-FDB3-4298-9906-5227773195C1}" type="parTrans" cxnId="{81617413-BD90-4884-A40A-1D51BA95D77F}">
      <dgm:prSet/>
      <dgm:spPr/>
      <dgm:t>
        <a:bodyPr/>
        <a:lstStyle/>
        <a:p>
          <a:endParaRPr lang="en-US">
            <a:latin typeface="Roboto Condensed Light" panose="02000000000000000000" pitchFamily="2" charset="0"/>
            <a:ea typeface="Roboto Condensed Light" panose="02000000000000000000" pitchFamily="2" charset="0"/>
          </a:endParaRPr>
        </a:p>
      </dgm:t>
    </dgm:pt>
    <dgm:pt modelId="{34076FD8-7075-4E9E-BFD5-D8A24311D5BF}" type="sibTrans" cxnId="{81617413-BD90-4884-A40A-1D51BA95D77F}">
      <dgm:prSet/>
      <dgm:spPr/>
      <dgm:t>
        <a:bodyPr/>
        <a:lstStyle/>
        <a:p>
          <a:endParaRPr lang="en-US">
            <a:latin typeface="Roboto Condensed Light" panose="02000000000000000000" pitchFamily="2" charset="0"/>
            <a:ea typeface="Roboto Condensed Light" panose="02000000000000000000" pitchFamily="2" charset="0"/>
          </a:endParaRPr>
        </a:p>
      </dgm:t>
    </dgm:pt>
    <dgm:pt modelId="{49F3E67F-80C0-4171-9E3D-C654CA06AF5C}">
      <dgm:prSet/>
      <dgm:spPr/>
      <dgm:t>
        <a:bodyPr/>
        <a:lstStyle/>
        <a:p>
          <a:r>
            <a:rPr lang="en-US" dirty="0">
              <a:latin typeface="Roboto Condensed Light" panose="02000000000000000000" pitchFamily="2" charset="0"/>
              <a:ea typeface="Roboto Condensed Light" panose="02000000000000000000" pitchFamily="2" charset="0"/>
            </a:rPr>
            <a:t>Service Desk Manager</a:t>
          </a:r>
        </a:p>
      </dgm:t>
    </dgm:pt>
    <dgm:pt modelId="{BD5A0F25-10D1-4FFA-BF18-3A1067BD7F7E}" type="parTrans" cxnId="{8189BCB2-7868-42A2-B913-4EE3A9A4F676}">
      <dgm:prSet/>
      <dgm:spPr/>
      <dgm:t>
        <a:bodyPr/>
        <a:lstStyle/>
        <a:p>
          <a:endParaRPr lang="en-US">
            <a:latin typeface="Roboto Condensed Light" panose="02000000000000000000" pitchFamily="2" charset="0"/>
            <a:ea typeface="Roboto Condensed Light" panose="02000000000000000000" pitchFamily="2" charset="0"/>
          </a:endParaRPr>
        </a:p>
      </dgm:t>
    </dgm:pt>
    <dgm:pt modelId="{9AD70D43-3CBA-4497-A65E-62C8CF1C2818}" type="sibTrans" cxnId="{8189BCB2-7868-42A2-B913-4EE3A9A4F676}">
      <dgm:prSet/>
      <dgm:spPr/>
      <dgm:t>
        <a:bodyPr/>
        <a:lstStyle/>
        <a:p>
          <a:endParaRPr lang="en-US">
            <a:latin typeface="Roboto Condensed Light" panose="02000000000000000000" pitchFamily="2" charset="0"/>
            <a:ea typeface="Roboto Condensed Light" panose="02000000000000000000" pitchFamily="2" charset="0"/>
          </a:endParaRPr>
        </a:p>
      </dgm:t>
    </dgm:pt>
    <dgm:pt modelId="{2C9052E9-29BC-487B-A7A1-9ACD50FBC2A8}">
      <dgm:prSet/>
      <dgm:spPr/>
      <dgm:t>
        <a:bodyPr/>
        <a:lstStyle/>
        <a:p>
          <a:r>
            <a:rPr lang="en-US" dirty="0">
              <a:latin typeface="Roboto Condensed Light" panose="02000000000000000000" pitchFamily="2" charset="0"/>
              <a:ea typeface="Roboto Condensed Light" panose="02000000000000000000" pitchFamily="2" charset="0"/>
            </a:rPr>
            <a:t>Infrastructure &amp; Operations Manager</a:t>
          </a:r>
        </a:p>
      </dgm:t>
    </dgm:pt>
    <dgm:pt modelId="{4EE96C5B-C7E7-4654-9316-65425B29C79F}" type="parTrans" cxnId="{46226447-A295-42F5-B4E4-E6F761297BDD}">
      <dgm:prSet/>
      <dgm:spPr/>
      <dgm:t>
        <a:bodyPr/>
        <a:lstStyle/>
        <a:p>
          <a:endParaRPr lang="en-US">
            <a:latin typeface="Roboto Condensed Light" panose="02000000000000000000" pitchFamily="2" charset="0"/>
            <a:ea typeface="Roboto Condensed Light" panose="02000000000000000000" pitchFamily="2" charset="0"/>
          </a:endParaRPr>
        </a:p>
      </dgm:t>
    </dgm:pt>
    <dgm:pt modelId="{F005C02B-9266-4887-A90E-8D734C303D62}" type="sibTrans" cxnId="{46226447-A295-42F5-B4E4-E6F761297BDD}">
      <dgm:prSet/>
      <dgm:spPr/>
      <dgm:t>
        <a:bodyPr/>
        <a:lstStyle/>
        <a:p>
          <a:endParaRPr lang="en-US">
            <a:latin typeface="Roboto Condensed Light" panose="02000000000000000000" pitchFamily="2" charset="0"/>
            <a:ea typeface="Roboto Condensed Light" panose="02000000000000000000" pitchFamily="2" charset="0"/>
          </a:endParaRPr>
        </a:p>
      </dgm:t>
    </dgm:pt>
    <dgm:pt modelId="{0A7C55A0-6CD2-47F6-841C-CCEDF1506260}">
      <dgm:prSet/>
      <dgm:spPr/>
      <dgm:t>
        <a:bodyPr/>
        <a:lstStyle/>
        <a:p>
          <a:r>
            <a:rPr lang="en-US" dirty="0">
              <a:latin typeface="Roboto Condensed Light" panose="02000000000000000000" pitchFamily="2" charset="0"/>
              <a:ea typeface="Roboto Condensed Light" panose="02000000000000000000" pitchFamily="2" charset="0"/>
            </a:rPr>
            <a:t>Help Desk Supervisor</a:t>
          </a:r>
        </a:p>
      </dgm:t>
    </dgm:pt>
    <dgm:pt modelId="{CFAAA6DD-B621-4B30-AF55-961E97AB2A50}" type="parTrans" cxnId="{65A80677-4956-42E9-A1E0-1D90ED8C6B62}">
      <dgm:prSet/>
      <dgm:spPr/>
      <dgm:t>
        <a:bodyPr/>
        <a:lstStyle/>
        <a:p>
          <a:endParaRPr lang="en-US">
            <a:latin typeface="Roboto Condensed Light" panose="02000000000000000000" pitchFamily="2" charset="0"/>
            <a:ea typeface="Roboto Condensed Light" panose="02000000000000000000" pitchFamily="2" charset="0"/>
          </a:endParaRPr>
        </a:p>
      </dgm:t>
    </dgm:pt>
    <dgm:pt modelId="{CE87B57E-3B9D-48A5-9131-9E0CF64FD61A}" type="sibTrans" cxnId="{65A80677-4956-42E9-A1E0-1D90ED8C6B62}">
      <dgm:prSet/>
      <dgm:spPr/>
      <dgm:t>
        <a:bodyPr/>
        <a:lstStyle/>
        <a:p>
          <a:endParaRPr lang="en-US">
            <a:latin typeface="Roboto Condensed Light" panose="02000000000000000000" pitchFamily="2" charset="0"/>
            <a:ea typeface="Roboto Condensed Light" panose="02000000000000000000" pitchFamily="2" charset="0"/>
          </a:endParaRPr>
        </a:p>
      </dgm:t>
    </dgm:pt>
    <dgm:pt modelId="{6E450FC6-BB9C-4DB6-AF2F-CC63AC691FC1}">
      <dgm:prSet/>
      <dgm:spPr/>
      <dgm:t>
        <a:bodyPr/>
        <a:lstStyle/>
        <a:p>
          <a:r>
            <a:rPr lang="en-US" dirty="0">
              <a:latin typeface="Roboto Condensed Light" panose="02000000000000000000" pitchFamily="2" charset="0"/>
              <a:ea typeface="Roboto Condensed Light" panose="02000000000000000000" pitchFamily="2" charset="0"/>
            </a:rPr>
            <a:t>Help Desk Analyst</a:t>
          </a:r>
        </a:p>
      </dgm:t>
    </dgm:pt>
    <dgm:pt modelId="{A9950ECF-A337-4362-AC1E-3427322B3E8B}" type="parTrans" cxnId="{B930DF64-2F13-4C5B-9F26-C3622B9BF884}">
      <dgm:prSet/>
      <dgm:spPr/>
      <dgm:t>
        <a:bodyPr/>
        <a:lstStyle/>
        <a:p>
          <a:endParaRPr lang="en-US">
            <a:latin typeface="Roboto Condensed Light" panose="02000000000000000000" pitchFamily="2" charset="0"/>
            <a:ea typeface="Roboto Condensed Light" panose="02000000000000000000" pitchFamily="2" charset="0"/>
          </a:endParaRPr>
        </a:p>
      </dgm:t>
    </dgm:pt>
    <dgm:pt modelId="{CCDE02C8-F706-44AD-A58F-D25A38F7EEE1}" type="sibTrans" cxnId="{B930DF64-2F13-4C5B-9F26-C3622B9BF884}">
      <dgm:prSet/>
      <dgm:spPr/>
      <dgm:t>
        <a:bodyPr/>
        <a:lstStyle/>
        <a:p>
          <a:endParaRPr lang="en-US">
            <a:latin typeface="Roboto Condensed Light" panose="02000000000000000000" pitchFamily="2" charset="0"/>
            <a:ea typeface="Roboto Condensed Light" panose="02000000000000000000" pitchFamily="2" charset="0"/>
          </a:endParaRPr>
        </a:p>
      </dgm:t>
    </dgm:pt>
    <dgm:pt modelId="{625168E9-5BFA-40D1-BD82-9C487C5EA152}">
      <dgm:prSet/>
      <dgm:spPr/>
      <dgm:t>
        <a:bodyPr/>
        <a:lstStyle/>
        <a:p>
          <a:r>
            <a:rPr lang="en-US" dirty="0">
              <a:latin typeface="Roboto Condensed Light" panose="02000000000000000000" pitchFamily="2" charset="0"/>
              <a:ea typeface="Roboto Condensed Light" panose="02000000000000000000" pitchFamily="2" charset="0"/>
            </a:rPr>
            <a:t>Network Engineer</a:t>
          </a:r>
        </a:p>
      </dgm:t>
    </dgm:pt>
    <dgm:pt modelId="{6FFD3676-C374-44B5-926C-34ED38ED29DA}" type="parTrans" cxnId="{2F52AC96-80EB-4851-AA85-73FA8587010F}">
      <dgm:prSet/>
      <dgm:spPr/>
      <dgm:t>
        <a:bodyPr/>
        <a:lstStyle/>
        <a:p>
          <a:endParaRPr lang="en-US">
            <a:latin typeface="Roboto Condensed Light" panose="02000000000000000000" pitchFamily="2" charset="0"/>
            <a:ea typeface="Roboto Condensed Light" panose="02000000000000000000" pitchFamily="2" charset="0"/>
          </a:endParaRPr>
        </a:p>
      </dgm:t>
    </dgm:pt>
    <dgm:pt modelId="{B91F5A5D-26F7-4155-A604-30711B61FA47}" type="sibTrans" cxnId="{2F52AC96-80EB-4851-AA85-73FA8587010F}">
      <dgm:prSet/>
      <dgm:spPr/>
      <dgm:t>
        <a:bodyPr/>
        <a:lstStyle/>
        <a:p>
          <a:endParaRPr lang="en-US">
            <a:latin typeface="Roboto Condensed Light" panose="02000000000000000000" pitchFamily="2" charset="0"/>
            <a:ea typeface="Roboto Condensed Light" panose="02000000000000000000" pitchFamily="2" charset="0"/>
          </a:endParaRPr>
        </a:p>
      </dgm:t>
    </dgm:pt>
    <dgm:pt modelId="{AC53BC48-3EE4-4711-9DEC-89A58FF7B456}">
      <dgm:prSet/>
      <dgm:spPr/>
      <dgm:t>
        <a:bodyPr/>
        <a:lstStyle/>
        <a:p>
          <a:r>
            <a:rPr lang="en-US" dirty="0">
              <a:latin typeface="Roboto Condensed Light" panose="02000000000000000000" pitchFamily="2" charset="0"/>
              <a:ea typeface="Roboto Condensed Light" panose="02000000000000000000" pitchFamily="2" charset="0"/>
            </a:rPr>
            <a:t>Change Manager</a:t>
          </a:r>
        </a:p>
      </dgm:t>
    </dgm:pt>
    <dgm:pt modelId="{DF2DCB1F-CCF1-4231-922D-8FCAC3ACD9C5}" type="parTrans" cxnId="{1A904390-D4EA-485A-9C66-B6EBD404C2A7}">
      <dgm:prSet/>
      <dgm:spPr/>
      <dgm:t>
        <a:bodyPr/>
        <a:lstStyle/>
        <a:p>
          <a:endParaRPr lang="en-US">
            <a:latin typeface="Roboto Condensed Light" panose="02000000000000000000" pitchFamily="2" charset="0"/>
            <a:ea typeface="Roboto Condensed Light" panose="02000000000000000000" pitchFamily="2" charset="0"/>
          </a:endParaRPr>
        </a:p>
      </dgm:t>
    </dgm:pt>
    <dgm:pt modelId="{74130106-F422-4FB3-B8D0-4CA56E39B869}" type="sibTrans" cxnId="{1A904390-D4EA-485A-9C66-B6EBD404C2A7}">
      <dgm:prSet/>
      <dgm:spPr/>
      <dgm:t>
        <a:bodyPr/>
        <a:lstStyle/>
        <a:p>
          <a:endParaRPr lang="en-US">
            <a:latin typeface="Roboto Condensed Light" panose="02000000000000000000" pitchFamily="2" charset="0"/>
            <a:ea typeface="Roboto Condensed Light" panose="02000000000000000000" pitchFamily="2" charset="0"/>
          </a:endParaRPr>
        </a:p>
      </dgm:t>
    </dgm:pt>
    <dgm:pt modelId="{9EE87292-CF75-4095-B360-7A649BC09BC3}">
      <dgm:prSet/>
      <dgm:spPr/>
      <dgm:t>
        <a:bodyPr/>
        <a:lstStyle/>
        <a:p>
          <a:r>
            <a:rPr lang="en-US" dirty="0">
              <a:latin typeface="Roboto Condensed Light" panose="02000000000000000000" pitchFamily="2" charset="0"/>
              <a:ea typeface="Roboto Condensed Light" panose="02000000000000000000" pitchFamily="2" charset="0"/>
            </a:rPr>
            <a:t>Infrastructure Engineer</a:t>
          </a:r>
        </a:p>
      </dgm:t>
    </dgm:pt>
    <dgm:pt modelId="{34EFFEE4-8530-4675-AB07-394627AA17AC}" type="parTrans" cxnId="{C7FEF38B-4BCD-4232-BA52-079DE1C4AC18}">
      <dgm:prSet/>
      <dgm:spPr/>
      <dgm:t>
        <a:bodyPr/>
        <a:lstStyle/>
        <a:p>
          <a:endParaRPr lang="en-US">
            <a:latin typeface="Roboto Condensed Light" panose="02000000000000000000" pitchFamily="2" charset="0"/>
            <a:ea typeface="Roboto Condensed Light" panose="02000000000000000000" pitchFamily="2" charset="0"/>
          </a:endParaRPr>
        </a:p>
      </dgm:t>
    </dgm:pt>
    <dgm:pt modelId="{BC45EAD6-0F1E-4BE7-B655-743C8D489AE2}" type="sibTrans" cxnId="{C7FEF38B-4BCD-4232-BA52-079DE1C4AC18}">
      <dgm:prSet/>
      <dgm:spPr/>
      <dgm:t>
        <a:bodyPr/>
        <a:lstStyle/>
        <a:p>
          <a:endParaRPr lang="en-US">
            <a:latin typeface="Roboto Condensed Light" panose="02000000000000000000" pitchFamily="2" charset="0"/>
            <a:ea typeface="Roboto Condensed Light" panose="02000000000000000000" pitchFamily="2" charset="0"/>
          </a:endParaRPr>
        </a:p>
      </dgm:t>
    </dgm:pt>
    <dgm:pt modelId="{4B3D4EB9-70BA-414F-943D-303244965A3E}">
      <dgm:prSet/>
      <dgm:spPr/>
      <dgm:t>
        <a:bodyPr/>
        <a:lstStyle/>
        <a:p>
          <a:r>
            <a:rPr lang="en-US" dirty="0">
              <a:latin typeface="Roboto Condensed Light" panose="02000000000000000000" pitchFamily="2" charset="0"/>
              <a:ea typeface="Roboto Condensed Light" panose="02000000000000000000" pitchFamily="2" charset="0"/>
            </a:rPr>
            <a:t>Cloud Engineer</a:t>
          </a:r>
        </a:p>
      </dgm:t>
    </dgm:pt>
    <dgm:pt modelId="{F0A30BD3-9D9E-47A9-9E4C-ACB472A00496}" type="parTrans" cxnId="{615FF4D4-7A91-4FFE-B0DE-E1E0861123A1}">
      <dgm:prSet/>
      <dgm:spPr/>
      <dgm:t>
        <a:bodyPr/>
        <a:lstStyle/>
        <a:p>
          <a:endParaRPr lang="en-US">
            <a:latin typeface="Roboto Condensed Light" panose="02000000000000000000" pitchFamily="2" charset="0"/>
            <a:ea typeface="Roboto Condensed Light" panose="02000000000000000000" pitchFamily="2" charset="0"/>
          </a:endParaRPr>
        </a:p>
      </dgm:t>
    </dgm:pt>
    <dgm:pt modelId="{8F1CB5DF-1682-4541-9774-DF5E01358744}" type="sibTrans" cxnId="{615FF4D4-7A91-4FFE-B0DE-E1E0861123A1}">
      <dgm:prSet/>
      <dgm:spPr/>
      <dgm:t>
        <a:bodyPr/>
        <a:lstStyle/>
        <a:p>
          <a:endParaRPr lang="en-US">
            <a:latin typeface="Roboto Condensed Light" panose="02000000000000000000" pitchFamily="2" charset="0"/>
            <a:ea typeface="Roboto Condensed Light" panose="02000000000000000000" pitchFamily="2" charset="0"/>
          </a:endParaRPr>
        </a:p>
      </dgm:t>
    </dgm:pt>
    <dgm:pt modelId="{03773E44-39A7-4428-A161-002A10333CAE}">
      <dgm:prSet/>
      <dgm:spPr/>
      <dgm:t>
        <a:bodyPr/>
        <a:lstStyle/>
        <a:p>
          <a:r>
            <a:rPr lang="en-US" dirty="0">
              <a:latin typeface="Roboto Condensed Light" panose="02000000000000000000" pitchFamily="2" charset="0"/>
              <a:ea typeface="Roboto Condensed Light" panose="02000000000000000000" pitchFamily="2" charset="0"/>
            </a:rPr>
            <a:t>Solution Architect</a:t>
          </a:r>
        </a:p>
      </dgm:t>
    </dgm:pt>
    <dgm:pt modelId="{803EF011-906E-493C-8152-92AABDFFD17B}" type="parTrans" cxnId="{97AE969A-A30E-455B-B205-B3B882E72078}">
      <dgm:prSet/>
      <dgm:spPr/>
      <dgm:t>
        <a:bodyPr/>
        <a:lstStyle/>
        <a:p>
          <a:endParaRPr lang="en-US">
            <a:latin typeface="Roboto Condensed Light" panose="02000000000000000000" pitchFamily="2" charset="0"/>
            <a:ea typeface="Roboto Condensed Light" panose="02000000000000000000" pitchFamily="2" charset="0"/>
          </a:endParaRPr>
        </a:p>
      </dgm:t>
    </dgm:pt>
    <dgm:pt modelId="{757608A3-1DA2-48BE-B07A-D0D5A3E719DE}" type="sibTrans" cxnId="{97AE969A-A30E-455B-B205-B3B882E72078}">
      <dgm:prSet/>
      <dgm:spPr/>
      <dgm:t>
        <a:bodyPr/>
        <a:lstStyle/>
        <a:p>
          <a:endParaRPr lang="en-US">
            <a:latin typeface="Roboto Condensed Light" panose="02000000000000000000" pitchFamily="2" charset="0"/>
            <a:ea typeface="Roboto Condensed Light" panose="02000000000000000000" pitchFamily="2" charset="0"/>
          </a:endParaRPr>
        </a:p>
      </dgm:t>
    </dgm:pt>
    <dgm:pt modelId="{A4F04CBD-0A5D-4AEA-AF8A-E5A589449231}">
      <dgm:prSet/>
      <dgm:spPr/>
      <dgm:t>
        <a:bodyPr/>
        <a:lstStyle/>
        <a:p>
          <a:r>
            <a:rPr lang="en-US" dirty="0">
              <a:latin typeface="Roboto Condensed Light" panose="02000000000000000000" pitchFamily="2" charset="0"/>
              <a:ea typeface="Roboto Condensed Light" panose="02000000000000000000" pitchFamily="2" charset="0"/>
            </a:rPr>
            <a:t>Solution Engineer</a:t>
          </a:r>
        </a:p>
      </dgm:t>
    </dgm:pt>
    <dgm:pt modelId="{F2F1F1B9-D26E-428C-9E9A-F2F877025501}" type="parTrans" cxnId="{186D37CC-53B7-4552-9243-7EF52D9B688C}">
      <dgm:prSet/>
      <dgm:spPr/>
      <dgm:t>
        <a:bodyPr/>
        <a:lstStyle/>
        <a:p>
          <a:endParaRPr lang="en-US">
            <a:latin typeface="Roboto Condensed Light" panose="02000000000000000000" pitchFamily="2" charset="0"/>
            <a:ea typeface="Roboto Condensed Light" panose="02000000000000000000" pitchFamily="2" charset="0"/>
          </a:endParaRPr>
        </a:p>
      </dgm:t>
    </dgm:pt>
    <dgm:pt modelId="{0A39CC07-FB4E-4383-A176-94CA8B205FD6}" type="sibTrans" cxnId="{186D37CC-53B7-4552-9243-7EF52D9B688C}">
      <dgm:prSet/>
      <dgm:spPr/>
      <dgm:t>
        <a:bodyPr/>
        <a:lstStyle/>
        <a:p>
          <a:endParaRPr lang="en-US">
            <a:latin typeface="Roboto Condensed Light" panose="02000000000000000000" pitchFamily="2" charset="0"/>
            <a:ea typeface="Roboto Condensed Light" panose="02000000000000000000" pitchFamily="2" charset="0"/>
          </a:endParaRPr>
        </a:p>
      </dgm:t>
    </dgm:pt>
    <dgm:pt modelId="{6B3C4621-BFFC-4432-B31A-9E9326ADDF5B}">
      <dgm:prSet/>
      <dgm:spPr/>
      <dgm:t>
        <a:bodyPr/>
        <a:lstStyle/>
        <a:p>
          <a:r>
            <a:rPr lang="en-US" dirty="0">
              <a:latin typeface="Roboto Condensed Light" panose="02000000000000000000" pitchFamily="2" charset="0"/>
              <a:ea typeface="Roboto Condensed Light" panose="02000000000000000000" pitchFamily="2" charset="0"/>
            </a:rPr>
            <a:t>Solution Developer</a:t>
          </a:r>
        </a:p>
      </dgm:t>
    </dgm:pt>
    <dgm:pt modelId="{EC8FDC1F-D2B4-40F2-BF05-E9112CDA8BE7}" type="parTrans" cxnId="{A46AF200-ACBE-4F29-A52A-CEB1434AFB2A}">
      <dgm:prSet/>
      <dgm:spPr/>
      <dgm:t>
        <a:bodyPr/>
        <a:lstStyle/>
        <a:p>
          <a:endParaRPr lang="en-US">
            <a:latin typeface="Roboto Condensed Light" panose="02000000000000000000" pitchFamily="2" charset="0"/>
            <a:ea typeface="Roboto Condensed Light" panose="02000000000000000000" pitchFamily="2" charset="0"/>
          </a:endParaRPr>
        </a:p>
      </dgm:t>
    </dgm:pt>
    <dgm:pt modelId="{6CC2D096-A391-4A00-AD5C-6DC754FD5F64}" type="sibTrans" cxnId="{A46AF200-ACBE-4F29-A52A-CEB1434AFB2A}">
      <dgm:prSet/>
      <dgm:spPr/>
      <dgm:t>
        <a:bodyPr/>
        <a:lstStyle/>
        <a:p>
          <a:endParaRPr lang="en-US">
            <a:latin typeface="Roboto Condensed Light" panose="02000000000000000000" pitchFamily="2" charset="0"/>
            <a:ea typeface="Roboto Condensed Light" panose="02000000000000000000" pitchFamily="2" charset="0"/>
          </a:endParaRPr>
        </a:p>
      </dgm:t>
    </dgm:pt>
    <dgm:pt modelId="{CC20F55A-CCE6-4A15-8322-99922B814284}">
      <dgm:prSet/>
      <dgm:spPr/>
      <dgm:t>
        <a:bodyPr/>
        <a:lstStyle/>
        <a:p>
          <a:r>
            <a:rPr lang="en-US" dirty="0">
              <a:latin typeface="Roboto Condensed Light" panose="02000000000000000000" pitchFamily="2" charset="0"/>
              <a:ea typeface="Roboto Condensed Light" panose="02000000000000000000" pitchFamily="2" charset="0"/>
            </a:rPr>
            <a:t>UX Designer</a:t>
          </a:r>
        </a:p>
      </dgm:t>
    </dgm:pt>
    <dgm:pt modelId="{D6CAA310-432A-4986-B8CA-94258A66572F}" type="parTrans" cxnId="{B10E0832-5A2E-44B4-8F47-2652995A835A}">
      <dgm:prSet/>
      <dgm:spPr/>
      <dgm:t>
        <a:bodyPr/>
        <a:lstStyle/>
        <a:p>
          <a:endParaRPr lang="en-US">
            <a:latin typeface="Roboto Condensed Light" panose="02000000000000000000" pitchFamily="2" charset="0"/>
            <a:ea typeface="Roboto Condensed Light" panose="02000000000000000000" pitchFamily="2" charset="0"/>
          </a:endParaRPr>
        </a:p>
      </dgm:t>
    </dgm:pt>
    <dgm:pt modelId="{CBAC3DC1-65DE-4324-96DE-2C3CC7109E36}" type="sibTrans" cxnId="{B10E0832-5A2E-44B4-8F47-2652995A835A}">
      <dgm:prSet/>
      <dgm:spPr/>
      <dgm:t>
        <a:bodyPr/>
        <a:lstStyle/>
        <a:p>
          <a:endParaRPr lang="en-US">
            <a:latin typeface="Roboto Condensed Light" panose="02000000000000000000" pitchFamily="2" charset="0"/>
            <a:ea typeface="Roboto Condensed Light" panose="02000000000000000000" pitchFamily="2" charset="0"/>
          </a:endParaRPr>
        </a:p>
      </dgm:t>
    </dgm:pt>
    <dgm:pt modelId="{6FD15EF0-6F9A-405E-9275-D29D3A2B896B}">
      <dgm:prSet/>
      <dgm:spPr/>
      <dgm:t>
        <a:bodyPr/>
        <a:lstStyle/>
        <a:p>
          <a:r>
            <a:rPr lang="en-US" dirty="0">
              <a:latin typeface="Roboto Condensed Light" panose="02000000000000000000" pitchFamily="2" charset="0"/>
              <a:ea typeface="Roboto Condensed Light" panose="02000000000000000000" pitchFamily="2" charset="0"/>
            </a:rPr>
            <a:t>Deputy CIO/Chief of Staff </a:t>
          </a:r>
        </a:p>
      </dgm:t>
    </dgm:pt>
    <dgm:pt modelId="{4059C2FF-92C0-4A78-8C0E-B9C4C6D11375}" type="parTrans" cxnId="{D90C8F94-C539-42AF-A478-343A46C78086}">
      <dgm:prSet/>
      <dgm:spPr/>
      <dgm:t>
        <a:bodyPr/>
        <a:lstStyle/>
        <a:p>
          <a:endParaRPr lang="en-US">
            <a:latin typeface="Roboto Condensed Light" panose="02000000000000000000" pitchFamily="2" charset="0"/>
            <a:ea typeface="Roboto Condensed Light" panose="02000000000000000000" pitchFamily="2" charset="0"/>
          </a:endParaRPr>
        </a:p>
      </dgm:t>
    </dgm:pt>
    <dgm:pt modelId="{0AB93581-E107-4BE5-B3ED-A614948D5EB6}" type="sibTrans" cxnId="{D90C8F94-C539-42AF-A478-343A46C78086}">
      <dgm:prSet/>
      <dgm:spPr/>
      <dgm:t>
        <a:bodyPr/>
        <a:lstStyle/>
        <a:p>
          <a:endParaRPr lang="en-US">
            <a:latin typeface="Roboto Condensed Light" panose="02000000000000000000" pitchFamily="2" charset="0"/>
            <a:ea typeface="Roboto Condensed Light" panose="02000000000000000000" pitchFamily="2" charset="0"/>
          </a:endParaRPr>
        </a:p>
      </dgm:t>
    </dgm:pt>
    <dgm:pt modelId="{8403BC51-A728-4AAE-A359-B3DF20896E96}">
      <dgm:prSet/>
      <dgm:spPr/>
      <dgm:t>
        <a:bodyPr/>
        <a:lstStyle/>
        <a:p>
          <a:r>
            <a:rPr lang="en-US" dirty="0">
              <a:latin typeface="Roboto Condensed Light" panose="02000000000000000000" pitchFamily="2" charset="0"/>
              <a:ea typeface="Roboto Condensed Light" panose="02000000000000000000" pitchFamily="2" charset="0"/>
            </a:rPr>
            <a:t>Resource Manager</a:t>
          </a:r>
        </a:p>
      </dgm:t>
    </dgm:pt>
    <dgm:pt modelId="{7BE3C8DF-D4FC-44C1-8DF3-1836E2DE68EB}" type="parTrans" cxnId="{0F8CB66F-A1F0-46FE-B158-C408606DE595}">
      <dgm:prSet/>
      <dgm:spPr/>
      <dgm:t>
        <a:bodyPr/>
        <a:lstStyle/>
        <a:p>
          <a:endParaRPr lang="en-US">
            <a:latin typeface="Roboto Condensed Light" panose="02000000000000000000" pitchFamily="2" charset="0"/>
            <a:ea typeface="Roboto Condensed Light" panose="02000000000000000000" pitchFamily="2" charset="0"/>
          </a:endParaRPr>
        </a:p>
      </dgm:t>
    </dgm:pt>
    <dgm:pt modelId="{3054A5CB-C88A-4C83-A1B1-782EB56AA296}" type="sibTrans" cxnId="{0F8CB66F-A1F0-46FE-B158-C408606DE595}">
      <dgm:prSet/>
      <dgm:spPr/>
      <dgm:t>
        <a:bodyPr/>
        <a:lstStyle/>
        <a:p>
          <a:endParaRPr lang="en-US">
            <a:latin typeface="Roboto Condensed Light" panose="02000000000000000000" pitchFamily="2" charset="0"/>
            <a:ea typeface="Roboto Condensed Light" panose="02000000000000000000" pitchFamily="2" charset="0"/>
          </a:endParaRPr>
        </a:p>
      </dgm:t>
    </dgm:pt>
    <dgm:pt modelId="{E9992C9D-0041-409E-A336-F53BBD786556}">
      <dgm:prSet/>
      <dgm:spPr/>
      <dgm:t>
        <a:bodyPr/>
        <a:lstStyle/>
        <a:p>
          <a:r>
            <a:rPr lang="en-US" dirty="0">
              <a:latin typeface="Roboto Condensed Light" panose="02000000000000000000" pitchFamily="2" charset="0"/>
              <a:ea typeface="Roboto Condensed Light" panose="02000000000000000000" pitchFamily="2" charset="0"/>
            </a:rPr>
            <a:t>Head of Governance Risk &amp; Compliance</a:t>
          </a:r>
        </a:p>
      </dgm:t>
    </dgm:pt>
    <dgm:pt modelId="{430290AB-5678-4EE5-B168-C1415A2A4130}" type="parTrans" cxnId="{39E8B096-958C-46D2-A094-B94838302836}">
      <dgm:prSet/>
      <dgm:spPr/>
      <dgm:t>
        <a:bodyPr/>
        <a:lstStyle/>
        <a:p>
          <a:endParaRPr lang="en-US">
            <a:latin typeface="Roboto Condensed Light" panose="02000000000000000000" pitchFamily="2" charset="0"/>
            <a:ea typeface="Roboto Condensed Light" panose="02000000000000000000" pitchFamily="2" charset="0"/>
          </a:endParaRPr>
        </a:p>
      </dgm:t>
    </dgm:pt>
    <dgm:pt modelId="{8E697132-2425-40F2-90EF-438C346863D5}" type="sibTrans" cxnId="{39E8B096-958C-46D2-A094-B94838302836}">
      <dgm:prSet/>
      <dgm:spPr/>
      <dgm:t>
        <a:bodyPr/>
        <a:lstStyle/>
        <a:p>
          <a:endParaRPr lang="en-US">
            <a:latin typeface="Roboto Condensed Light" panose="02000000000000000000" pitchFamily="2" charset="0"/>
            <a:ea typeface="Roboto Condensed Light" panose="02000000000000000000" pitchFamily="2" charset="0"/>
          </a:endParaRPr>
        </a:p>
      </dgm:t>
    </dgm:pt>
    <dgm:pt modelId="{B32A780E-D634-46C7-925A-71DE0097069B}">
      <dgm:prSet/>
      <dgm:spPr/>
      <dgm:t>
        <a:bodyPr/>
        <a:lstStyle/>
        <a:p>
          <a:r>
            <a:rPr lang="en-US" dirty="0">
              <a:latin typeface="Roboto Condensed Light" panose="02000000000000000000" pitchFamily="2" charset="0"/>
              <a:ea typeface="Roboto Condensed Light" panose="02000000000000000000" pitchFamily="2" charset="0"/>
            </a:rPr>
            <a:t>GRC Analyst</a:t>
          </a:r>
        </a:p>
      </dgm:t>
    </dgm:pt>
    <dgm:pt modelId="{C9C42BF0-2D1E-4EEE-93AC-1FA11005C779}" type="parTrans" cxnId="{969B5B0A-3390-4BD3-8658-13E26A74F6BE}">
      <dgm:prSet/>
      <dgm:spPr/>
      <dgm:t>
        <a:bodyPr/>
        <a:lstStyle/>
        <a:p>
          <a:endParaRPr lang="en-US">
            <a:latin typeface="Roboto Condensed Light" panose="02000000000000000000" pitchFamily="2" charset="0"/>
            <a:ea typeface="Roboto Condensed Light" panose="02000000000000000000" pitchFamily="2" charset="0"/>
          </a:endParaRPr>
        </a:p>
      </dgm:t>
    </dgm:pt>
    <dgm:pt modelId="{9B6B02C9-B1A0-4DF0-A72B-F0807DF33EAB}" type="sibTrans" cxnId="{969B5B0A-3390-4BD3-8658-13E26A74F6BE}">
      <dgm:prSet/>
      <dgm:spPr/>
      <dgm:t>
        <a:bodyPr/>
        <a:lstStyle/>
        <a:p>
          <a:endParaRPr lang="en-US">
            <a:latin typeface="Roboto Condensed Light" panose="02000000000000000000" pitchFamily="2" charset="0"/>
            <a:ea typeface="Roboto Condensed Light" panose="02000000000000000000" pitchFamily="2" charset="0"/>
          </a:endParaRPr>
        </a:p>
      </dgm:t>
    </dgm:pt>
    <dgm:pt modelId="{321DC520-E9B0-4467-AC01-932A35A76468}">
      <dgm:prSet/>
      <dgm:spPr/>
      <dgm:t>
        <a:bodyPr/>
        <a:lstStyle/>
        <a:p>
          <a:r>
            <a:rPr lang="en-US" dirty="0">
              <a:latin typeface="Roboto Condensed Light" panose="02000000000000000000" pitchFamily="2" charset="0"/>
              <a:ea typeface="Roboto Condensed Light" panose="02000000000000000000" pitchFamily="2" charset="0"/>
            </a:rPr>
            <a:t>Quality Assurance Analyst</a:t>
          </a:r>
        </a:p>
      </dgm:t>
    </dgm:pt>
    <dgm:pt modelId="{B3202F04-66CD-4535-8EA6-C73CD492E2E7}" type="parTrans" cxnId="{F8559120-F093-4DB7-A66E-85E6DDFFBD3F}">
      <dgm:prSet/>
      <dgm:spPr/>
      <dgm:t>
        <a:bodyPr/>
        <a:lstStyle/>
        <a:p>
          <a:endParaRPr lang="en-US">
            <a:latin typeface="Roboto Condensed Light" panose="02000000000000000000" pitchFamily="2" charset="0"/>
            <a:ea typeface="Roboto Condensed Light" panose="02000000000000000000" pitchFamily="2" charset="0"/>
          </a:endParaRPr>
        </a:p>
      </dgm:t>
    </dgm:pt>
    <dgm:pt modelId="{774FF605-6BA7-4541-AB90-936C333E91D3}" type="sibTrans" cxnId="{F8559120-F093-4DB7-A66E-85E6DDFFBD3F}">
      <dgm:prSet/>
      <dgm:spPr/>
      <dgm:t>
        <a:bodyPr/>
        <a:lstStyle/>
        <a:p>
          <a:endParaRPr lang="en-US">
            <a:latin typeface="Roboto Condensed Light" panose="02000000000000000000" pitchFamily="2" charset="0"/>
            <a:ea typeface="Roboto Condensed Light" panose="02000000000000000000" pitchFamily="2" charset="0"/>
          </a:endParaRPr>
        </a:p>
      </dgm:t>
    </dgm:pt>
    <dgm:pt modelId="{56ABF5FC-1C68-473A-84CB-9783DAAF3BE6}">
      <dgm:prSet/>
      <dgm:spPr/>
      <dgm:t>
        <a:bodyPr/>
        <a:lstStyle/>
        <a:p>
          <a:r>
            <a:rPr lang="en-US" dirty="0">
              <a:latin typeface="Roboto Condensed Light" panose="02000000000000000000" pitchFamily="2" charset="0"/>
              <a:ea typeface="Roboto Condensed Light" panose="02000000000000000000" pitchFamily="2" charset="0"/>
            </a:rPr>
            <a:t>Compliance Analyst</a:t>
          </a:r>
        </a:p>
      </dgm:t>
    </dgm:pt>
    <dgm:pt modelId="{0CE6C521-0CA3-429A-9E8C-6B5F0C31B182}" type="parTrans" cxnId="{C2AD2DE3-8FB3-4484-8735-6638B0711EA1}">
      <dgm:prSet/>
      <dgm:spPr/>
      <dgm:t>
        <a:bodyPr/>
        <a:lstStyle/>
        <a:p>
          <a:endParaRPr lang="en-US">
            <a:latin typeface="Roboto Condensed Light" panose="02000000000000000000" pitchFamily="2" charset="0"/>
            <a:ea typeface="Roboto Condensed Light" panose="02000000000000000000" pitchFamily="2" charset="0"/>
          </a:endParaRPr>
        </a:p>
      </dgm:t>
    </dgm:pt>
    <dgm:pt modelId="{20EE0726-653E-47CF-9347-6F19B7C3B3A9}" type="sibTrans" cxnId="{C2AD2DE3-8FB3-4484-8735-6638B0711EA1}">
      <dgm:prSet/>
      <dgm:spPr/>
      <dgm:t>
        <a:bodyPr/>
        <a:lstStyle/>
        <a:p>
          <a:endParaRPr lang="en-US">
            <a:latin typeface="Roboto Condensed Light" panose="02000000000000000000" pitchFamily="2" charset="0"/>
            <a:ea typeface="Roboto Condensed Light" panose="02000000000000000000" pitchFamily="2" charset="0"/>
          </a:endParaRPr>
        </a:p>
      </dgm:t>
    </dgm:pt>
    <dgm:pt modelId="{6CDC4395-3065-4877-B510-E74F49B6B1F7}">
      <dgm:prSet/>
      <dgm:spPr/>
      <dgm:t>
        <a:bodyPr/>
        <a:lstStyle/>
        <a:p>
          <a:r>
            <a:rPr lang="en-US" dirty="0">
              <a:latin typeface="Roboto Condensed Light" panose="02000000000000000000" pitchFamily="2" charset="0"/>
              <a:ea typeface="Roboto Condensed Light" panose="02000000000000000000" pitchFamily="2" charset="0"/>
            </a:rPr>
            <a:t>Risk  Analyst</a:t>
          </a:r>
        </a:p>
      </dgm:t>
    </dgm:pt>
    <dgm:pt modelId="{5EEA9BFF-F5A8-489D-83F7-B47E7B76F921}" type="parTrans" cxnId="{3BFBC45E-4E39-4A93-9AA8-870F600B0CDD}">
      <dgm:prSet/>
      <dgm:spPr/>
      <dgm:t>
        <a:bodyPr/>
        <a:lstStyle/>
        <a:p>
          <a:endParaRPr lang="en-US">
            <a:latin typeface="Roboto Condensed Light" panose="02000000000000000000" pitchFamily="2" charset="0"/>
            <a:ea typeface="Roboto Condensed Light" panose="02000000000000000000" pitchFamily="2" charset="0"/>
          </a:endParaRPr>
        </a:p>
      </dgm:t>
    </dgm:pt>
    <dgm:pt modelId="{B256E4B4-B02F-4B1F-B130-2B98DA5A734B}" type="sibTrans" cxnId="{3BFBC45E-4E39-4A93-9AA8-870F600B0CDD}">
      <dgm:prSet/>
      <dgm:spPr/>
      <dgm:t>
        <a:bodyPr/>
        <a:lstStyle/>
        <a:p>
          <a:endParaRPr lang="en-US">
            <a:latin typeface="Roboto Condensed Light" panose="02000000000000000000" pitchFamily="2" charset="0"/>
            <a:ea typeface="Roboto Condensed Light" panose="02000000000000000000" pitchFamily="2" charset="0"/>
          </a:endParaRPr>
        </a:p>
      </dgm:t>
    </dgm:pt>
    <dgm:pt modelId="{C922A5A7-2E9F-42AD-A79A-9883CCC72057}">
      <dgm:prSet/>
      <dgm:spPr/>
      <dgm:t>
        <a:bodyPr/>
        <a:lstStyle/>
        <a:p>
          <a:r>
            <a:rPr lang="en-US" dirty="0">
              <a:latin typeface="Roboto Condensed Light" panose="02000000000000000000" pitchFamily="2" charset="0"/>
              <a:ea typeface="Roboto Condensed Light" panose="02000000000000000000" pitchFamily="2" charset="0"/>
            </a:rPr>
            <a:t>Financial Analyst</a:t>
          </a:r>
        </a:p>
      </dgm:t>
    </dgm:pt>
    <dgm:pt modelId="{244DBD15-DBCD-49C2-BCC1-6AEADF5E223B}" type="parTrans" cxnId="{E57312CC-90EB-4036-9A0F-EA9C67FBFE59}">
      <dgm:prSet/>
      <dgm:spPr/>
      <dgm:t>
        <a:bodyPr/>
        <a:lstStyle/>
        <a:p>
          <a:endParaRPr lang="en-US">
            <a:latin typeface="Roboto Condensed Light" panose="02000000000000000000" pitchFamily="2" charset="0"/>
            <a:ea typeface="Roboto Condensed Light" panose="02000000000000000000" pitchFamily="2" charset="0"/>
          </a:endParaRPr>
        </a:p>
      </dgm:t>
    </dgm:pt>
    <dgm:pt modelId="{B524FCB7-39C4-4B21-81BB-ECD55EA0E04B}" type="sibTrans" cxnId="{E57312CC-90EB-4036-9A0F-EA9C67FBFE59}">
      <dgm:prSet/>
      <dgm:spPr/>
      <dgm:t>
        <a:bodyPr/>
        <a:lstStyle/>
        <a:p>
          <a:endParaRPr lang="en-US">
            <a:latin typeface="Roboto Condensed Light" panose="02000000000000000000" pitchFamily="2" charset="0"/>
            <a:ea typeface="Roboto Condensed Light" panose="02000000000000000000" pitchFamily="2" charset="0"/>
          </a:endParaRPr>
        </a:p>
      </dgm:t>
    </dgm:pt>
    <dgm:pt modelId="{93F479B3-4A72-45F4-9192-412E6864247F}">
      <dgm:prSet/>
      <dgm:spPr/>
      <dgm:t>
        <a:bodyPr/>
        <a:lstStyle/>
        <a:p>
          <a:r>
            <a:rPr lang="en-US" dirty="0">
              <a:latin typeface="Roboto Condensed Light" panose="02000000000000000000" pitchFamily="2" charset="0"/>
              <a:ea typeface="Roboto Condensed Light" panose="02000000000000000000" pitchFamily="2" charset="0"/>
            </a:rPr>
            <a:t>IT Communications Officer </a:t>
          </a:r>
        </a:p>
      </dgm:t>
    </dgm:pt>
    <dgm:pt modelId="{DB8FEA13-72C7-4555-9232-F97B288B8F44}" type="parTrans" cxnId="{77A97690-1DC6-49EB-B1BA-E1468B3D6BE5}">
      <dgm:prSet/>
      <dgm:spPr/>
      <dgm:t>
        <a:bodyPr/>
        <a:lstStyle/>
        <a:p>
          <a:endParaRPr lang="en-US">
            <a:latin typeface="Roboto Condensed Light" panose="02000000000000000000" pitchFamily="2" charset="0"/>
            <a:ea typeface="Roboto Condensed Light" panose="02000000000000000000" pitchFamily="2" charset="0"/>
          </a:endParaRPr>
        </a:p>
      </dgm:t>
    </dgm:pt>
    <dgm:pt modelId="{C20A40C5-0AFD-425A-9B14-34B7DFE8DBF9}" type="sibTrans" cxnId="{77A97690-1DC6-49EB-B1BA-E1468B3D6BE5}">
      <dgm:prSet/>
      <dgm:spPr/>
      <dgm:t>
        <a:bodyPr/>
        <a:lstStyle/>
        <a:p>
          <a:endParaRPr lang="en-US">
            <a:latin typeface="Roboto Condensed Light" panose="02000000000000000000" pitchFamily="2" charset="0"/>
            <a:ea typeface="Roboto Condensed Light" panose="02000000000000000000" pitchFamily="2" charset="0"/>
          </a:endParaRPr>
        </a:p>
      </dgm:t>
    </dgm:pt>
    <dgm:pt modelId="{8861BE04-77DF-43DD-BCD9-F9E503F6050C}">
      <dgm:prSet/>
      <dgm:spPr/>
      <dgm:t>
        <a:bodyPr/>
        <a:lstStyle/>
        <a:p>
          <a:r>
            <a:rPr lang="en-US" dirty="0">
              <a:latin typeface="Roboto Condensed Light" panose="02000000000000000000" pitchFamily="2" charset="0"/>
              <a:ea typeface="Roboto Condensed Light" panose="02000000000000000000" pitchFamily="2" charset="0"/>
            </a:rPr>
            <a:t>Security Architect</a:t>
          </a:r>
        </a:p>
      </dgm:t>
    </dgm:pt>
    <dgm:pt modelId="{617313EE-27E8-4D09-94EA-4796D5D3A61E}" type="parTrans" cxnId="{FD07FC0B-2022-4F60-9BE4-2BCEE98948A5}">
      <dgm:prSet/>
      <dgm:spPr/>
      <dgm:t>
        <a:bodyPr/>
        <a:lstStyle/>
        <a:p>
          <a:endParaRPr lang="en-US">
            <a:latin typeface="Roboto Condensed Light" panose="02000000000000000000" pitchFamily="2" charset="0"/>
            <a:ea typeface="Roboto Condensed Light" panose="02000000000000000000" pitchFamily="2" charset="0"/>
          </a:endParaRPr>
        </a:p>
      </dgm:t>
    </dgm:pt>
    <dgm:pt modelId="{15F7694B-E7B9-4693-8208-06A19D5A710B}" type="sibTrans" cxnId="{FD07FC0B-2022-4F60-9BE4-2BCEE98948A5}">
      <dgm:prSet/>
      <dgm:spPr/>
      <dgm:t>
        <a:bodyPr/>
        <a:lstStyle/>
        <a:p>
          <a:endParaRPr lang="en-US">
            <a:latin typeface="Roboto Condensed Light" panose="02000000000000000000" pitchFamily="2" charset="0"/>
            <a:ea typeface="Roboto Condensed Light" panose="02000000000000000000" pitchFamily="2" charset="0"/>
          </a:endParaRPr>
        </a:p>
      </dgm:t>
    </dgm:pt>
    <dgm:pt modelId="{52629D47-0B85-4BA6-B805-F34B59646310}">
      <dgm:prSet/>
      <dgm:spPr/>
      <dgm:t>
        <a:bodyPr/>
        <a:lstStyle/>
        <a:p>
          <a:r>
            <a:rPr lang="en-US" dirty="0">
              <a:latin typeface="Roboto Condensed Light" panose="02000000000000000000" pitchFamily="2" charset="0"/>
              <a:ea typeface="Roboto Condensed Light" panose="02000000000000000000" pitchFamily="2" charset="0"/>
            </a:rPr>
            <a:t>Data Architect</a:t>
          </a:r>
        </a:p>
      </dgm:t>
    </dgm:pt>
    <dgm:pt modelId="{FE82B3B1-9375-4ACB-8FFC-214063828CD1}" type="parTrans" cxnId="{2B07E41B-1210-4259-BDC6-9F3A48CC774A}">
      <dgm:prSet/>
      <dgm:spPr/>
      <dgm:t>
        <a:bodyPr/>
        <a:lstStyle/>
        <a:p>
          <a:endParaRPr lang="en-US">
            <a:latin typeface="Roboto Condensed Light" panose="02000000000000000000" pitchFamily="2" charset="0"/>
            <a:ea typeface="Roboto Condensed Light" panose="02000000000000000000" pitchFamily="2" charset="0"/>
          </a:endParaRPr>
        </a:p>
      </dgm:t>
    </dgm:pt>
    <dgm:pt modelId="{60BC4691-8684-4D5D-97E6-F24D4FDAA0CB}" type="sibTrans" cxnId="{2B07E41B-1210-4259-BDC6-9F3A48CC774A}">
      <dgm:prSet/>
      <dgm:spPr/>
      <dgm:t>
        <a:bodyPr/>
        <a:lstStyle/>
        <a:p>
          <a:endParaRPr lang="en-US">
            <a:latin typeface="Roboto Condensed Light" panose="02000000000000000000" pitchFamily="2" charset="0"/>
            <a:ea typeface="Roboto Condensed Light" panose="02000000000000000000" pitchFamily="2" charset="0"/>
          </a:endParaRPr>
        </a:p>
      </dgm:t>
    </dgm:pt>
    <dgm:pt modelId="{1612D7EF-BA61-463B-BD3F-999916582253}">
      <dgm:prSet/>
      <dgm:spPr/>
      <dgm:t>
        <a:bodyPr/>
        <a:lstStyle/>
        <a:p>
          <a:r>
            <a:rPr lang="en-US" dirty="0">
              <a:latin typeface="Roboto Condensed Light" panose="02000000000000000000" pitchFamily="2" charset="0"/>
              <a:ea typeface="Roboto Condensed Light" panose="02000000000000000000" pitchFamily="2" charset="0"/>
            </a:rPr>
            <a:t>Vendor Manager</a:t>
          </a:r>
        </a:p>
      </dgm:t>
    </dgm:pt>
    <dgm:pt modelId="{BAC2B0D8-70A8-4070-A9DA-15E014F02030}" type="parTrans" cxnId="{BC5935FA-1A76-4384-A9E2-4843CEB567E0}">
      <dgm:prSet/>
      <dgm:spPr/>
      <dgm:t>
        <a:bodyPr/>
        <a:lstStyle/>
        <a:p>
          <a:endParaRPr lang="en-US">
            <a:latin typeface="Roboto Condensed Light" panose="02000000000000000000" pitchFamily="2" charset="0"/>
            <a:ea typeface="Roboto Condensed Light" panose="02000000000000000000" pitchFamily="2" charset="0"/>
          </a:endParaRPr>
        </a:p>
      </dgm:t>
    </dgm:pt>
    <dgm:pt modelId="{516BE8A2-4E13-4032-A98B-090E41EDD2AE}" type="sibTrans" cxnId="{BC5935FA-1A76-4384-A9E2-4843CEB567E0}">
      <dgm:prSet/>
      <dgm:spPr/>
      <dgm:t>
        <a:bodyPr/>
        <a:lstStyle/>
        <a:p>
          <a:endParaRPr lang="en-US">
            <a:latin typeface="Roboto Condensed Light" panose="02000000000000000000" pitchFamily="2" charset="0"/>
            <a:ea typeface="Roboto Condensed Light" panose="02000000000000000000" pitchFamily="2" charset="0"/>
          </a:endParaRPr>
        </a:p>
      </dgm:t>
    </dgm:pt>
    <dgm:pt modelId="{A0F60552-0901-4251-946C-7964BB3C7BB9}">
      <dgm:prSet/>
      <dgm:spPr/>
      <dgm:t>
        <a:bodyPr/>
        <a:lstStyle/>
        <a:p>
          <a:r>
            <a:rPr lang="en-US" dirty="0">
              <a:latin typeface="Roboto Condensed Light" panose="02000000000000000000" pitchFamily="2" charset="0"/>
              <a:ea typeface="Roboto Condensed Light" panose="02000000000000000000" pitchFamily="2" charset="0"/>
            </a:rPr>
            <a:t>Release Manager</a:t>
          </a:r>
        </a:p>
      </dgm:t>
    </dgm:pt>
    <dgm:pt modelId="{0F5A8D00-A444-49E9-B060-BDF191E372EA}" type="parTrans" cxnId="{41B6D080-12D6-4437-B04B-10E4AE873590}">
      <dgm:prSet/>
      <dgm:spPr/>
      <dgm:t>
        <a:bodyPr/>
        <a:lstStyle/>
        <a:p>
          <a:endParaRPr lang="en-US">
            <a:latin typeface="Roboto Condensed Light" panose="02000000000000000000" pitchFamily="2" charset="0"/>
            <a:ea typeface="Roboto Condensed Light" panose="02000000000000000000" pitchFamily="2" charset="0"/>
          </a:endParaRPr>
        </a:p>
      </dgm:t>
    </dgm:pt>
    <dgm:pt modelId="{83385BF3-F98C-4D2B-9E9B-3127AA652975}" type="sibTrans" cxnId="{41B6D080-12D6-4437-B04B-10E4AE873590}">
      <dgm:prSet/>
      <dgm:spPr/>
      <dgm:t>
        <a:bodyPr/>
        <a:lstStyle/>
        <a:p>
          <a:endParaRPr lang="en-US">
            <a:latin typeface="Roboto Condensed Light" panose="02000000000000000000" pitchFamily="2" charset="0"/>
            <a:ea typeface="Roboto Condensed Light" panose="02000000000000000000" pitchFamily="2" charset="0"/>
          </a:endParaRPr>
        </a:p>
      </dgm:t>
    </dgm:pt>
    <dgm:pt modelId="{9661A9BC-F8A6-4617-B9F9-2FBD8253BD01}" type="pres">
      <dgm:prSet presAssocID="{3D0A4B05-A333-4D41-8567-07DD3594F598}" presName="hierChild1" presStyleCnt="0">
        <dgm:presLayoutVars>
          <dgm:orgChart val="1"/>
          <dgm:chPref val="1"/>
          <dgm:dir/>
          <dgm:animOne val="branch"/>
          <dgm:animLvl val="lvl"/>
          <dgm:resizeHandles/>
        </dgm:presLayoutVars>
      </dgm:prSet>
      <dgm:spPr/>
    </dgm:pt>
    <dgm:pt modelId="{8FD001E6-9C14-4276-8DBF-1B7C10597DF4}" type="pres">
      <dgm:prSet presAssocID="{0323D4B6-B44D-40CF-8EF0-A6DB96DBC236}" presName="hierRoot1" presStyleCnt="0">
        <dgm:presLayoutVars>
          <dgm:hierBranch val="init"/>
        </dgm:presLayoutVars>
      </dgm:prSet>
      <dgm:spPr/>
    </dgm:pt>
    <dgm:pt modelId="{4FC602C7-9C24-45C4-AF34-9D5B7451F03B}" type="pres">
      <dgm:prSet presAssocID="{0323D4B6-B44D-40CF-8EF0-A6DB96DBC236}" presName="rootComposite1" presStyleCnt="0"/>
      <dgm:spPr/>
    </dgm:pt>
    <dgm:pt modelId="{D6EDB173-AE7A-4EFA-9027-B9F2C76ED2E6}" type="pres">
      <dgm:prSet presAssocID="{0323D4B6-B44D-40CF-8EF0-A6DB96DBC236}" presName="rootText1" presStyleLbl="node0" presStyleIdx="0" presStyleCnt="1">
        <dgm:presLayoutVars>
          <dgm:chPref val="3"/>
        </dgm:presLayoutVars>
      </dgm:prSet>
      <dgm:spPr/>
    </dgm:pt>
    <dgm:pt modelId="{6223FDC6-927E-49A6-8784-CF5CF2B93F9C}" type="pres">
      <dgm:prSet presAssocID="{0323D4B6-B44D-40CF-8EF0-A6DB96DBC236}" presName="rootConnector1" presStyleLbl="node1" presStyleIdx="0" presStyleCnt="0"/>
      <dgm:spPr/>
    </dgm:pt>
    <dgm:pt modelId="{FFD0ABC8-9161-4215-BAEB-95496068F946}" type="pres">
      <dgm:prSet presAssocID="{0323D4B6-B44D-40CF-8EF0-A6DB96DBC236}" presName="hierChild2" presStyleCnt="0"/>
      <dgm:spPr/>
    </dgm:pt>
    <dgm:pt modelId="{B7027499-D326-4190-9520-540162D65BD2}" type="pres">
      <dgm:prSet presAssocID="{430290AB-5678-4EE5-B168-C1415A2A4130}" presName="Name37" presStyleLbl="parChTrans1D2" presStyleIdx="0" presStyleCnt="7"/>
      <dgm:spPr/>
    </dgm:pt>
    <dgm:pt modelId="{C6754F4F-4D71-4237-B4FA-9DE6005354A5}" type="pres">
      <dgm:prSet presAssocID="{E9992C9D-0041-409E-A336-F53BBD786556}" presName="hierRoot2" presStyleCnt="0">
        <dgm:presLayoutVars>
          <dgm:hierBranch val="init"/>
        </dgm:presLayoutVars>
      </dgm:prSet>
      <dgm:spPr/>
    </dgm:pt>
    <dgm:pt modelId="{A22900FF-0CB6-4DAC-AB56-50E426F0B412}" type="pres">
      <dgm:prSet presAssocID="{E9992C9D-0041-409E-A336-F53BBD786556}" presName="rootComposite" presStyleCnt="0"/>
      <dgm:spPr/>
    </dgm:pt>
    <dgm:pt modelId="{8954C063-C475-4F81-8C00-CE49968C61F5}" type="pres">
      <dgm:prSet presAssocID="{E9992C9D-0041-409E-A336-F53BBD786556}" presName="rootText" presStyleLbl="node2" presStyleIdx="0" presStyleCnt="6">
        <dgm:presLayoutVars>
          <dgm:chPref val="3"/>
        </dgm:presLayoutVars>
      </dgm:prSet>
      <dgm:spPr/>
    </dgm:pt>
    <dgm:pt modelId="{EFB85EF2-21EB-430E-8934-39EBE1DFB80C}" type="pres">
      <dgm:prSet presAssocID="{E9992C9D-0041-409E-A336-F53BBD786556}" presName="rootConnector" presStyleLbl="node2" presStyleIdx="0" presStyleCnt="6"/>
      <dgm:spPr/>
    </dgm:pt>
    <dgm:pt modelId="{27718DFB-8397-4D7F-B738-4AE8582A3694}" type="pres">
      <dgm:prSet presAssocID="{E9992C9D-0041-409E-A336-F53BBD786556}" presName="hierChild4" presStyleCnt="0"/>
      <dgm:spPr/>
    </dgm:pt>
    <dgm:pt modelId="{E29EC9D1-ADA8-422B-94EE-B5B5FD73F4ED}" type="pres">
      <dgm:prSet presAssocID="{C9C42BF0-2D1E-4EEE-93AC-1FA11005C779}" presName="Name37" presStyleLbl="parChTrans1D3" presStyleIdx="0" presStyleCnt="20"/>
      <dgm:spPr/>
    </dgm:pt>
    <dgm:pt modelId="{BD63D270-DBF7-4BDF-9EEC-E0C666DA7FC1}" type="pres">
      <dgm:prSet presAssocID="{B32A780E-D634-46C7-925A-71DE0097069B}" presName="hierRoot2" presStyleCnt="0">
        <dgm:presLayoutVars>
          <dgm:hierBranch val="init"/>
        </dgm:presLayoutVars>
      </dgm:prSet>
      <dgm:spPr/>
    </dgm:pt>
    <dgm:pt modelId="{CADCE2B7-39B1-4948-A67A-4E603CB21BFD}" type="pres">
      <dgm:prSet presAssocID="{B32A780E-D634-46C7-925A-71DE0097069B}" presName="rootComposite" presStyleCnt="0"/>
      <dgm:spPr/>
    </dgm:pt>
    <dgm:pt modelId="{403D8908-AABE-4137-B7EB-732F9499E669}" type="pres">
      <dgm:prSet presAssocID="{B32A780E-D634-46C7-925A-71DE0097069B}" presName="rootText" presStyleLbl="node3" presStyleIdx="0" presStyleCnt="20">
        <dgm:presLayoutVars>
          <dgm:chPref val="3"/>
        </dgm:presLayoutVars>
      </dgm:prSet>
      <dgm:spPr/>
    </dgm:pt>
    <dgm:pt modelId="{1C49C53E-4102-4ED8-89F5-2DA2F08B0ED1}" type="pres">
      <dgm:prSet presAssocID="{B32A780E-D634-46C7-925A-71DE0097069B}" presName="rootConnector" presStyleLbl="node3" presStyleIdx="0" presStyleCnt="20"/>
      <dgm:spPr/>
    </dgm:pt>
    <dgm:pt modelId="{F4554527-DC23-4BAD-A22A-A515AB34B248}" type="pres">
      <dgm:prSet presAssocID="{B32A780E-D634-46C7-925A-71DE0097069B}" presName="hierChild4" presStyleCnt="0"/>
      <dgm:spPr/>
    </dgm:pt>
    <dgm:pt modelId="{25054C42-732B-4BD3-8CCA-CAAB27BA8C20}" type="pres">
      <dgm:prSet presAssocID="{B32A780E-D634-46C7-925A-71DE0097069B}" presName="hierChild5" presStyleCnt="0"/>
      <dgm:spPr/>
    </dgm:pt>
    <dgm:pt modelId="{BA00F6AB-F7E4-41C3-BC91-AB871D79B468}" type="pres">
      <dgm:prSet presAssocID="{0CE6C521-0CA3-429A-9E8C-6B5F0C31B182}" presName="Name37" presStyleLbl="parChTrans1D3" presStyleIdx="1" presStyleCnt="20"/>
      <dgm:spPr/>
    </dgm:pt>
    <dgm:pt modelId="{DC0BB682-2C04-456E-A4BD-83D5D11CB2BC}" type="pres">
      <dgm:prSet presAssocID="{56ABF5FC-1C68-473A-84CB-9783DAAF3BE6}" presName="hierRoot2" presStyleCnt="0">
        <dgm:presLayoutVars>
          <dgm:hierBranch val="init"/>
        </dgm:presLayoutVars>
      </dgm:prSet>
      <dgm:spPr/>
    </dgm:pt>
    <dgm:pt modelId="{CB2D11D9-41E0-4DB3-AFFC-B960B13FC885}" type="pres">
      <dgm:prSet presAssocID="{56ABF5FC-1C68-473A-84CB-9783DAAF3BE6}" presName="rootComposite" presStyleCnt="0"/>
      <dgm:spPr/>
    </dgm:pt>
    <dgm:pt modelId="{9D59BD80-3F35-4CCE-8583-78B6AA986BAB}" type="pres">
      <dgm:prSet presAssocID="{56ABF5FC-1C68-473A-84CB-9783DAAF3BE6}" presName="rootText" presStyleLbl="node3" presStyleIdx="1" presStyleCnt="20">
        <dgm:presLayoutVars>
          <dgm:chPref val="3"/>
        </dgm:presLayoutVars>
      </dgm:prSet>
      <dgm:spPr/>
    </dgm:pt>
    <dgm:pt modelId="{B4F622C5-16CF-4702-B4C8-78ADB0CCD6EE}" type="pres">
      <dgm:prSet presAssocID="{56ABF5FC-1C68-473A-84CB-9783DAAF3BE6}" presName="rootConnector" presStyleLbl="node3" presStyleIdx="1" presStyleCnt="20"/>
      <dgm:spPr/>
    </dgm:pt>
    <dgm:pt modelId="{B451091E-4851-4510-8C3A-1AE4436F3D90}" type="pres">
      <dgm:prSet presAssocID="{56ABF5FC-1C68-473A-84CB-9783DAAF3BE6}" presName="hierChild4" presStyleCnt="0"/>
      <dgm:spPr/>
    </dgm:pt>
    <dgm:pt modelId="{8DC17157-B707-4C72-9C92-F2D7BB7B54E2}" type="pres">
      <dgm:prSet presAssocID="{56ABF5FC-1C68-473A-84CB-9783DAAF3BE6}" presName="hierChild5" presStyleCnt="0"/>
      <dgm:spPr/>
    </dgm:pt>
    <dgm:pt modelId="{FA995C63-00AE-4BC9-985B-7F9AF4D23DD9}" type="pres">
      <dgm:prSet presAssocID="{5EEA9BFF-F5A8-489D-83F7-B47E7B76F921}" presName="Name37" presStyleLbl="parChTrans1D3" presStyleIdx="2" presStyleCnt="20"/>
      <dgm:spPr/>
    </dgm:pt>
    <dgm:pt modelId="{C5288DFA-3847-41CF-9202-91B2F7243FEF}" type="pres">
      <dgm:prSet presAssocID="{6CDC4395-3065-4877-B510-E74F49B6B1F7}" presName="hierRoot2" presStyleCnt="0">
        <dgm:presLayoutVars>
          <dgm:hierBranch val="init"/>
        </dgm:presLayoutVars>
      </dgm:prSet>
      <dgm:spPr/>
    </dgm:pt>
    <dgm:pt modelId="{57CCD138-1673-4F1E-8449-9B8A540BCD82}" type="pres">
      <dgm:prSet presAssocID="{6CDC4395-3065-4877-B510-E74F49B6B1F7}" presName="rootComposite" presStyleCnt="0"/>
      <dgm:spPr/>
    </dgm:pt>
    <dgm:pt modelId="{2718644C-F9CC-4871-9D13-758DC7D48C95}" type="pres">
      <dgm:prSet presAssocID="{6CDC4395-3065-4877-B510-E74F49B6B1F7}" presName="rootText" presStyleLbl="node3" presStyleIdx="2" presStyleCnt="20">
        <dgm:presLayoutVars>
          <dgm:chPref val="3"/>
        </dgm:presLayoutVars>
      </dgm:prSet>
      <dgm:spPr/>
    </dgm:pt>
    <dgm:pt modelId="{6DD93423-F3D0-4DCD-BCC5-2B3513E32AB9}" type="pres">
      <dgm:prSet presAssocID="{6CDC4395-3065-4877-B510-E74F49B6B1F7}" presName="rootConnector" presStyleLbl="node3" presStyleIdx="2" presStyleCnt="20"/>
      <dgm:spPr/>
    </dgm:pt>
    <dgm:pt modelId="{D2B127AD-EBB0-49D3-853D-42E1EA79BDDA}" type="pres">
      <dgm:prSet presAssocID="{6CDC4395-3065-4877-B510-E74F49B6B1F7}" presName="hierChild4" presStyleCnt="0"/>
      <dgm:spPr/>
    </dgm:pt>
    <dgm:pt modelId="{BDE73DA9-7089-4539-8A69-0ABD0F52A015}" type="pres">
      <dgm:prSet presAssocID="{6CDC4395-3065-4877-B510-E74F49B6B1F7}" presName="hierChild5" presStyleCnt="0"/>
      <dgm:spPr/>
    </dgm:pt>
    <dgm:pt modelId="{87432643-F383-4FDB-B6FE-B68BB669982B}" type="pres">
      <dgm:prSet presAssocID="{E9992C9D-0041-409E-A336-F53BBD786556}" presName="hierChild5" presStyleCnt="0"/>
      <dgm:spPr/>
    </dgm:pt>
    <dgm:pt modelId="{8B1DE2C2-3F11-42F7-B373-8F0130CCF4B6}" type="pres">
      <dgm:prSet presAssocID="{4059C2FF-92C0-4A78-8C0E-B9C4C6D11375}" presName="Name37" presStyleLbl="parChTrans1D2" presStyleIdx="1" presStyleCnt="7"/>
      <dgm:spPr/>
    </dgm:pt>
    <dgm:pt modelId="{F660A955-2FC4-438D-975B-61B6328B98F3}" type="pres">
      <dgm:prSet presAssocID="{6FD15EF0-6F9A-405E-9275-D29D3A2B896B}" presName="hierRoot2" presStyleCnt="0">
        <dgm:presLayoutVars>
          <dgm:hierBranch val="init"/>
        </dgm:presLayoutVars>
      </dgm:prSet>
      <dgm:spPr/>
    </dgm:pt>
    <dgm:pt modelId="{244CFFC1-8DF1-4F06-932B-9C95B0B34EC0}" type="pres">
      <dgm:prSet presAssocID="{6FD15EF0-6F9A-405E-9275-D29D3A2B896B}" presName="rootComposite" presStyleCnt="0"/>
      <dgm:spPr/>
    </dgm:pt>
    <dgm:pt modelId="{9EE62850-3BA6-4555-9052-6FEA956FF66B}" type="pres">
      <dgm:prSet presAssocID="{6FD15EF0-6F9A-405E-9275-D29D3A2B896B}" presName="rootText" presStyleLbl="node2" presStyleIdx="1" presStyleCnt="6">
        <dgm:presLayoutVars>
          <dgm:chPref val="3"/>
        </dgm:presLayoutVars>
      </dgm:prSet>
      <dgm:spPr/>
    </dgm:pt>
    <dgm:pt modelId="{914E859C-F72F-4912-92E8-F4F454509363}" type="pres">
      <dgm:prSet presAssocID="{6FD15EF0-6F9A-405E-9275-D29D3A2B896B}" presName="rootConnector" presStyleLbl="node2" presStyleIdx="1" presStyleCnt="6"/>
      <dgm:spPr/>
    </dgm:pt>
    <dgm:pt modelId="{3137234E-DA38-487E-A592-E7659BB7C849}" type="pres">
      <dgm:prSet presAssocID="{6FD15EF0-6F9A-405E-9275-D29D3A2B896B}" presName="hierChild4" presStyleCnt="0"/>
      <dgm:spPr/>
    </dgm:pt>
    <dgm:pt modelId="{0B33E222-3985-4524-826A-591D1AA29B4C}" type="pres">
      <dgm:prSet presAssocID="{7BE3C8DF-D4FC-44C1-8DF3-1836E2DE68EB}" presName="Name37" presStyleLbl="parChTrans1D3" presStyleIdx="3" presStyleCnt="20"/>
      <dgm:spPr/>
    </dgm:pt>
    <dgm:pt modelId="{1090E758-E51A-45AB-993A-FA10D8C1CCE5}" type="pres">
      <dgm:prSet presAssocID="{8403BC51-A728-4AAE-A359-B3DF20896E96}" presName="hierRoot2" presStyleCnt="0">
        <dgm:presLayoutVars>
          <dgm:hierBranch val="init"/>
        </dgm:presLayoutVars>
      </dgm:prSet>
      <dgm:spPr/>
    </dgm:pt>
    <dgm:pt modelId="{AA6097F0-27E7-428C-9871-88A40721637C}" type="pres">
      <dgm:prSet presAssocID="{8403BC51-A728-4AAE-A359-B3DF20896E96}" presName="rootComposite" presStyleCnt="0"/>
      <dgm:spPr/>
    </dgm:pt>
    <dgm:pt modelId="{A247C667-01EB-45A0-B2D3-191F8B5FF28A}" type="pres">
      <dgm:prSet presAssocID="{8403BC51-A728-4AAE-A359-B3DF20896E96}" presName="rootText" presStyleLbl="node3" presStyleIdx="3" presStyleCnt="20">
        <dgm:presLayoutVars>
          <dgm:chPref val="3"/>
        </dgm:presLayoutVars>
      </dgm:prSet>
      <dgm:spPr/>
    </dgm:pt>
    <dgm:pt modelId="{D16029D9-FDF1-4DEC-8EA9-289855C78395}" type="pres">
      <dgm:prSet presAssocID="{8403BC51-A728-4AAE-A359-B3DF20896E96}" presName="rootConnector" presStyleLbl="node3" presStyleIdx="3" presStyleCnt="20"/>
      <dgm:spPr/>
    </dgm:pt>
    <dgm:pt modelId="{18638609-DBEC-4D0D-B1B5-1113D0D5FC20}" type="pres">
      <dgm:prSet presAssocID="{8403BC51-A728-4AAE-A359-B3DF20896E96}" presName="hierChild4" presStyleCnt="0"/>
      <dgm:spPr/>
    </dgm:pt>
    <dgm:pt modelId="{EBD889FD-E65A-4CEB-B4A4-46152EF594A2}" type="pres">
      <dgm:prSet presAssocID="{8403BC51-A728-4AAE-A359-B3DF20896E96}" presName="hierChild5" presStyleCnt="0"/>
      <dgm:spPr/>
    </dgm:pt>
    <dgm:pt modelId="{084FC025-D927-4247-85C6-FD00150D6D3A}" type="pres">
      <dgm:prSet presAssocID="{244DBD15-DBCD-49C2-BCC1-6AEADF5E223B}" presName="Name37" presStyleLbl="parChTrans1D3" presStyleIdx="4" presStyleCnt="20"/>
      <dgm:spPr/>
    </dgm:pt>
    <dgm:pt modelId="{B9709CAA-19FC-4A68-928F-D59559EC2069}" type="pres">
      <dgm:prSet presAssocID="{C922A5A7-2E9F-42AD-A79A-9883CCC72057}" presName="hierRoot2" presStyleCnt="0">
        <dgm:presLayoutVars>
          <dgm:hierBranch val="init"/>
        </dgm:presLayoutVars>
      </dgm:prSet>
      <dgm:spPr/>
    </dgm:pt>
    <dgm:pt modelId="{23FB5638-9611-434E-A9C9-59559305B5A3}" type="pres">
      <dgm:prSet presAssocID="{C922A5A7-2E9F-42AD-A79A-9883CCC72057}" presName="rootComposite" presStyleCnt="0"/>
      <dgm:spPr/>
    </dgm:pt>
    <dgm:pt modelId="{C120E1CA-D24A-4440-946C-82E0668E901C}" type="pres">
      <dgm:prSet presAssocID="{C922A5A7-2E9F-42AD-A79A-9883CCC72057}" presName="rootText" presStyleLbl="node3" presStyleIdx="4" presStyleCnt="20">
        <dgm:presLayoutVars>
          <dgm:chPref val="3"/>
        </dgm:presLayoutVars>
      </dgm:prSet>
      <dgm:spPr/>
    </dgm:pt>
    <dgm:pt modelId="{C94E8844-B34E-44C2-81C3-EC85BAB13392}" type="pres">
      <dgm:prSet presAssocID="{C922A5A7-2E9F-42AD-A79A-9883CCC72057}" presName="rootConnector" presStyleLbl="node3" presStyleIdx="4" presStyleCnt="20"/>
      <dgm:spPr/>
    </dgm:pt>
    <dgm:pt modelId="{37B62964-5015-478C-86F6-4AFB72517063}" type="pres">
      <dgm:prSet presAssocID="{C922A5A7-2E9F-42AD-A79A-9883CCC72057}" presName="hierChild4" presStyleCnt="0"/>
      <dgm:spPr/>
    </dgm:pt>
    <dgm:pt modelId="{596F28B8-E8B0-45C8-9FCD-8FF959B7EF91}" type="pres">
      <dgm:prSet presAssocID="{C922A5A7-2E9F-42AD-A79A-9883CCC72057}" presName="hierChild5" presStyleCnt="0"/>
      <dgm:spPr/>
    </dgm:pt>
    <dgm:pt modelId="{BE5FAFDB-651C-42E5-B93E-CE930674D107}" type="pres">
      <dgm:prSet presAssocID="{DB8FEA13-72C7-4555-9232-F97B288B8F44}" presName="Name37" presStyleLbl="parChTrans1D3" presStyleIdx="5" presStyleCnt="20"/>
      <dgm:spPr/>
    </dgm:pt>
    <dgm:pt modelId="{B0DBC035-363F-481F-BCB1-DCAE4AEE2B68}" type="pres">
      <dgm:prSet presAssocID="{93F479B3-4A72-45F4-9192-412E6864247F}" presName="hierRoot2" presStyleCnt="0">
        <dgm:presLayoutVars>
          <dgm:hierBranch val="init"/>
        </dgm:presLayoutVars>
      </dgm:prSet>
      <dgm:spPr/>
    </dgm:pt>
    <dgm:pt modelId="{63869D13-99A8-499C-AD95-50C133D14E87}" type="pres">
      <dgm:prSet presAssocID="{93F479B3-4A72-45F4-9192-412E6864247F}" presName="rootComposite" presStyleCnt="0"/>
      <dgm:spPr/>
    </dgm:pt>
    <dgm:pt modelId="{C0B0EDAC-7244-4CD8-BF4A-A8526DDC75C6}" type="pres">
      <dgm:prSet presAssocID="{93F479B3-4A72-45F4-9192-412E6864247F}" presName="rootText" presStyleLbl="node3" presStyleIdx="5" presStyleCnt="20">
        <dgm:presLayoutVars>
          <dgm:chPref val="3"/>
        </dgm:presLayoutVars>
      </dgm:prSet>
      <dgm:spPr/>
    </dgm:pt>
    <dgm:pt modelId="{105D5F6C-5F0C-426F-A6EB-D630677F4FA4}" type="pres">
      <dgm:prSet presAssocID="{93F479B3-4A72-45F4-9192-412E6864247F}" presName="rootConnector" presStyleLbl="node3" presStyleIdx="5" presStyleCnt="20"/>
      <dgm:spPr/>
    </dgm:pt>
    <dgm:pt modelId="{66619451-129A-4CF7-A584-4641C76CCFBE}" type="pres">
      <dgm:prSet presAssocID="{93F479B3-4A72-45F4-9192-412E6864247F}" presName="hierChild4" presStyleCnt="0"/>
      <dgm:spPr/>
    </dgm:pt>
    <dgm:pt modelId="{FD236612-F1F8-451F-8EDF-57B9DA4E6036}" type="pres">
      <dgm:prSet presAssocID="{93F479B3-4A72-45F4-9192-412E6864247F}" presName="hierChild5" presStyleCnt="0"/>
      <dgm:spPr/>
    </dgm:pt>
    <dgm:pt modelId="{D1B97B4A-15BD-4D53-85BF-5C53833C7B7C}" type="pres">
      <dgm:prSet presAssocID="{BAC2B0D8-70A8-4070-A9DA-15E014F02030}" presName="Name37" presStyleLbl="parChTrans1D3" presStyleIdx="6" presStyleCnt="20"/>
      <dgm:spPr/>
    </dgm:pt>
    <dgm:pt modelId="{3C7948BE-4E74-4C62-A9AE-CF6FA0D12880}" type="pres">
      <dgm:prSet presAssocID="{1612D7EF-BA61-463B-BD3F-999916582253}" presName="hierRoot2" presStyleCnt="0">
        <dgm:presLayoutVars>
          <dgm:hierBranch val="init"/>
        </dgm:presLayoutVars>
      </dgm:prSet>
      <dgm:spPr/>
    </dgm:pt>
    <dgm:pt modelId="{C24A9B1B-7D80-4C69-A30B-2782146C1B58}" type="pres">
      <dgm:prSet presAssocID="{1612D7EF-BA61-463B-BD3F-999916582253}" presName="rootComposite" presStyleCnt="0"/>
      <dgm:spPr/>
    </dgm:pt>
    <dgm:pt modelId="{8109FA6C-E511-499D-A9A2-DD4C6D1187A4}" type="pres">
      <dgm:prSet presAssocID="{1612D7EF-BA61-463B-BD3F-999916582253}" presName="rootText" presStyleLbl="node3" presStyleIdx="6" presStyleCnt="20">
        <dgm:presLayoutVars>
          <dgm:chPref val="3"/>
        </dgm:presLayoutVars>
      </dgm:prSet>
      <dgm:spPr/>
    </dgm:pt>
    <dgm:pt modelId="{2266DAF8-70B5-4AD8-94A6-49090C754C4F}" type="pres">
      <dgm:prSet presAssocID="{1612D7EF-BA61-463B-BD3F-999916582253}" presName="rootConnector" presStyleLbl="node3" presStyleIdx="6" presStyleCnt="20"/>
      <dgm:spPr/>
    </dgm:pt>
    <dgm:pt modelId="{2572534A-A4B5-484D-8F5C-A767F930774E}" type="pres">
      <dgm:prSet presAssocID="{1612D7EF-BA61-463B-BD3F-999916582253}" presName="hierChild4" presStyleCnt="0"/>
      <dgm:spPr/>
    </dgm:pt>
    <dgm:pt modelId="{611951BF-641F-4AAD-8290-0B86672F8152}" type="pres">
      <dgm:prSet presAssocID="{1612D7EF-BA61-463B-BD3F-999916582253}" presName="hierChild5" presStyleCnt="0"/>
      <dgm:spPr/>
    </dgm:pt>
    <dgm:pt modelId="{0043EF50-9EBA-433C-81BC-4CE4417768A1}" type="pres">
      <dgm:prSet presAssocID="{6FD15EF0-6F9A-405E-9275-D29D3A2B896B}" presName="hierChild5" presStyleCnt="0"/>
      <dgm:spPr/>
    </dgm:pt>
    <dgm:pt modelId="{782BD013-DD23-4AC9-B33B-004D40A4D0C1}" type="pres">
      <dgm:prSet presAssocID="{BAB70A08-276D-4B3D-8BD1-096078F5C472}" presName="Name37" presStyleLbl="parChTrans1D2" presStyleIdx="2" presStyleCnt="7"/>
      <dgm:spPr/>
    </dgm:pt>
    <dgm:pt modelId="{C753B792-D86F-45ED-9EDA-904A6831D68F}" type="pres">
      <dgm:prSet presAssocID="{E4F11F79-F76B-4C33-84F7-6BE1FDAC5DF5}" presName="hierRoot2" presStyleCnt="0">
        <dgm:presLayoutVars>
          <dgm:hierBranch val="init"/>
        </dgm:presLayoutVars>
      </dgm:prSet>
      <dgm:spPr/>
    </dgm:pt>
    <dgm:pt modelId="{95483939-1B31-4BFD-9DEB-3EAE9FBB0BA7}" type="pres">
      <dgm:prSet presAssocID="{E4F11F79-F76B-4C33-84F7-6BE1FDAC5DF5}" presName="rootComposite" presStyleCnt="0"/>
      <dgm:spPr/>
    </dgm:pt>
    <dgm:pt modelId="{CCFDDCC6-69AF-4A94-8ACE-1F2D3329ED3B}" type="pres">
      <dgm:prSet presAssocID="{E4F11F79-F76B-4C33-84F7-6BE1FDAC5DF5}" presName="rootText" presStyleLbl="node2" presStyleIdx="2" presStyleCnt="6">
        <dgm:presLayoutVars>
          <dgm:chPref val="3"/>
        </dgm:presLayoutVars>
      </dgm:prSet>
      <dgm:spPr/>
    </dgm:pt>
    <dgm:pt modelId="{4E65A51E-7B9B-48E1-BCD4-6A23DC5A39A8}" type="pres">
      <dgm:prSet presAssocID="{E4F11F79-F76B-4C33-84F7-6BE1FDAC5DF5}" presName="rootConnector" presStyleLbl="node2" presStyleIdx="2" presStyleCnt="6"/>
      <dgm:spPr/>
    </dgm:pt>
    <dgm:pt modelId="{F1C9A6C6-591D-460F-B61A-D283F36E6782}" type="pres">
      <dgm:prSet presAssocID="{E4F11F79-F76B-4C33-84F7-6BE1FDAC5DF5}" presName="hierChild4" presStyleCnt="0"/>
      <dgm:spPr/>
    </dgm:pt>
    <dgm:pt modelId="{02372585-DC08-4A99-B1E3-71FCA5717F22}" type="pres">
      <dgm:prSet presAssocID="{4E6A4948-B0FB-42CD-AB4F-195CA1390CD6}" presName="Name37" presStyleLbl="parChTrans1D3" presStyleIdx="7" presStyleCnt="20"/>
      <dgm:spPr/>
    </dgm:pt>
    <dgm:pt modelId="{F5ECD7FD-CAD8-4178-90C9-963A32BC1DF0}" type="pres">
      <dgm:prSet presAssocID="{A403B3B5-C090-4204-B78C-4F1E14E5A061}" presName="hierRoot2" presStyleCnt="0">
        <dgm:presLayoutVars>
          <dgm:hierBranch val="init"/>
        </dgm:presLayoutVars>
      </dgm:prSet>
      <dgm:spPr/>
    </dgm:pt>
    <dgm:pt modelId="{541DBFED-2040-456B-8A20-75888379FDD7}" type="pres">
      <dgm:prSet presAssocID="{A403B3B5-C090-4204-B78C-4F1E14E5A061}" presName="rootComposite" presStyleCnt="0"/>
      <dgm:spPr/>
    </dgm:pt>
    <dgm:pt modelId="{8818B79F-3735-4C5E-BDE9-0EA023C10CFD}" type="pres">
      <dgm:prSet presAssocID="{A403B3B5-C090-4204-B78C-4F1E14E5A061}" presName="rootText" presStyleLbl="node3" presStyleIdx="7" presStyleCnt="20">
        <dgm:presLayoutVars>
          <dgm:chPref val="3"/>
        </dgm:presLayoutVars>
      </dgm:prSet>
      <dgm:spPr/>
    </dgm:pt>
    <dgm:pt modelId="{9A7FDBFA-605F-436A-B792-998044BC87E2}" type="pres">
      <dgm:prSet presAssocID="{A403B3B5-C090-4204-B78C-4F1E14E5A061}" presName="rootConnector" presStyleLbl="node3" presStyleIdx="7" presStyleCnt="20"/>
      <dgm:spPr/>
    </dgm:pt>
    <dgm:pt modelId="{E574C702-08F8-43AD-BF7E-30E4DE867594}" type="pres">
      <dgm:prSet presAssocID="{A403B3B5-C090-4204-B78C-4F1E14E5A061}" presName="hierChild4" presStyleCnt="0"/>
      <dgm:spPr/>
    </dgm:pt>
    <dgm:pt modelId="{6D3B21AD-3D51-406E-A048-7F4C97FF394E}" type="pres">
      <dgm:prSet presAssocID="{A403B3B5-C090-4204-B78C-4F1E14E5A061}" presName="hierChild5" presStyleCnt="0"/>
      <dgm:spPr/>
    </dgm:pt>
    <dgm:pt modelId="{4316DF57-AF4B-4657-BFEE-2D2FF4444C0E}" type="pres">
      <dgm:prSet presAssocID="{FE82B3B1-9375-4ACB-8FFC-214063828CD1}" presName="Name37" presStyleLbl="parChTrans1D3" presStyleIdx="8" presStyleCnt="20"/>
      <dgm:spPr/>
    </dgm:pt>
    <dgm:pt modelId="{14E4525D-626E-4C77-8996-A63C9E5234B6}" type="pres">
      <dgm:prSet presAssocID="{52629D47-0B85-4BA6-B805-F34B59646310}" presName="hierRoot2" presStyleCnt="0">
        <dgm:presLayoutVars>
          <dgm:hierBranch val="init"/>
        </dgm:presLayoutVars>
      </dgm:prSet>
      <dgm:spPr/>
    </dgm:pt>
    <dgm:pt modelId="{2F1E09E8-3559-48AA-A2C2-A31F199D2263}" type="pres">
      <dgm:prSet presAssocID="{52629D47-0B85-4BA6-B805-F34B59646310}" presName="rootComposite" presStyleCnt="0"/>
      <dgm:spPr/>
    </dgm:pt>
    <dgm:pt modelId="{6018B5F8-8258-40EE-91DA-E35150375884}" type="pres">
      <dgm:prSet presAssocID="{52629D47-0B85-4BA6-B805-F34B59646310}" presName="rootText" presStyleLbl="node3" presStyleIdx="8" presStyleCnt="20">
        <dgm:presLayoutVars>
          <dgm:chPref val="3"/>
        </dgm:presLayoutVars>
      </dgm:prSet>
      <dgm:spPr/>
    </dgm:pt>
    <dgm:pt modelId="{D6CEF39A-3822-48AB-A862-CDC49E2BDC7F}" type="pres">
      <dgm:prSet presAssocID="{52629D47-0B85-4BA6-B805-F34B59646310}" presName="rootConnector" presStyleLbl="node3" presStyleIdx="8" presStyleCnt="20"/>
      <dgm:spPr/>
    </dgm:pt>
    <dgm:pt modelId="{536AA98E-1BEC-4BD8-88BC-6F8C62BA7825}" type="pres">
      <dgm:prSet presAssocID="{52629D47-0B85-4BA6-B805-F34B59646310}" presName="hierChild4" presStyleCnt="0"/>
      <dgm:spPr/>
    </dgm:pt>
    <dgm:pt modelId="{2DCCA3DD-B077-4C4D-AB04-B10D3DBF83D5}" type="pres">
      <dgm:prSet presAssocID="{52629D47-0B85-4BA6-B805-F34B59646310}" presName="hierChild5" presStyleCnt="0"/>
      <dgm:spPr/>
    </dgm:pt>
    <dgm:pt modelId="{42A8BC66-C0E4-45D6-B04D-25EBCCFE7249}" type="pres">
      <dgm:prSet presAssocID="{E4F11F79-F76B-4C33-84F7-6BE1FDAC5DF5}" presName="hierChild5" presStyleCnt="0"/>
      <dgm:spPr/>
    </dgm:pt>
    <dgm:pt modelId="{A2F8CC7B-9F37-42A5-9134-9BF6C142F2F6}" type="pres">
      <dgm:prSet presAssocID="{07096C0B-A7B6-4AEB-98F6-32AF465AB3DC}" presName="Name37" presStyleLbl="parChTrans1D2" presStyleIdx="3" presStyleCnt="7"/>
      <dgm:spPr/>
    </dgm:pt>
    <dgm:pt modelId="{B1B47049-DBC6-439D-895C-9E80B0F930E8}" type="pres">
      <dgm:prSet presAssocID="{FCF4D89C-D2BF-49E8-8903-AAC9B62802EC}" presName="hierRoot2" presStyleCnt="0">
        <dgm:presLayoutVars>
          <dgm:hierBranch val="init"/>
        </dgm:presLayoutVars>
      </dgm:prSet>
      <dgm:spPr/>
    </dgm:pt>
    <dgm:pt modelId="{40557D9D-D689-4408-93E9-385A0B8ABF68}" type="pres">
      <dgm:prSet presAssocID="{FCF4D89C-D2BF-49E8-8903-AAC9B62802EC}" presName="rootComposite" presStyleCnt="0"/>
      <dgm:spPr/>
    </dgm:pt>
    <dgm:pt modelId="{C2446B2D-AF96-44EC-8366-E56D41CB1CE7}" type="pres">
      <dgm:prSet presAssocID="{FCF4D89C-D2BF-49E8-8903-AAC9B62802EC}" presName="rootText" presStyleLbl="node2" presStyleIdx="3" presStyleCnt="6">
        <dgm:presLayoutVars>
          <dgm:chPref val="3"/>
        </dgm:presLayoutVars>
      </dgm:prSet>
      <dgm:spPr/>
    </dgm:pt>
    <dgm:pt modelId="{14AD676F-1881-4C59-BA97-E996AF70ECEF}" type="pres">
      <dgm:prSet presAssocID="{FCF4D89C-D2BF-49E8-8903-AAC9B62802EC}" presName="rootConnector" presStyleLbl="node2" presStyleIdx="3" presStyleCnt="6"/>
      <dgm:spPr/>
    </dgm:pt>
    <dgm:pt modelId="{01B46406-90FB-46F0-8EC9-46FCC88A3B6A}" type="pres">
      <dgm:prSet presAssocID="{FCF4D89C-D2BF-49E8-8903-AAC9B62802EC}" presName="hierChild4" presStyleCnt="0"/>
      <dgm:spPr/>
    </dgm:pt>
    <dgm:pt modelId="{F1FD5875-CCD5-4BAE-9F6B-523556323D1B}" type="pres">
      <dgm:prSet presAssocID="{617313EE-27E8-4D09-94EA-4796D5D3A61E}" presName="Name37" presStyleLbl="parChTrans1D3" presStyleIdx="9" presStyleCnt="20"/>
      <dgm:spPr/>
    </dgm:pt>
    <dgm:pt modelId="{829441E1-8EDC-4D0F-926A-31161D64647B}" type="pres">
      <dgm:prSet presAssocID="{8861BE04-77DF-43DD-BCD9-F9E503F6050C}" presName="hierRoot2" presStyleCnt="0">
        <dgm:presLayoutVars>
          <dgm:hierBranch val="init"/>
        </dgm:presLayoutVars>
      </dgm:prSet>
      <dgm:spPr/>
    </dgm:pt>
    <dgm:pt modelId="{D3CDDCF6-ADDB-4937-9D2F-F595BC6FBBEB}" type="pres">
      <dgm:prSet presAssocID="{8861BE04-77DF-43DD-BCD9-F9E503F6050C}" presName="rootComposite" presStyleCnt="0"/>
      <dgm:spPr/>
    </dgm:pt>
    <dgm:pt modelId="{09B4D86B-9126-40F4-A100-CC2876DDE6DC}" type="pres">
      <dgm:prSet presAssocID="{8861BE04-77DF-43DD-BCD9-F9E503F6050C}" presName="rootText" presStyleLbl="node3" presStyleIdx="9" presStyleCnt="20">
        <dgm:presLayoutVars>
          <dgm:chPref val="3"/>
        </dgm:presLayoutVars>
      </dgm:prSet>
      <dgm:spPr/>
    </dgm:pt>
    <dgm:pt modelId="{4A403CA7-3514-42B8-83F1-EE48ED212385}" type="pres">
      <dgm:prSet presAssocID="{8861BE04-77DF-43DD-BCD9-F9E503F6050C}" presName="rootConnector" presStyleLbl="node3" presStyleIdx="9" presStyleCnt="20"/>
      <dgm:spPr/>
    </dgm:pt>
    <dgm:pt modelId="{6BABDFC2-E9CD-4CB0-9B1A-FDCF8D445AB2}" type="pres">
      <dgm:prSet presAssocID="{8861BE04-77DF-43DD-BCD9-F9E503F6050C}" presName="hierChild4" presStyleCnt="0"/>
      <dgm:spPr/>
    </dgm:pt>
    <dgm:pt modelId="{F92EFE23-49B6-4115-AE55-6DD836FDFFCC}" type="pres">
      <dgm:prSet presAssocID="{24C84E95-FDB3-4298-9906-5227773195C1}" presName="Name37" presStyleLbl="parChTrans1D4" presStyleIdx="0" presStyleCnt="7"/>
      <dgm:spPr/>
    </dgm:pt>
    <dgm:pt modelId="{3D898C0F-F828-42F8-973E-5C6449660824}" type="pres">
      <dgm:prSet presAssocID="{1A446D28-5E5D-4E0B-AB4A-DEB0D946B017}" presName="hierRoot2" presStyleCnt="0">
        <dgm:presLayoutVars>
          <dgm:hierBranch val="init"/>
        </dgm:presLayoutVars>
      </dgm:prSet>
      <dgm:spPr/>
    </dgm:pt>
    <dgm:pt modelId="{B6D00E07-5F95-4B93-AACA-3722529C6A3B}" type="pres">
      <dgm:prSet presAssocID="{1A446D28-5E5D-4E0B-AB4A-DEB0D946B017}" presName="rootComposite" presStyleCnt="0"/>
      <dgm:spPr/>
    </dgm:pt>
    <dgm:pt modelId="{AD98E53C-3CEE-467E-98A6-C5EA98E53138}" type="pres">
      <dgm:prSet presAssocID="{1A446D28-5E5D-4E0B-AB4A-DEB0D946B017}" presName="rootText" presStyleLbl="node4" presStyleIdx="0" presStyleCnt="7">
        <dgm:presLayoutVars>
          <dgm:chPref val="3"/>
        </dgm:presLayoutVars>
      </dgm:prSet>
      <dgm:spPr/>
    </dgm:pt>
    <dgm:pt modelId="{94FE7435-701A-48FB-AEED-7676867CEADD}" type="pres">
      <dgm:prSet presAssocID="{1A446D28-5E5D-4E0B-AB4A-DEB0D946B017}" presName="rootConnector" presStyleLbl="node4" presStyleIdx="0" presStyleCnt="7"/>
      <dgm:spPr/>
    </dgm:pt>
    <dgm:pt modelId="{1F364D7E-3808-4E7B-8515-603DB3ED17AF}" type="pres">
      <dgm:prSet presAssocID="{1A446D28-5E5D-4E0B-AB4A-DEB0D946B017}" presName="hierChild4" presStyleCnt="0"/>
      <dgm:spPr/>
    </dgm:pt>
    <dgm:pt modelId="{2C94A19A-EE5F-44A0-A843-D15D50DAE113}" type="pres">
      <dgm:prSet presAssocID="{1A446D28-5E5D-4E0B-AB4A-DEB0D946B017}" presName="hierChild5" presStyleCnt="0"/>
      <dgm:spPr/>
    </dgm:pt>
    <dgm:pt modelId="{D789E1DC-60F1-4A96-906C-006897B7D2DD}" type="pres">
      <dgm:prSet presAssocID="{8861BE04-77DF-43DD-BCD9-F9E503F6050C}" presName="hierChild5" presStyleCnt="0"/>
      <dgm:spPr/>
    </dgm:pt>
    <dgm:pt modelId="{A680106C-5294-4539-8F56-FFE22F62FBC7}" type="pres">
      <dgm:prSet presAssocID="{FCF4D89C-D2BF-49E8-8903-AAC9B62802EC}" presName="hierChild5" presStyleCnt="0"/>
      <dgm:spPr/>
    </dgm:pt>
    <dgm:pt modelId="{99CE3B0B-AAD3-4124-BA21-34653BD43D68}" type="pres">
      <dgm:prSet presAssocID="{0260F102-48FF-441F-934E-0905AE0437FF}" presName="Name37" presStyleLbl="parChTrans1D2" presStyleIdx="4" presStyleCnt="7"/>
      <dgm:spPr/>
    </dgm:pt>
    <dgm:pt modelId="{FBF741BD-0C64-4AFA-8B5A-3BD6ECF510E6}" type="pres">
      <dgm:prSet presAssocID="{74178EA7-89FD-4C22-9975-DFDC7CCFDE56}" presName="hierRoot2" presStyleCnt="0">
        <dgm:presLayoutVars>
          <dgm:hierBranch val="init"/>
        </dgm:presLayoutVars>
      </dgm:prSet>
      <dgm:spPr/>
    </dgm:pt>
    <dgm:pt modelId="{5F1D28E3-1724-4A55-A95A-E779FD2FF15F}" type="pres">
      <dgm:prSet presAssocID="{74178EA7-89FD-4C22-9975-DFDC7CCFDE56}" presName="rootComposite" presStyleCnt="0"/>
      <dgm:spPr/>
    </dgm:pt>
    <dgm:pt modelId="{7A504F33-1EC0-4134-AFAA-066497255F12}" type="pres">
      <dgm:prSet presAssocID="{74178EA7-89FD-4C22-9975-DFDC7CCFDE56}" presName="rootText" presStyleLbl="node2" presStyleIdx="4" presStyleCnt="6">
        <dgm:presLayoutVars>
          <dgm:chPref val="3"/>
        </dgm:presLayoutVars>
      </dgm:prSet>
      <dgm:spPr/>
    </dgm:pt>
    <dgm:pt modelId="{39832A64-445D-498E-812C-FBD1A90B0E8B}" type="pres">
      <dgm:prSet presAssocID="{74178EA7-89FD-4C22-9975-DFDC7CCFDE56}" presName="rootConnector" presStyleLbl="node2" presStyleIdx="4" presStyleCnt="6"/>
      <dgm:spPr/>
    </dgm:pt>
    <dgm:pt modelId="{4EFE8937-3B61-4F68-AFA6-FDAC29A3E53A}" type="pres">
      <dgm:prSet presAssocID="{74178EA7-89FD-4C22-9975-DFDC7CCFDE56}" presName="hierChild4" presStyleCnt="0"/>
      <dgm:spPr/>
    </dgm:pt>
    <dgm:pt modelId="{79700AF5-98ED-455E-A18E-3CEDAC98D7D0}" type="pres">
      <dgm:prSet presAssocID="{1A268D2B-2758-4552-97ED-329BB62DC86E}" presName="Name37" presStyleLbl="parChTrans1D3" presStyleIdx="10" presStyleCnt="20"/>
      <dgm:spPr/>
    </dgm:pt>
    <dgm:pt modelId="{286E86F8-299A-4919-849C-1050D430801E}" type="pres">
      <dgm:prSet presAssocID="{632873A9-E5D1-4A76-8CF7-645979808C9A}" presName="hierRoot2" presStyleCnt="0">
        <dgm:presLayoutVars>
          <dgm:hierBranch val="init"/>
        </dgm:presLayoutVars>
      </dgm:prSet>
      <dgm:spPr/>
    </dgm:pt>
    <dgm:pt modelId="{FF424C1E-2DA1-4679-9BDF-A681FD64B19A}" type="pres">
      <dgm:prSet presAssocID="{632873A9-E5D1-4A76-8CF7-645979808C9A}" presName="rootComposite" presStyleCnt="0"/>
      <dgm:spPr/>
    </dgm:pt>
    <dgm:pt modelId="{24794526-C8EF-4F31-BD7F-5D2A6113450F}" type="pres">
      <dgm:prSet presAssocID="{632873A9-E5D1-4A76-8CF7-645979808C9A}" presName="rootText" presStyleLbl="node3" presStyleIdx="10" presStyleCnt="20">
        <dgm:presLayoutVars>
          <dgm:chPref val="3"/>
        </dgm:presLayoutVars>
      </dgm:prSet>
      <dgm:spPr/>
    </dgm:pt>
    <dgm:pt modelId="{D223AED5-9950-4A9E-B333-D4624D76BCBE}" type="pres">
      <dgm:prSet presAssocID="{632873A9-E5D1-4A76-8CF7-645979808C9A}" presName="rootConnector" presStyleLbl="node3" presStyleIdx="10" presStyleCnt="20"/>
      <dgm:spPr/>
    </dgm:pt>
    <dgm:pt modelId="{B9404D66-DF12-4650-B7F2-28BB1DDD30C7}" type="pres">
      <dgm:prSet presAssocID="{632873A9-E5D1-4A76-8CF7-645979808C9A}" presName="hierChild4" presStyleCnt="0"/>
      <dgm:spPr/>
    </dgm:pt>
    <dgm:pt modelId="{777FD9AF-ACED-48B3-A726-081BAEEEB4F6}" type="pres">
      <dgm:prSet presAssocID="{632873A9-E5D1-4A76-8CF7-645979808C9A}" presName="hierChild5" presStyleCnt="0"/>
      <dgm:spPr/>
    </dgm:pt>
    <dgm:pt modelId="{F81B3896-6001-4A18-B78A-CD22C2EB8BEA}" type="pres">
      <dgm:prSet presAssocID="{91858E55-2D82-4652-8520-F39DAA15B741}" presName="Name37" presStyleLbl="parChTrans1D3" presStyleIdx="11" presStyleCnt="20"/>
      <dgm:spPr/>
    </dgm:pt>
    <dgm:pt modelId="{7C9A16D0-00BD-498E-A6CB-4704213FD098}" type="pres">
      <dgm:prSet presAssocID="{16D2C839-D6AD-40AF-9363-C9CDD235F660}" presName="hierRoot2" presStyleCnt="0">
        <dgm:presLayoutVars>
          <dgm:hierBranch val="init"/>
        </dgm:presLayoutVars>
      </dgm:prSet>
      <dgm:spPr/>
    </dgm:pt>
    <dgm:pt modelId="{66947795-7CF6-4FF0-B2D0-C78B18355363}" type="pres">
      <dgm:prSet presAssocID="{16D2C839-D6AD-40AF-9363-C9CDD235F660}" presName="rootComposite" presStyleCnt="0"/>
      <dgm:spPr/>
    </dgm:pt>
    <dgm:pt modelId="{4A8AC3A8-D3F1-424F-9285-4F7355DFAD3F}" type="pres">
      <dgm:prSet presAssocID="{16D2C839-D6AD-40AF-9363-C9CDD235F660}" presName="rootText" presStyleLbl="node3" presStyleIdx="11" presStyleCnt="20">
        <dgm:presLayoutVars>
          <dgm:chPref val="3"/>
        </dgm:presLayoutVars>
      </dgm:prSet>
      <dgm:spPr/>
    </dgm:pt>
    <dgm:pt modelId="{7CBAB864-23D7-499C-9D9D-E8AA02B508CD}" type="pres">
      <dgm:prSet presAssocID="{16D2C839-D6AD-40AF-9363-C9CDD235F660}" presName="rootConnector" presStyleLbl="node3" presStyleIdx="11" presStyleCnt="20"/>
      <dgm:spPr/>
    </dgm:pt>
    <dgm:pt modelId="{A8F291D4-0D76-42BB-B442-D0CDDCEA0D6F}" type="pres">
      <dgm:prSet presAssocID="{16D2C839-D6AD-40AF-9363-C9CDD235F660}" presName="hierChild4" presStyleCnt="0"/>
      <dgm:spPr/>
    </dgm:pt>
    <dgm:pt modelId="{3CAD562E-7621-4806-AF28-EF556FB250F8}" type="pres">
      <dgm:prSet presAssocID="{16D2C839-D6AD-40AF-9363-C9CDD235F660}" presName="hierChild5" presStyleCnt="0"/>
      <dgm:spPr/>
    </dgm:pt>
    <dgm:pt modelId="{7A6E8DCC-CDFF-48FC-AE87-BA680E06C98E}" type="pres">
      <dgm:prSet presAssocID="{B3202F04-66CD-4535-8EA6-C73CD492E2E7}" presName="Name37" presStyleLbl="parChTrans1D3" presStyleIdx="12" presStyleCnt="20"/>
      <dgm:spPr/>
    </dgm:pt>
    <dgm:pt modelId="{8C2FA1BB-8C1A-4695-B198-B1799716FBFF}" type="pres">
      <dgm:prSet presAssocID="{321DC520-E9B0-4467-AC01-932A35A76468}" presName="hierRoot2" presStyleCnt="0">
        <dgm:presLayoutVars>
          <dgm:hierBranch val="init"/>
        </dgm:presLayoutVars>
      </dgm:prSet>
      <dgm:spPr/>
    </dgm:pt>
    <dgm:pt modelId="{6F823F7F-530D-4165-9E8B-0499C7F95DE3}" type="pres">
      <dgm:prSet presAssocID="{321DC520-E9B0-4467-AC01-932A35A76468}" presName="rootComposite" presStyleCnt="0"/>
      <dgm:spPr/>
    </dgm:pt>
    <dgm:pt modelId="{B3A28357-40F0-4D40-8E85-5CA5A0F08358}" type="pres">
      <dgm:prSet presAssocID="{321DC520-E9B0-4467-AC01-932A35A76468}" presName="rootText" presStyleLbl="node3" presStyleIdx="12" presStyleCnt="20">
        <dgm:presLayoutVars>
          <dgm:chPref val="3"/>
        </dgm:presLayoutVars>
      </dgm:prSet>
      <dgm:spPr/>
    </dgm:pt>
    <dgm:pt modelId="{2757D1F9-713F-41EB-8EED-9DD5180AAD7B}" type="pres">
      <dgm:prSet presAssocID="{321DC520-E9B0-4467-AC01-932A35A76468}" presName="rootConnector" presStyleLbl="node3" presStyleIdx="12" presStyleCnt="20"/>
      <dgm:spPr/>
    </dgm:pt>
    <dgm:pt modelId="{51442A72-97A6-4C33-9EE8-82957BE40D2C}" type="pres">
      <dgm:prSet presAssocID="{321DC520-E9B0-4467-AC01-932A35A76468}" presName="hierChild4" presStyleCnt="0"/>
      <dgm:spPr/>
    </dgm:pt>
    <dgm:pt modelId="{2966967D-8EB2-484D-81DB-C2A8CA7454C8}" type="pres">
      <dgm:prSet presAssocID="{321DC520-E9B0-4467-AC01-932A35A76468}" presName="hierChild5" presStyleCnt="0"/>
      <dgm:spPr/>
    </dgm:pt>
    <dgm:pt modelId="{BC4E8E10-7415-4C05-98C4-FCEF794AD22F}" type="pres">
      <dgm:prSet presAssocID="{803EF011-906E-493C-8152-92AABDFFD17B}" presName="Name37" presStyleLbl="parChTrans1D3" presStyleIdx="13" presStyleCnt="20"/>
      <dgm:spPr/>
    </dgm:pt>
    <dgm:pt modelId="{D44859E9-8264-4DB3-9558-5F7A5FE764A9}" type="pres">
      <dgm:prSet presAssocID="{03773E44-39A7-4428-A161-002A10333CAE}" presName="hierRoot2" presStyleCnt="0">
        <dgm:presLayoutVars>
          <dgm:hierBranch val="init"/>
        </dgm:presLayoutVars>
      </dgm:prSet>
      <dgm:spPr/>
    </dgm:pt>
    <dgm:pt modelId="{BC927A7F-CD88-4CDF-BABF-93803CF1D832}" type="pres">
      <dgm:prSet presAssocID="{03773E44-39A7-4428-A161-002A10333CAE}" presName="rootComposite" presStyleCnt="0"/>
      <dgm:spPr/>
    </dgm:pt>
    <dgm:pt modelId="{379528FF-59E7-4D73-A339-3CC3123F1F36}" type="pres">
      <dgm:prSet presAssocID="{03773E44-39A7-4428-A161-002A10333CAE}" presName="rootText" presStyleLbl="node3" presStyleIdx="13" presStyleCnt="20">
        <dgm:presLayoutVars>
          <dgm:chPref val="3"/>
        </dgm:presLayoutVars>
      </dgm:prSet>
      <dgm:spPr/>
    </dgm:pt>
    <dgm:pt modelId="{EF37007B-0F38-4DFF-9E3F-5525EFD31BFC}" type="pres">
      <dgm:prSet presAssocID="{03773E44-39A7-4428-A161-002A10333CAE}" presName="rootConnector" presStyleLbl="node3" presStyleIdx="13" presStyleCnt="20"/>
      <dgm:spPr/>
    </dgm:pt>
    <dgm:pt modelId="{CE0A12BB-797E-4812-9926-BFCDBF27E630}" type="pres">
      <dgm:prSet presAssocID="{03773E44-39A7-4428-A161-002A10333CAE}" presName="hierChild4" presStyleCnt="0"/>
      <dgm:spPr/>
    </dgm:pt>
    <dgm:pt modelId="{8ECDB2FB-2854-44A3-BDF1-C52ABA3ABF51}" type="pres">
      <dgm:prSet presAssocID="{03773E44-39A7-4428-A161-002A10333CAE}" presName="hierChild5" presStyleCnt="0"/>
      <dgm:spPr/>
    </dgm:pt>
    <dgm:pt modelId="{60FD38F4-13D4-4C46-BBFA-A4657CB158AC}" type="pres">
      <dgm:prSet presAssocID="{F2F1F1B9-D26E-428C-9E9A-F2F877025501}" presName="Name37" presStyleLbl="parChTrans1D3" presStyleIdx="14" presStyleCnt="20"/>
      <dgm:spPr/>
    </dgm:pt>
    <dgm:pt modelId="{2775FCF0-3608-43F0-B143-3B5459757B46}" type="pres">
      <dgm:prSet presAssocID="{A4F04CBD-0A5D-4AEA-AF8A-E5A589449231}" presName="hierRoot2" presStyleCnt="0">
        <dgm:presLayoutVars>
          <dgm:hierBranch val="init"/>
        </dgm:presLayoutVars>
      </dgm:prSet>
      <dgm:spPr/>
    </dgm:pt>
    <dgm:pt modelId="{3B4016C2-DE41-4288-B296-C560AEDEBC7F}" type="pres">
      <dgm:prSet presAssocID="{A4F04CBD-0A5D-4AEA-AF8A-E5A589449231}" presName="rootComposite" presStyleCnt="0"/>
      <dgm:spPr/>
    </dgm:pt>
    <dgm:pt modelId="{62607633-B79C-436C-B786-6B8B56E2C361}" type="pres">
      <dgm:prSet presAssocID="{A4F04CBD-0A5D-4AEA-AF8A-E5A589449231}" presName="rootText" presStyleLbl="node3" presStyleIdx="14" presStyleCnt="20">
        <dgm:presLayoutVars>
          <dgm:chPref val="3"/>
        </dgm:presLayoutVars>
      </dgm:prSet>
      <dgm:spPr/>
    </dgm:pt>
    <dgm:pt modelId="{D30BD94F-906C-4BA9-A571-ED5AAF918C44}" type="pres">
      <dgm:prSet presAssocID="{A4F04CBD-0A5D-4AEA-AF8A-E5A589449231}" presName="rootConnector" presStyleLbl="node3" presStyleIdx="14" presStyleCnt="20"/>
      <dgm:spPr/>
    </dgm:pt>
    <dgm:pt modelId="{070B442F-2219-4C0E-92A4-9D95B4EE8950}" type="pres">
      <dgm:prSet presAssocID="{A4F04CBD-0A5D-4AEA-AF8A-E5A589449231}" presName="hierChild4" presStyleCnt="0"/>
      <dgm:spPr/>
    </dgm:pt>
    <dgm:pt modelId="{6665A75B-9116-4357-9F30-21BAE761DC1B}" type="pres">
      <dgm:prSet presAssocID="{A4F04CBD-0A5D-4AEA-AF8A-E5A589449231}" presName="hierChild5" presStyleCnt="0"/>
      <dgm:spPr/>
    </dgm:pt>
    <dgm:pt modelId="{0A5BBD06-176E-419F-A7BD-CAB34E18A3A1}" type="pres">
      <dgm:prSet presAssocID="{EC8FDC1F-D2B4-40F2-BF05-E9112CDA8BE7}" presName="Name37" presStyleLbl="parChTrans1D3" presStyleIdx="15" presStyleCnt="20"/>
      <dgm:spPr/>
    </dgm:pt>
    <dgm:pt modelId="{FE0A6404-1492-4EAD-BE34-250B50FECF14}" type="pres">
      <dgm:prSet presAssocID="{6B3C4621-BFFC-4432-B31A-9E9326ADDF5B}" presName="hierRoot2" presStyleCnt="0">
        <dgm:presLayoutVars>
          <dgm:hierBranch val="init"/>
        </dgm:presLayoutVars>
      </dgm:prSet>
      <dgm:spPr/>
    </dgm:pt>
    <dgm:pt modelId="{7EA082F7-4B58-4C1C-8924-8BC8C0DC0B02}" type="pres">
      <dgm:prSet presAssocID="{6B3C4621-BFFC-4432-B31A-9E9326ADDF5B}" presName="rootComposite" presStyleCnt="0"/>
      <dgm:spPr/>
    </dgm:pt>
    <dgm:pt modelId="{BC573C17-7730-4641-9F37-3CD0CE3E60F2}" type="pres">
      <dgm:prSet presAssocID="{6B3C4621-BFFC-4432-B31A-9E9326ADDF5B}" presName="rootText" presStyleLbl="node3" presStyleIdx="15" presStyleCnt="20">
        <dgm:presLayoutVars>
          <dgm:chPref val="3"/>
        </dgm:presLayoutVars>
      </dgm:prSet>
      <dgm:spPr/>
    </dgm:pt>
    <dgm:pt modelId="{76E871CB-C6CA-43D3-8D3E-E244D583C170}" type="pres">
      <dgm:prSet presAssocID="{6B3C4621-BFFC-4432-B31A-9E9326ADDF5B}" presName="rootConnector" presStyleLbl="node3" presStyleIdx="15" presStyleCnt="20"/>
      <dgm:spPr/>
    </dgm:pt>
    <dgm:pt modelId="{ACDB4431-1471-40FD-B91F-95B5EC580DE1}" type="pres">
      <dgm:prSet presAssocID="{6B3C4621-BFFC-4432-B31A-9E9326ADDF5B}" presName="hierChild4" presStyleCnt="0"/>
      <dgm:spPr/>
    </dgm:pt>
    <dgm:pt modelId="{0918A84C-2B60-4873-963D-F418C43D6866}" type="pres">
      <dgm:prSet presAssocID="{6B3C4621-BFFC-4432-B31A-9E9326ADDF5B}" presName="hierChild5" presStyleCnt="0"/>
      <dgm:spPr/>
    </dgm:pt>
    <dgm:pt modelId="{84BCD3A9-170E-4EE6-A39B-A5BE85C29269}" type="pres">
      <dgm:prSet presAssocID="{D6CAA310-432A-4986-B8CA-94258A66572F}" presName="Name37" presStyleLbl="parChTrans1D3" presStyleIdx="16" presStyleCnt="20"/>
      <dgm:spPr/>
    </dgm:pt>
    <dgm:pt modelId="{AAB2B992-BF88-4B53-9B9A-F92A3043536B}" type="pres">
      <dgm:prSet presAssocID="{CC20F55A-CCE6-4A15-8322-99922B814284}" presName="hierRoot2" presStyleCnt="0">
        <dgm:presLayoutVars>
          <dgm:hierBranch val="init"/>
        </dgm:presLayoutVars>
      </dgm:prSet>
      <dgm:spPr/>
    </dgm:pt>
    <dgm:pt modelId="{DCFE8E71-D265-4427-9BEA-D7BA1061E4F5}" type="pres">
      <dgm:prSet presAssocID="{CC20F55A-CCE6-4A15-8322-99922B814284}" presName="rootComposite" presStyleCnt="0"/>
      <dgm:spPr/>
    </dgm:pt>
    <dgm:pt modelId="{18BF352A-96A2-4E7F-B267-DD9BE01AE38E}" type="pres">
      <dgm:prSet presAssocID="{CC20F55A-CCE6-4A15-8322-99922B814284}" presName="rootText" presStyleLbl="node3" presStyleIdx="16" presStyleCnt="20">
        <dgm:presLayoutVars>
          <dgm:chPref val="3"/>
        </dgm:presLayoutVars>
      </dgm:prSet>
      <dgm:spPr/>
    </dgm:pt>
    <dgm:pt modelId="{A917C3FD-EF98-4BD3-A058-146603A28C34}" type="pres">
      <dgm:prSet presAssocID="{CC20F55A-CCE6-4A15-8322-99922B814284}" presName="rootConnector" presStyleLbl="node3" presStyleIdx="16" presStyleCnt="20"/>
      <dgm:spPr/>
    </dgm:pt>
    <dgm:pt modelId="{E96417C0-6585-4D8D-85F8-6E0791755EF4}" type="pres">
      <dgm:prSet presAssocID="{CC20F55A-CCE6-4A15-8322-99922B814284}" presName="hierChild4" presStyleCnt="0"/>
      <dgm:spPr/>
    </dgm:pt>
    <dgm:pt modelId="{2DEA4CEE-E60A-421D-9BD4-02313C0C2BC9}" type="pres">
      <dgm:prSet presAssocID="{CC20F55A-CCE6-4A15-8322-99922B814284}" presName="hierChild5" presStyleCnt="0"/>
      <dgm:spPr/>
    </dgm:pt>
    <dgm:pt modelId="{F35EF47F-D1DC-48BE-A7E2-FFEA73A57BC5}" type="pres">
      <dgm:prSet presAssocID="{0F5A8D00-A444-49E9-B060-BDF191E372EA}" presName="Name37" presStyleLbl="parChTrans1D3" presStyleIdx="17" presStyleCnt="20"/>
      <dgm:spPr/>
    </dgm:pt>
    <dgm:pt modelId="{1441EE0F-A056-49E0-A179-BE3D204121E0}" type="pres">
      <dgm:prSet presAssocID="{A0F60552-0901-4251-946C-7964BB3C7BB9}" presName="hierRoot2" presStyleCnt="0">
        <dgm:presLayoutVars>
          <dgm:hierBranch val="init"/>
        </dgm:presLayoutVars>
      </dgm:prSet>
      <dgm:spPr/>
    </dgm:pt>
    <dgm:pt modelId="{CE202A0F-0785-4D49-9742-7673B289C09D}" type="pres">
      <dgm:prSet presAssocID="{A0F60552-0901-4251-946C-7964BB3C7BB9}" presName="rootComposite" presStyleCnt="0"/>
      <dgm:spPr/>
    </dgm:pt>
    <dgm:pt modelId="{9736126F-7D07-4BC4-9187-4596CFAF6F9A}" type="pres">
      <dgm:prSet presAssocID="{A0F60552-0901-4251-946C-7964BB3C7BB9}" presName="rootText" presStyleLbl="node3" presStyleIdx="17" presStyleCnt="20">
        <dgm:presLayoutVars>
          <dgm:chPref val="3"/>
        </dgm:presLayoutVars>
      </dgm:prSet>
      <dgm:spPr/>
    </dgm:pt>
    <dgm:pt modelId="{572ED991-5BCA-456F-9801-EA8DBB86D395}" type="pres">
      <dgm:prSet presAssocID="{A0F60552-0901-4251-946C-7964BB3C7BB9}" presName="rootConnector" presStyleLbl="node3" presStyleIdx="17" presStyleCnt="20"/>
      <dgm:spPr/>
    </dgm:pt>
    <dgm:pt modelId="{632621FF-2150-409A-B72A-1CD384154AF9}" type="pres">
      <dgm:prSet presAssocID="{A0F60552-0901-4251-946C-7964BB3C7BB9}" presName="hierChild4" presStyleCnt="0"/>
      <dgm:spPr/>
    </dgm:pt>
    <dgm:pt modelId="{EB6549D4-2A11-4121-BBD7-A9FA00E32922}" type="pres">
      <dgm:prSet presAssocID="{A0F60552-0901-4251-946C-7964BB3C7BB9}" presName="hierChild5" presStyleCnt="0"/>
      <dgm:spPr/>
    </dgm:pt>
    <dgm:pt modelId="{C6A74599-40A0-4C22-A88B-622D66260425}" type="pres">
      <dgm:prSet presAssocID="{74178EA7-89FD-4C22-9975-DFDC7CCFDE56}" presName="hierChild5" presStyleCnt="0"/>
      <dgm:spPr/>
    </dgm:pt>
    <dgm:pt modelId="{F8FBAD6D-F87F-4DDB-8353-1BF729C9A2BE}" type="pres">
      <dgm:prSet presAssocID="{1D04BC43-3783-4781-AFF4-B788EF9DD1C7}" presName="Name37" presStyleLbl="parChTrans1D2" presStyleIdx="5" presStyleCnt="7"/>
      <dgm:spPr/>
    </dgm:pt>
    <dgm:pt modelId="{0377636B-CAC5-4C4A-B2B3-E50EB26A3FCB}" type="pres">
      <dgm:prSet presAssocID="{612536D4-C028-4CDB-806F-438FAF6AE878}" presName="hierRoot2" presStyleCnt="0">
        <dgm:presLayoutVars>
          <dgm:hierBranch val="init"/>
        </dgm:presLayoutVars>
      </dgm:prSet>
      <dgm:spPr/>
    </dgm:pt>
    <dgm:pt modelId="{2D75FC90-29B6-452F-8C55-814B7C857CEE}" type="pres">
      <dgm:prSet presAssocID="{612536D4-C028-4CDB-806F-438FAF6AE878}" presName="rootComposite" presStyleCnt="0"/>
      <dgm:spPr/>
    </dgm:pt>
    <dgm:pt modelId="{99DD43E1-3133-4BF5-8D6C-30FEF73619A5}" type="pres">
      <dgm:prSet presAssocID="{612536D4-C028-4CDB-806F-438FAF6AE878}" presName="rootText" presStyleLbl="node2" presStyleIdx="5" presStyleCnt="6">
        <dgm:presLayoutVars>
          <dgm:chPref val="3"/>
        </dgm:presLayoutVars>
      </dgm:prSet>
      <dgm:spPr/>
    </dgm:pt>
    <dgm:pt modelId="{B1134B26-53B5-4CB0-A192-8F14903185C0}" type="pres">
      <dgm:prSet presAssocID="{612536D4-C028-4CDB-806F-438FAF6AE878}" presName="rootConnector" presStyleLbl="node2" presStyleIdx="5" presStyleCnt="6"/>
      <dgm:spPr/>
    </dgm:pt>
    <dgm:pt modelId="{916BFFDF-383D-41FA-8692-E2A3CD9B8E11}" type="pres">
      <dgm:prSet presAssocID="{612536D4-C028-4CDB-806F-438FAF6AE878}" presName="hierChild4" presStyleCnt="0"/>
      <dgm:spPr/>
    </dgm:pt>
    <dgm:pt modelId="{133F5170-52F7-4187-B115-C7622A0AFC5E}" type="pres">
      <dgm:prSet presAssocID="{BD5A0F25-10D1-4FFA-BF18-3A1067BD7F7E}" presName="Name37" presStyleLbl="parChTrans1D3" presStyleIdx="18" presStyleCnt="20"/>
      <dgm:spPr/>
    </dgm:pt>
    <dgm:pt modelId="{DB8C7F34-04B4-4586-AF35-04013E313498}" type="pres">
      <dgm:prSet presAssocID="{49F3E67F-80C0-4171-9E3D-C654CA06AF5C}" presName="hierRoot2" presStyleCnt="0">
        <dgm:presLayoutVars>
          <dgm:hierBranch val="init"/>
        </dgm:presLayoutVars>
      </dgm:prSet>
      <dgm:spPr/>
    </dgm:pt>
    <dgm:pt modelId="{D6F7674B-E7B5-46FA-A85F-6AF5AC2FB727}" type="pres">
      <dgm:prSet presAssocID="{49F3E67F-80C0-4171-9E3D-C654CA06AF5C}" presName="rootComposite" presStyleCnt="0"/>
      <dgm:spPr/>
    </dgm:pt>
    <dgm:pt modelId="{82E4B237-8633-4AAF-8581-685265B9F946}" type="pres">
      <dgm:prSet presAssocID="{49F3E67F-80C0-4171-9E3D-C654CA06AF5C}" presName="rootText" presStyleLbl="node3" presStyleIdx="18" presStyleCnt="20">
        <dgm:presLayoutVars>
          <dgm:chPref val="3"/>
        </dgm:presLayoutVars>
      </dgm:prSet>
      <dgm:spPr/>
    </dgm:pt>
    <dgm:pt modelId="{BA3D1856-5B32-48D1-94A7-498B8260EEE5}" type="pres">
      <dgm:prSet presAssocID="{49F3E67F-80C0-4171-9E3D-C654CA06AF5C}" presName="rootConnector" presStyleLbl="node3" presStyleIdx="18" presStyleCnt="20"/>
      <dgm:spPr/>
    </dgm:pt>
    <dgm:pt modelId="{D37ED967-8781-4EAB-A105-13AAFA8D729B}" type="pres">
      <dgm:prSet presAssocID="{49F3E67F-80C0-4171-9E3D-C654CA06AF5C}" presName="hierChild4" presStyleCnt="0"/>
      <dgm:spPr/>
    </dgm:pt>
    <dgm:pt modelId="{1413CF03-D495-40C5-9A47-3D3111B1E015}" type="pres">
      <dgm:prSet presAssocID="{CFAAA6DD-B621-4B30-AF55-961E97AB2A50}" presName="Name37" presStyleLbl="parChTrans1D4" presStyleIdx="1" presStyleCnt="7"/>
      <dgm:spPr/>
    </dgm:pt>
    <dgm:pt modelId="{F760EF9F-7E98-4163-8FD6-A38DEC526636}" type="pres">
      <dgm:prSet presAssocID="{0A7C55A0-6CD2-47F6-841C-CCEDF1506260}" presName="hierRoot2" presStyleCnt="0">
        <dgm:presLayoutVars>
          <dgm:hierBranch val="init"/>
        </dgm:presLayoutVars>
      </dgm:prSet>
      <dgm:spPr/>
    </dgm:pt>
    <dgm:pt modelId="{B6BAE039-AFB8-4175-98EF-5767269E00E5}" type="pres">
      <dgm:prSet presAssocID="{0A7C55A0-6CD2-47F6-841C-CCEDF1506260}" presName="rootComposite" presStyleCnt="0"/>
      <dgm:spPr/>
    </dgm:pt>
    <dgm:pt modelId="{A438814A-4A4A-4A5A-B639-7B48E5A54FFC}" type="pres">
      <dgm:prSet presAssocID="{0A7C55A0-6CD2-47F6-841C-CCEDF1506260}" presName="rootText" presStyleLbl="node4" presStyleIdx="1" presStyleCnt="7">
        <dgm:presLayoutVars>
          <dgm:chPref val="3"/>
        </dgm:presLayoutVars>
      </dgm:prSet>
      <dgm:spPr/>
    </dgm:pt>
    <dgm:pt modelId="{B19C2351-FFF6-4F60-AA89-99711117AF65}" type="pres">
      <dgm:prSet presAssocID="{0A7C55A0-6CD2-47F6-841C-CCEDF1506260}" presName="rootConnector" presStyleLbl="node4" presStyleIdx="1" presStyleCnt="7"/>
      <dgm:spPr/>
    </dgm:pt>
    <dgm:pt modelId="{968855F5-B643-4A01-8003-8B9F816C16FD}" type="pres">
      <dgm:prSet presAssocID="{0A7C55A0-6CD2-47F6-841C-CCEDF1506260}" presName="hierChild4" presStyleCnt="0"/>
      <dgm:spPr/>
    </dgm:pt>
    <dgm:pt modelId="{5F59EFD1-A29C-4FC2-81FB-D9389A69B818}" type="pres">
      <dgm:prSet presAssocID="{A9950ECF-A337-4362-AC1E-3427322B3E8B}" presName="Name37" presStyleLbl="parChTrans1D4" presStyleIdx="2" presStyleCnt="7"/>
      <dgm:spPr/>
    </dgm:pt>
    <dgm:pt modelId="{283BE93C-66CF-4A84-9474-F427852FBB26}" type="pres">
      <dgm:prSet presAssocID="{6E450FC6-BB9C-4DB6-AF2F-CC63AC691FC1}" presName="hierRoot2" presStyleCnt="0">
        <dgm:presLayoutVars>
          <dgm:hierBranch val="init"/>
        </dgm:presLayoutVars>
      </dgm:prSet>
      <dgm:spPr/>
    </dgm:pt>
    <dgm:pt modelId="{D0658D37-A93D-4622-BFFB-ED3C8FE48E79}" type="pres">
      <dgm:prSet presAssocID="{6E450FC6-BB9C-4DB6-AF2F-CC63AC691FC1}" presName="rootComposite" presStyleCnt="0"/>
      <dgm:spPr/>
    </dgm:pt>
    <dgm:pt modelId="{294CB8C4-D750-46E9-A77E-3C64BCD7B469}" type="pres">
      <dgm:prSet presAssocID="{6E450FC6-BB9C-4DB6-AF2F-CC63AC691FC1}" presName="rootText" presStyleLbl="node4" presStyleIdx="2" presStyleCnt="7">
        <dgm:presLayoutVars>
          <dgm:chPref val="3"/>
        </dgm:presLayoutVars>
      </dgm:prSet>
      <dgm:spPr/>
    </dgm:pt>
    <dgm:pt modelId="{7BBF5DB1-FDB5-4865-B302-D91B57B20BC2}" type="pres">
      <dgm:prSet presAssocID="{6E450FC6-BB9C-4DB6-AF2F-CC63AC691FC1}" presName="rootConnector" presStyleLbl="node4" presStyleIdx="2" presStyleCnt="7"/>
      <dgm:spPr/>
    </dgm:pt>
    <dgm:pt modelId="{1A912F50-5F91-4609-B6BC-1D19C9D053CD}" type="pres">
      <dgm:prSet presAssocID="{6E450FC6-BB9C-4DB6-AF2F-CC63AC691FC1}" presName="hierChild4" presStyleCnt="0"/>
      <dgm:spPr/>
    </dgm:pt>
    <dgm:pt modelId="{A47A3C0F-37B5-4708-90D5-62EED1B19300}" type="pres">
      <dgm:prSet presAssocID="{6E450FC6-BB9C-4DB6-AF2F-CC63AC691FC1}" presName="hierChild5" presStyleCnt="0"/>
      <dgm:spPr/>
    </dgm:pt>
    <dgm:pt modelId="{0ACD7EE9-725A-46F1-B9BF-8249C7223505}" type="pres">
      <dgm:prSet presAssocID="{0A7C55A0-6CD2-47F6-841C-CCEDF1506260}" presName="hierChild5" presStyleCnt="0"/>
      <dgm:spPr/>
    </dgm:pt>
    <dgm:pt modelId="{01F034A4-7C28-4635-9A5B-55CC0EBA872F}" type="pres">
      <dgm:prSet presAssocID="{49F3E67F-80C0-4171-9E3D-C654CA06AF5C}" presName="hierChild5" presStyleCnt="0"/>
      <dgm:spPr/>
    </dgm:pt>
    <dgm:pt modelId="{FA3A6B9E-E501-4BF8-886E-E59E47D98A39}" type="pres">
      <dgm:prSet presAssocID="{4EE96C5B-C7E7-4654-9316-65425B29C79F}" presName="Name37" presStyleLbl="parChTrans1D3" presStyleIdx="19" presStyleCnt="20"/>
      <dgm:spPr/>
    </dgm:pt>
    <dgm:pt modelId="{D3EC2111-1E1A-40F8-A059-48E1091C818E}" type="pres">
      <dgm:prSet presAssocID="{2C9052E9-29BC-487B-A7A1-9ACD50FBC2A8}" presName="hierRoot2" presStyleCnt="0">
        <dgm:presLayoutVars>
          <dgm:hierBranch val="init"/>
        </dgm:presLayoutVars>
      </dgm:prSet>
      <dgm:spPr/>
    </dgm:pt>
    <dgm:pt modelId="{D617E071-BDD6-4BE5-8315-554EFA7A29B7}" type="pres">
      <dgm:prSet presAssocID="{2C9052E9-29BC-487B-A7A1-9ACD50FBC2A8}" presName="rootComposite" presStyleCnt="0"/>
      <dgm:spPr/>
    </dgm:pt>
    <dgm:pt modelId="{B92E1E48-898C-42C9-910D-75CD1EA9B244}" type="pres">
      <dgm:prSet presAssocID="{2C9052E9-29BC-487B-A7A1-9ACD50FBC2A8}" presName="rootText" presStyleLbl="node3" presStyleIdx="19" presStyleCnt="20">
        <dgm:presLayoutVars>
          <dgm:chPref val="3"/>
        </dgm:presLayoutVars>
      </dgm:prSet>
      <dgm:spPr/>
    </dgm:pt>
    <dgm:pt modelId="{82A5E06C-7AEB-4164-A18D-4FBC94E9BAA4}" type="pres">
      <dgm:prSet presAssocID="{2C9052E9-29BC-487B-A7A1-9ACD50FBC2A8}" presName="rootConnector" presStyleLbl="node3" presStyleIdx="19" presStyleCnt="20"/>
      <dgm:spPr/>
    </dgm:pt>
    <dgm:pt modelId="{F64D96A2-7205-4D25-8AB5-931B216E9C1C}" type="pres">
      <dgm:prSet presAssocID="{2C9052E9-29BC-487B-A7A1-9ACD50FBC2A8}" presName="hierChild4" presStyleCnt="0"/>
      <dgm:spPr/>
    </dgm:pt>
    <dgm:pt modelId="{1D955655-97CC-4F30-B4CE-A105F5CEB8A8}" type="pres">
      <dgm:prSet presAssocID="{6FFD3676-C374-44B5-926C-34ED38ED29DA}" presName="Name37" presStyleLbl="parChTrans1D4" presStyleIdx="3" presStyleCnt="7"/>
      <dgm:spPr/>
    </dgm:pt>
    <dgm:pt modelId="{E6EEE845-AC5C-44E4-ABC9-DDB91F2C4C5B}" type="pres">
      <dgm:prSet presAssocID="{625168E9-5BFA-40D1-BD82-9C487C5EA152}" presName="hierRoot2" presStyleCnt="0">
        <dgm:presLayoutVars>
          <dgm:hierBranch val="init"/>
        </dgm:presLayoutVars>
      </dgm:prSet>
      <dgm:spPr/>
    </dgm:pt>
    <dgm:pt modelId="{74BE491A-D815-418E-A96A-604D3EA8D8B2}" type="pres">
      <dgm:prSet presAssocID="{625168E9-5BFA-40D1-BD82-9C487C5EA152}" presName="rootComposite" presStyleCnt="0"/>
      <dgm:spPr/>
    </dgm:pt>
    <dgm:pt modelId="{ACA598C3-C9B0-44D7-886A-FBF142CF5ABE}" type="pres">
      <dgm:prSet presAssocID="{625168E9-5BFA-40D1-BD82-9C487C5EA152}" presName="rootText" presStyleLbl="node4" presStyleIdx="3" presStyleCnt="7">
        <dgm:presLayoutVars>
          <dgm:chPref val="3"/>
        </dgm:presLayoutVars>
      </dgm:prSet>
      <dgm:spPr/>
    </dgm:pt>
    <dgm:pt modelId="{3DDA82F7-0DAF-4494-9DA4-11F8B114858C}" type="pres">
      <dgm:prSet presAssocID="{625168E9-5BFA-40D1-BD82-9C487C5EA152}" presName="rootConnector" presStyleLbl="node4" presStyleIdx="3" presStyleCnt="7"/>
      <dgm:spPr/>
    </dgm:pt>
    <dgm:pt modelId="{D9861F57-770D-44A1-BAAE-AAA94D08976B}" type="pres">
      <dgm:prSet presAssocID="{625168E9-5BFA-40D1-BD82-9C487C5EA152}" presName="hierChild4" presStyleCnt="0"/>
      <dgm:spPr/>
    </dgm:pt>
    <dgm:pt modelId="{A7192E19-02F7-482F-9BA2-0DAA62354AF5}" type="pres">
      <dgm:prSet presAssocID="{625168E9-5BFA-40D1-BD82-9C487C5EA152}" presName="hierChild5" presStyleCnt="0"/>
      <dgm:spPr/>
    </dgm:pt>
    <dgm:pt modelId="{8D5F164C-BAF1-42FF-A19E-C6D1FA01CCE7}" type="pres">
      <dgm:prSet presAssocID="{DF2DCB1F-CCF1-4231-922D-8FCAC3ACD9C5}" presName="Name37" presStyleLbl="parChTrans1D4" presStyleIdx="4" presStyleCnt="7"/>
      <dgm:spPr/>
    </dgm:pt>
    <dgm:pt modelId="{AF654805-9835-4F51-96DE-99D558D446E5}" type="pres">
      <dgm:prSet presAssocID="{AC53BC48-3EE4-4711-9DEC-89A58FF7B456}" presName="hierRoot2" presStyleCnt="0">
        <dgm:presLayoutVars>
          <dgm:hierBranch val="init"/>
        </dgm:presLayoutVars>
      </dgm:prSet>
      <dgm:spPr/>
    </dgm:pt>
    <dgm:pt modelId="{23D0DB2D-B6FD-4D88-9EE7-B0ACACA4F51B}" type="pres">
      <dgm:prSet presAssocID="{AC53BC48-3EE4-4711-9DEC-89A58FF7B456}" presName="rootComposite" presStyleCnt="0"/>
      <dgm:spPr/>
    </dgm:pt>
    <dgm:pt modelId="{B98E181C-4DC5-41DD-9D3D-7627A0444EE0}" type="pres">
      <dgm:prSet presAssocID="{AC53BC48-3EE4-4711-9DEC-89A58FF7B456}" presName="rootText" presStyleLbl="node4" presStyleIdx="4" presStyleCnt="7">
        <dgm:presLayoutVars>
          <dgm:chPref val="3"/>
        </dgm:presLayoutVars>
      </dgm:prSet>
      <dgm:spPr/>
    </dgm:pt>
    <dgm:pt modelId="{CD42C758-B282-49AE-BFD4-99B64D8FCE2D}" type="pres">
      <dgm:prSet presAssocID="{AC53BC48-3EE4-4711-9DEC-89A58FF7B456}" presName="rootConnector" presStyleLbl="node4" presStyleIdx="4" presStyleCnt="7"/>
      <dgm:spPr/>
    </dgm:pt>
    <dgm:pt modelId="{76A1A725-6221-410F-8701-54E8CF260836}" type="pres">
      <dgm:prSet presAssocID="{AC53BC48-3EE4-4711-9DEC-89A58FF7B456}" presName="hierChild4" presStyleCnt="0"/>
      <dgm:spPr/>
    </dgm:pt>
    <dgm:pt modelId="{DE0362BC-B0B2-4107-A48E-965150F09BD2}" type="pres">
      <dgm:prSet presAssocID="{AC53BC48-3EE4-4711-9DEC-89A58FF7B456}" presName="hierChild5" presStyleCnt="0"/>
      <dgm:spPr/>
    </dgm:pt>
    <dgm:pt modelId="{E523A76F-CD8F-4EFA-BD06-0F6241567DF4}" type="pres">
      <dgm:prSet presAssocID="{34EFFEE4-8530-4675-AB07-394627AA17AC}" presName="Name37" presStyleLbl="parChTrans1D4" presStyleIdx="5" presStyleCnt="7"/>
      <dgm:spPr/>
    </dgm:pt>
    <dgm:pt modelId="{743C3CEE-75C1-4376-9317-39972BA46F3E}" type="pres">
      <dgm:prSet presAssocID="{9EE87292-CF75-4095-B360-7A649BC09BC3}" presName="hierRoot2" presStyleCnt="0">
        <dgm:presLayoutVars>
          <dgm:hierBranch val="init"/>
        </dgm:presLayoutVars>
      </dgm:prSet>
      <dgm:spPr/>
    </dgm:pt>
    <dgm:pt modelId="{0254C01C-5330-4C37-ACB8-7ECA08A53914}" type="pres">
      <dgm:prSet presAssocID="{9EE87292-CF75-4095-B360-7A649BC09BC3}" presName="rootComposite" presStyleCnt="0"/>
      <dgm:spPr/>
    </dgm:pt>
    <dgm:pt modelId="{FF50AD62-AF37-4C88-B319-C91DA812D382}" type="pres">
      <dgm:prSet presAssocID="{9EE87292-CF75-4095-B360-7A649BC09BC3}" presName="rootText" presStyleLbl="node4" presStyleIdx="5" presStyleCnt="7">
        <dgm:presLayoutVars>
          <dgm:chPref val="3"/>
        </dgm:presLayoutVars>
      </dgm:prSet>
      <dgm:spPr/>
    </dgm:pt>
    <dgm:pt modelId="{A26F9F34-6E49-486B-B197-BD11E77E0215}" type="pres">
      <dgm:prSet presAssocID="{9EE87292-CF75-4095-B360-7A649BC09BC3}" presName="rootConnector" presStyleLbl="node4" presStyleIdx="5" presStyleCnt="7"/>
      <dgm:spPr/>
    </dgm:pt>
    <dgm:pt modelId="{9A696DB1-EA36-450C-B6BE-B4993DE0F12B}" type="pres">
      <dgm:prSet presAssocID="{9EE87292-CF75-4095-B360-7A649BC09BC3}" presName="hierChild4" presStyleCnt="0"/>
      <dgm:spPr/>
    </dgm:pt>
    <dgm:pt modelId="{8E0A1C2F-03EF-4B34-ADDA-CE0A63797588}" type="pres">
      <dgm:prSet presAssocID="{9EE87292-CF75-4095-B360-7A649BC09BC3}" presName="hierChild5" presStyleCnt="0"/>
      <dgm:spPr/>
    </dgm:pt>
    <dgm:pt modelId="{6A1CBF63-88D7-41CC-9845-FFCCD5302464}" type="pres">
      <dgm:prSet presAssocID="{F0A30BD3-9D9E-47A9-9E4C-ACB472A00496}" presName="Name37" presStyleLbl="parChTrans1D4" presStyleIdx="6" presStyleCnt="7"/>
      <dgm:spPr/>
    </dgm:pt>
    <dgm:pt modelId="{095A7D34-5B9C-4C49-901F-FA11994740F4}" type="pres">
      <dgm:prSet presAssocID="{4B3D4EB9-70BA-414F-943D-303244965A3E}" presName="hierRoot2" presStyleCnt="0">
        <dgm:presLayoutVars>
          <dgm:hierBranch val="init"/>
        </dgm:presLayoutVars>
      </dgm:prSet>
      <dgm:spPr/>
    </dgm:pt>
    <dgm:pt modelId="{FC14CE97-D217-49D4-99B4-E549B8F80D25}" type="pres">
      <dgm:prSet presAssocID="{4B3D4EB9-70BA-414F-943D-303244965A3E}" presName="rootComposite" presStyleCnt="0"/>
      <dgm:spPr/>
    </dgm:pt>
    <dgm:pt modelId="{5A6F5509-4C24-43AC-8F66-701A2BDFA54C}" type="pres">
      <dgm:prSet presAssocID="{4B3D4EB9-70BA-414F-943D-303244965A3E}" presName="rootText" presStyleLbl="node4" presStyleIdx="6" presStyleCnt="7">
        <dgm:presLayoutVars>
          <dgm:chPref val="3"/>
        </dgm:presLayoutVars>
      </dgm:prSet>
      <dgm:spPr/>
    </dgm:pt>
    <dgm:pt modelId="{94E025CE-55A9-4338-93F5-9AC659CB728E}" type="pres">
      <dgm:prSet presAssocID="{4B3D4EB9-70BA-414F-943D-303244965A3E}" presName="rootConnector" presStyleLbl="node4" presStyleIdx="6" presStyleCnt="7"/>
      <dgm:spPr/>
    </dgm:pt>
    <dgm:pt modelId="{54A66C18-7A8F-4FA4-B6C1-234F781DA51A}" type="pres">
      <dgm:prSet presAssocID="{4B3D4EB9-70BA-414F-943D-303244965A3E}" presName="hierChild4" presStyleCnt="0"/>
      <dgm:spPr/>
    </dgm:pt>
    <dgm:pt modelId="{0724FCE4-39E7-42AF-AAFB-7EF22FD382EE}" type="pres">
      <dgm:prSet presAssocID="{4B3D4EB9-70BA-414F-943D-303244965A3E}" presName="hierChild5" presStyleCnt="0"/>
      <dgm:spPr/>
    </dgm:pt>
    <dgm:pt modelId="{84E27CBD-FF8A-4275-BEF7-72361543ED66}" type="pres">
      <dgm:prSet presAssocID="{2C9052E9-29BC-487B-A7A1-9ACD50FBC2A8}" presName="hierChild5" presStyleCnt="0"/>
      <dgm:spPr/>
    </dgm:pt>
    <dgm:pt modelId="{2CE7EEEA-E918-4A0F-A6FC-ECDE37815C35}" type="pres">
      <dgm:prSet presAssocID="{612536D4-C028-4CDB-806F-438FAF6AE878}" presName="hierChild5" presStyleCnt="0"/>
      <dgm:spPr/>
    </dgm:pt>
    <dgm:pt modelId="{804B2F56-00AA-4439-96CB-8EA058FA307E}" type="pres">
      <dgm:prSet presAssocID="{0323D4B6-B44D-40CF-8EF0-A6DB96DBC236}" presName="hierChild3" presStyleCnt="0"/>
      <dgm:spPr/>
    </dgm:pt>
    <dgm:pt modelId="{DB0C1225-C3E4-4F92-804A-15B733D2A91E}" type="pres">
      <dgm:prSet presAssocID="{FB60BDDE-5D65-4887-8B93-1CBC77C4B0BB}" presName="Name111" presStyleLbl="parChTrans1D2" presStyleIdx="6" presStyleCnt="7"/>
      <dgm:spPr/>
    </dgm:pt>
    <dgm:pt modelId="{AF61E116-DEAD-4353-99DB-3553E7D5CFF7}" type="pres">
      <dgm:prSet presAssocID="{E238A75E-EE89-4586-95B4-027CD03E45A5}" presName="hierRoot3" presStyleCnt="0">
        <dgm:presLayoutVars>
          <dgm:hierBranch val="init"/>
        </dgm:presLayoutVars>
      </dgm:prSet>
      <dgm:spPr/>
    </dgm:pt>
    <dgm:pt modelId="{642493AD-9684-431B-8003-6FE1713751D9}" type="pres">
      <dgm:prSet presAssocID="{E238A75E-EE89-4586-95B4-027CD03E45A5}" presName="rootComposite3" presStyleCnt="0"/>
      <dgm:spPr/>
    </dgm:pt>
    <dgm:pt modelId="{61F61C01-B6AD-4B29-969A-6A59D6B6A11B}" type="pres">
      <dgm:prSet presAssocID="{E238A75E-EE89-4586-95B4-027CD03E45A5}" presName="rootText3" presStyleLbl="asst1" presStyleIdx="0" presStyleCnt="1">
        <dgm:presLayoutVars>
          <dgm:chPref val="3"/>
        </dgm:presLayoutVars>
      </dgm:prSet>
      <dgm:spPr/>
    </dgm:pt>
    <dgm:pt modelId="{8F9BC7F5-F5B0-475D-A223-95DA265D5DEB}" type="pres">
      <dgm:prSet presAssocID="{E238A75E-EE89-4586-95B4-027CD03E45A5}" presName="rootConnector3" presStyleLbl="asst1" presStyleIdx="0" presStyleCnt="1"/>
      <dgm:spPr/>
    </dgm:pt>
    <dgm:pt modelId="{55DF1DC1-5190-4F80-A2D0-8F9D285C923D}" type="pres">
      <dgm:prSet presAssocID="{E238A75E-EE89-4586-95B4-027CD03E45A5}" presName="hierChild6" presStyleCnt="0"/>
      <dgm:spPr/>
    </dgm:pt>
    <dgm:pt modelId="{D0054A07-41AF-4222-AE02-E0400309DC89}" type="pres">
      <dgm:prSet presAssocID="{E238A75E-EE89-4586-95B4-027CD03E45A5}" presName="hierChild7" presStyleCnt="0"/>
      <dgm:spPr/>
    </dgm:pt>
  </dgm:ptLst>
  <dgm:cxnLst>
    <dgm:cxn modelId="{A46AF200-ACBE-4F29-A52A-CEB1434AFB2A}" srcId="{74178EA7-89FD-4C22-9975-DFDC7CCFDE56}" destId="{6B3C4621-BFFC-4432-B31A-9E9326ADDF5B}" srcOrd="5" destOrd="0" parTransId="{EC8FDC1F-D2B4-40F2-BF05-E9112CDA8BE7}" sibTransId="{6CC2D096-A391-4A00-AD5C-6DC754FD5F64}"/>
    <dgm:cxn modelId="{B499BB02-F81B-4AF8-B8E0-3B87643B9504}" type="presOf" srcId="{803EF011-906E-493C-8152-92AABDFFD17B}" destId="{BC4E8E10-7415-4C05-98C4-FCEF794AD22F}" srcOrd="0" destOrd="0" presId="urn:microsoft.com/office/officeart/2005/8/layout/orgChart1"/>
    <dgm:cxn modelId="{C8A8090A-D81F-4559-A739-7B17F2B7C901}" type="presOf" srcId="{6B3C4621-BFFC-4432-B31A-9E9326ADDF5B}" destId="{76E871CB-C6CA-43D3-8D3E-E244D583C170}" srcOrd="1" destOrd="0" presId="urn:microsoft.com/office/officeart/2005/8/layout/orgChart1"/>
    <dgm:cxn modelId="{969B5B0A-3390-4BD3-8658-13E26A74F6BE}" srcId="{E9992C9D-0041-409E-A336-F53BBD786556}" destId="{B32A780E-D634-46C7-925A-71DE0097069B}" srcOrd="0" destOrd="0" parTransId="{C9C42BF0-2D1E-4EEE-93AC-1FA11005C779}" sibTransId="{9B6B02C9-B1A0-4DF0-A72B-F0807DF33EAB}"/>
    <dgm:cxn modelId="{4C5EDE0A-94DB-4EF4-A623-03B3E4180016}" type="presOf" srcId="{9EE87292-CF75-4095-B360-7A649BC09BC3}" destId="{FF50AD62-AF37-4C88-B319-C91DA812D382}" srcOrd="0" destOrd="0" presId="urn:microsoft.com/office/officeart/2005/8/layout/orgChart1"/>
    <dgm:cxn modelId="{FD07FC0B-2022-4F60-9BE4-2BCEE98948A5}" srcId="{FCF4D89C-D2BF-49E8-8903-AAC9B62802EC}" destId="{8861BE04-77DF-43DD-BCD9-F9E503F6050C}" srcOrd="0" destOrd="0" parTransId="{617313EE-27E8-4D09-94EA-4796D5D3A61E}" sibTransId="{15F7694B-E7B9-4693-8208-06A19D5A710B}"/>
    <dgm:cxn modelId="{C18AD40C-1E61-4B9B-838A-9F983EC889ED}" type="presOf" srcId="{A0F60552-0901-4251-946C-7964BB3C7BB9}" destId="{9736126F-7D07-4BC4-9187-4596CFAF6F9A}" srcOrd="0" destOrd="0" presId="urn:microsoft.com/office/officeart/2005/8/layout/orgChart1"/>
    <dgm:cxn modelId="{5EFCBA0E-7136-4177-95FF-A2EB785993F3}" type="presOf" srcId="{4B3D4EB9-70BA-414F-943D-303244965A3E}" destId="{5A6F5509-4C24-43AC-8F66-701A2BDFA54C}" srcOrd="0" destOrd="0" presId="urn:microsoft.com/office/officeart/2005/8/layout/orgChart1"/>
    <dgm:cxn modelId="{A42CA30F-9A88-4C68-BC34-17AE70EB5400}" type="presOf" srcId="{A9950ECF-A337-4362-AC1E-3427322B3E8B}" destId="{5F59EFD1-A29C-4FC2-81FB-D9389A69B818}" srcOrd="0" destOrd="0" presId="urn:microsoft.com/office/officeart/2005/8/layout/orgChart1"/>
    <dgm:cxn modelId="{34DA1212-974D-43E0-93CA-6B5967E4E913}" type="presOf" srcId="{3D0A4B05-A333-4D41-8567-07DD3594F598}" destId="{9661A9BC-F8A6-4617-B9F9-2FBD8253BD01}" srcOrd="0" destOrd="0" presId="urn:microsoft.com/office/officeart/2005/8/layout/orgChart1"/>
    <dgm:cxn modelId="{81617413-BD90-4884-A40A-1D51BA95D77F}" srcId="{8861BE04-77DF-43DD-BCD9-F9E503F6050C}" destId="{1A446D28-5E5D-4E0B-AB4A-DEB0D946B017}" srcOrd="0" destOrd="0" parTransId="{24C84E95-FDB3-4298-9906-5227773195C1}" sibTransId="{34076FD8-7075-4E9E-BFD5-D8A24311D5BF}"/>
    <dgm:cxn modelId="{4A9FC113-19D3-42FF-AD83-2DABDC6888CD}" type="presOf" srcId="{AC53BC48-3EE4-4711-9DEC-89A58FF7B456}" destId="{B98E181C-4DC5-41DD-9D3D-7627A0444EE0}" srcOrd="0" destOrd="0" presId="urn:microsoft.com/office/officeart/2005/8/layout/orgChart1"/>
    <dgm:cxn modelId="{C886C51B-5DC6-41B0-9058-BBDEBC1A42C7}" type="presOf" srcId="{CC20F55A-CCE6-4A15-8322-99922B814284}" destId="{18BF352A-96A2-4E7F-B267-DD9BE01AE38E}" srcOrd="0" destOrd="0" presId="urn:microsoft.com/office/officeart/2005/8/layout/orgChart1"/>
    <dgm:cxn modelId="{2B07E41B-1210-4259-BDC6-9F3A48CC774A}" srcId="{E4F11F79-F76B-4C33-84F7-6BE1FDAC5DF5}" destId="{52629D47-0B85-4BA6-B805-F34B59646310}" srcOrd="1" destOrd="0" parTransId="{FE82B3B1-9375-4ACB-8FFC-214063828CD1}" sibTransId="{60BC4691-8684-4D5D-97E6-F24D4FDAA0CB}"/>
    <dgm:cxn modelId="{98552C1C-3E8E-4DC1-B94E-68ACC9A9F7CD}" srcId="{E4F11F79-F76B-4C33-84F7-6BE1FDAC5DF5}" destId="{A403B3B5-C090-4204-B78C-4F1E14E5A061}" srcOrd="0" destOrd="0" parTransId="{4E6A4948-B0FB-42CD-AB4F-195CA1390CD6}" sibTransId="{CC58A355-5EEA-4B19-BCBB-528995B420D7}"/>
    <dgm:cxn modelId="{2B81701C-074B-491C-8CB4-B851128CE4D0}" srcId="{74178EA7-89FD-4C22-9975-DFDC7CCFDE56}" destId="{632873A9-E5D1-4A76-8CF7-645979808C9A}" srcOrd="0" destOrd="0" parTransId="{1A268D2B-2758-4552-97ED-329BB62DC86E}" sibTransId="{E6CA5681-4F80-41A2-9DA3-7AE108B85C99}"/>
    <dgm:cxn modelId="{A055951C-3D9A-43FF-9254-44E0550C75C4}" type="presOf" srcId="{6CDC4395-3065-4877-B510-E74F49B6B1F7}" destId="{2718644C-F9CC-4871-9D13-758DC7D48C95}" srcOrd="0" destOrd="0" presId="urn:microsoft.com/office/officeart/2005/8/layout/orgChart1"/>
    <dgm:cxn modelId="{AE1DF71F-7A83-408B-A312-921D4192ACAD}" type="presOf" srcId="{8403BC51-A728-4AAE-A359-B3DF20896E96}" destId="{D16029D9-FDF1-4DEC-8EA9-289855C78395}" srcOrd="1" destOrd="0" presId="urn:microsoft.com/office/officeart/2005/8/layout/orgChart1"/>
    <dgm:cxn modelId="{F8559120-F093-4DB7-A66E-85E6DDFFBD3F}" srcId="{74178EA7-89FD-4C22-9975-DFDC7CCFDE56}" destId="{321DC520-E9B0-4467-AC01-932A35A76468}" srcOrd="2" destOrd="0" parTransId="{B3202F04-66CD-4535-8EA6-C73CD492E2E7}" sibTransId="{774FF605-6BA7-4541-AB90-936C333E91D3}"/>
    <dgm:cxn modelId="{F0122723-D477-41EF-9D13-A1DC155826B4}" type="presOf" srcId="{07096C0B-A7B6-4AEB-98F6-32AF465AB3DC}" destId="{A2F8CC7B-9F37-42A5-9134-9BF6C142F2F6}" srcOrd="0" destOrd="0" presId="urn:microsoft.com/office/officeart/2005/8/layout/orgChart1"/>
    <dgm:cxn modelId="{544C4A26-AA10-485E-A148-3D423C9BD6BC}" type="presOf" srcId="{CFAAA6DD-B621-4B30-AF55-961E97AB2A50}" destId="{1413CF03-D495-40C5-9A47-3D3111B1E015}" srcOrd="0" destOrd="0" presId="urn:microsoft.com/office/officeart/2005/8/layout/orgChart1"/>
    <dgm:cxn modelId="{37467928-B9B3-41C4-BB9F-A008649ED749}" type="presOf" srcId="{6FFD3676-C374-44B5-926C-34ED38ED29DA}" destId="{1D955655-97CC-4F30-B4CE-A105F5CEB8A8}" srcOrd="0" destOrd="0" presId="urn:microsoft.com/office/officeart/2005/8/layout/orgChart1"/>
    <dgm:cxn modelId="{B8B44329-AF62-4B62-918F-76D340F65818}" type="presOf" srcId="{6FD15EF0-6F9A-405E-9275-D29D3A2B896B}" destId="{9EE62850-3BA6-4555-9052-6FEA956FF66B}" srcOrd="0" destOrd="0" presId="urn:microsoft.com/office/officeart/2005/8/layout/orgChart1"/>
    <dgm:cxn modelId="{EBF30E2B-49FD-4728-B9F2-D46987FFDA7D}" type="presOf" srcId="{34EFFEE4-8530-4675-AB07-394627AA17AC}" destId="{E523A76F-CD8F-4EFA-BD06-0F6241567DF4}" srcOrd="0" destOrd="0" presId="urn:microsoft.com/office/officeart/2005/8/layout/orgChart1"/>
    <dgm:cxn modelId="{93DD0D2D-9003-4FC8-A685-09A4BAB0B715}" srcId="{3D0A4B05-A333-4D41-8567-07DD3594F598}" destId="{0323D4B6-B44D-40CF-8EF0-A6DB96DBC236}" srcOrd="0" destOrd="0" parTransId="{9A68D55B-A648-4688-A5C2-C1AC03A11FB5}" sibTransId="{55B72319-0951-4372-8B6D-045083E9B229}"/>
    <dgm:cxn modelId="{BF3FC12F-7BE7-46A5-8793-31301EF7903E}" type="presOf" srcId="{93F479B3-4A72-45F4-9192-412E6864247F}" destId="{105D5F6C-5F0C-426F-A6EB-D630677F4FA4}" srcOrd="1" destOrd="0" presId="urn:microsoft.com/office/officeart/2005/8/layout/orgChart1"/>
    <dgm:cxn modelId="{4F650D30-B7A8-48B7-8E0E-CFC9281B5D77}" type="presOf" srcId="{4EE96C5B-C7E7-4654-9316-65425B29C79F}" destId="{FA3A6B9E-E501-4BF8-886E-E59E47D98A39}" srcOrd="0" destOrd="0" presId="urn:microsoft.com/office/officeart/2005/8/layout/orgChart1"/>
    <dgm:cxn modelId="{7437C831-AA32-40E0-9F2E-50EA2CA5C575}" type="presOf" srcId="{49F3E67F-80C0-4171-9E3D-C654CA06AF5C}" destId="{BA3D1856-5B32-48D1-94A7-498B8260EEE5}" srcOrd="1" destOrd="0" presId="urn:microsoft.com/office/officeart/2005/8/layout/orgChart1"/>
    <dgm:cxn modelId="{B10E0832-5A2E-44B4-8F47-2652995A835A}" srcId="{74178EA7-89FD-4C22-9975-DFDC7CCFDE56}" destId="{CC20F55A-CCE6-4A15-8322-99922B814284}" srcOrd="6" destOrd="0" parTransId="{D6CAA310-432A-4986-B8CA-94258A66572F}" sibTransId="{CBAC3DC1-65DE-4324-96DE-2C3CC7109E36}"/>
    <dgm:cxn modelId="{7E975437-A7C8-4635-837B-B7A3D564BD98}" type="presOf" srcId="{6E450FC6-BB9C-4DB6-AF2F-CC63AC691FC1}" destId="{294CB8C4-D750-46E9-A77E-3C64BCD7B469}" srcOrd="0" destOrd="0" presId="urn:microsoft.com/office/officeart/2005/8/layout/orgChart1"/>
    <dgm:cxn modelId="{FAC3FA38-9F2E-4FED-B951-65E2F7A5A89E}" type="presOf" srcId="{0A7C55A0-6CD2-47F6-841C-CCEDF1506260}" destId="{A438814A-4A4A-4A5A-B639-7B48E5A54FFC}" srcOrd="0" destOrd="0" presId="urn:microsoft.com/office/officeart/2005/8/layout/orgChart1"/>
    <dgm:cxn modelId="{6C031E39-B9F1-4A02-BE3B-FEF330EFB461}" type="presOf" srcId="{8403BC51-A728-4AAE-A359-B3DF20896E96}" destId="{A247C667-01EB-45A0-B2D3-191F8B5FF28A}" srcOrd="0" destOrd="0" presId="urn:microsoft.com/office/officeart/2005/8/layout/orgChart1"/>
    <dgm:cxn modelId="{3BFBC45E-4E39-4A93-9AA8-870F600B0CDD}" srcId="{E9992C9D-0041-409E-A336-F53BBD786556}" destId="{6CDC4395-3065-4877-B510-E74F49B6B1F7}" srcOrd="2" destOrd="0" parTransId="{5EEA9BFF-F5A8-489D-83F7-B47E7B76F921}" sibTransId="{B256E4B4-B02F-4B1F-B130-2B98DA5A734B}"/>
    <dgm:cxn modelId="{8EA0F241-1A4F-4234-9B6A-7F1C5D1F3CAE}" type="presOf" srcId="{625168E9-5BFA-40D1-BD82-9C487C5EA152}" destId="{3DDA82F7-0DAF-4494-9DA4-11F8B114858C}" srcOrd="1" destOrd="0" presId="urn:microsoft.com/office/officeart/2005/8/layout/orgChart1"/>
    <dgm:cxn modelId="{6514AA62-5D87-40EA-90D3-D08D1A09F49A}" type="presOf" srcId="{4E6A4948-B0FB-42CD-AB4F-195CA1390CD6}" destId="{02372585-DC08-4A99-B1E3-71FCA5717F22}" srcOrd="0" destOrd="0" presId="urn:microsoft.com/office/officeart/2005/8/layout/orgChart1"/>
    <dgm:cxn modelId="{3807C262-F260-4913-B8A2-768F8963107D}" type="presOf" srcId="{0A7C55A0-6CD2-47F6-841C-CCEDF1506260}" destId="{B19C2351-FFF6-4F60-AA89-99711117AF65}" srcOrd="1" destOrd="0" presId="urn:microsoft.com/office/officeart/2005/8/layout/orgChart1"/>
    <dgm:cxn modelId="{7250F162-103F-4FB3-8EEF-A4BCCC46BE22}" type="presOf" srcId="{DB8FEA13-72C7-4555-9232-F97B288B8F44}" destId="{BE5FAFDB-651C-42E5-B93E-CE930674D107}" srcOrd="0" destOrd="0" presId="urn:microsoft.com/office/officeart/2005/8/layout/orgChart1"/>
    <dgm:cxn modelId="{B71E0143-5AB3-4CA0-8A1E-29F005C6F28C}" type="presOf" srcId="{632873A9-E5D1-4A76-8CF7-645979808C9A}" destId="{D223AED5-9950-4A9E-B333-D4624D76BCBE}" srcOrd="1" destOrd="0" presId="urn:microsoft.com/office/officeart/2005/8/layout/orgChart1"/>
    <dgm:cxn modelId="{8A60A743-3E29-4BF3-AB17-89F7CD284FE9}" type="presOf" srcId="{1D04BC43-3783-4781-AFF4-B788EF9DD1C7}" destId="{F8FBAD6D-F87F-4DDB-8353-1BF729C9A2BE}" srcOrd="0" destOrd="0" presId="urn:microsoft.com/office/officeart/2005/8/layout/orgChart1"/>
    <dgm:cxn modelId="{C6AC6744-5CD2-42CE-9F5E-6066FC4C225A}" type="presOf" srcId="{A403B3B5-C090-4204-B78C-4F1E14E5A061}" destId="{8818B79F-3735-4C5E-BDE9-0EA023C10CFD}" srcOrd="0" destOrd="0" presId="urn:microsoft.com/office/officeart/2005/8/layout/orgChart1"/>
    <dgm:cxn modelId="{B930DF64-2F13-4C5B-9F26-C3622B9BF884}" srcId="{0A7C55A0-6CD2-47F6-841C-CCEDF1506260}" destId="{6E450FC6-BB9C-4DB6-AF2F-CC63AC691FC1}" srcOrd="0" destOrd="0" parTransId="{A9950ECF-A337-4362-AC1E-3427322B3E8B}" sibTransId="{CCDE02C8-F706-44AD-A58F-D25A38F7EEE1}"/>
    <dgm:cxn modelId="{46226447-A295-42F5-B4E4-E6F761297BDD}" srcId="{612536D4-C028-4CDB-806F-438FAF6AE878}" destId="{2C9052E9-29BC-487B-A7A1-9ACD50FBC2A8}" srcOrd="1" destOrd="0" parTransId="{4EE96C5B-C7E7-4654-9316-65425B29C79F}" sibTransId="{F005C02B-9266-4887-A90E-8D734C303D62}"/>
    <dgm:cxn modelId="{60202B6A-593B-4EE3-BE15-C6A2C042BCE5}" type="presOf" srcId="{52629D47-0B85-4BA6-B805-F34B59646310}" destId="{6018B5F8-8258-40EE-91DA-E35150375884}" srcOrd="0" destOrd="0" presId="urn:microsoft.com/office/officeart/2005/8/layout/orgChart1"/>
    <dgm:cxn modelId="{DDD0144B-68F8-4D99-BBF2-694470B9267C}" type="presOf" srcId="{F0A30BD3-9D9E-47A9-9E4C-ACB472A00496}" destId="{6A1CBF63-88D7-41CC-9845-FFCCD5302464}" srcOrd="0" destOrd="0" presId="urn:microsoft.com/office/officeart/2005/8/layout/orgChart1"/>
    <dgm:cxn modelId="{6610E34C-4FA3-4D68-AC30-6E06C51F7D78}" type="presOf" srcId="{C922A5A7-2E9F-42AD-A79A-9883CCC72057}" destId="{C120E1CA-D24A-4440-946C-82E0668E901C}" srcOrd="0" destOrd="0" presId="urn:microsoft.com/office/officeart/2005/8/layout/orgChart1"/>
    <dgm:cxn modelId="{0F8CB66F-A1F0-46FE-B158-C408606DE595}" srcId="{6FD15EF0-6F9A-405E-9275-D29D3A2B896B}" destId="{8403BC51-A728-4AAE-A359-B3DF20896E96}" srcOrd="0" destOrd="0" parTransId="{7BE3C8DF-D4FC-44C1-8DF3-1836E2DE68EB}" sibTransId="{3054A5CB-C88A-4C83-A1B1-782EB56AA296}"/>
    <dgm:cxn modelId="{7CEFCC50-39A2-4BCE-A487-BCCC405D7CC8}" type="presOf" srcId="{B32A780E-D634-46C7-925A-71DE0097069B}" destId="{1C49C53E-4102-4ED8-89F5-2DA2F08B0ED1}" srcOrd="1" destOrd="0" presId="urn:microsoft.com/office/officeart/2005/8/layout/orgChart1"/>
    <dgm:cxn modelId="{6128D370-07C9-4EFD-9B91-C75C5D71A415}" type="presOf" srcId="{16D2C839-D6AD-40AF-9363-C9CDD235F660}" destId="{4A8AC3A8-D3F1-424F-9285-4F7355DFAD3F}" srcOrd="0" destOrd="0" presId="urn:microsoft.com/office/officeart/2005/8/layout/orgChart1"/>
    <dgm:cxn modelId="{E9891B72-D43F-4952-ABA9-14C8E18C7468}" type="presOf" srcId="{93F479B3-4A72-45F4-9192-412E6864247F}" destId="{C0B0EDAC-7244-4CD8-BF4A-A8526DDC75C6}" srcOrd="0" destOrd="0" presId="urn:microsoft.com/office/officeart/2005/8/layout/orgChart1"/>
    <dgm:cxn modelId="{3E7BC452-5245-439D-B81F-9C29F94ABB4B}" type="presOf" srcId="{74178EA7-89FD-4C22-9975-DFDC7CCFDE56}" destId="{7A504F33-1EC0-4134-AFAA-066497255F12}" srcOrd="0" destOrd="0" presId="urn:microsoft.com/office/officeart/2005/8/layout/orgChart1"/>
    <dgm:cxn modelId="{4A8EDD72-127F-43FE-80EB-CA110AE3A236}" type="presOf" srcId="{FCF4D89C-D2BF-49E8-8903-AAC9B62802EC}" destId="{C2446B2D-AF96-44EC-8366-E56D41CB1CE7}" srcOrd="0" destOrd="0" presId="urn:microsoft.com/office/officeart/2005/8/layout/orgChart1"/>
    <dgm:cxn modelId="{E7FE8354-4E4F-4C9B-A24C-583ABD32642A}" type="presOf" srcId="{A4F04CBD-0A5D-4AEA-AF8A-E5A589449231}" destId="{D30BD94F-906C-4BA9-A571-ED5AAF918C44}" srcOrd="1" destOrd="0" presId="urn:microsoft.com/office/officeart/2005/8/layout/orgChart1"/>
    <dgm:cxn modelId="{5E3A3975-1CEE-48B8-8C3F-F17640F5ABCB}" type="presOf" srcId="{F2F1F1B9-D26E-428C-9E9A-F2F877025501}" destId="{60FD38F4-13D4-4C46-BBFA-A4657CB158AC}" srcOrd="0" destOrd="0" presId="urn:microsoft.com/office/officeart/2005/8/layout/orgChart1"/>
    <dgm:cxn modelId="{2F458B75-25C3-4E0A-A660-0A555C4311D4}" srcId="{74178EA7-89FD-4C22-9975-DFDC7CCFDE56}" destId="{16D2C839-D6AD-40AF-9363-C9CDD235F660}" srcOrd="1" destOrd="0" parTransId="{91858E55-2D82-4652-8520-F39DAA15B741}" sibTransId="{77C8BB6A-3934-445E-B249-D8220CA73326}"/>
    <dgm:cxn modelId="{4833DC55-0A1E-4946-8196-BBBB692F709B}" type="presOf" srcId="{617313EE-27E8-4D09-94EA-4796D5D3A61E}" destId="{F1FD5875-CCD5-4BAE-9F6B-523556323D1B}" srcOrd="0" destOrd="0" presId="urn:microsoft.com/office/officeart/2005/8/layout/orgChart1"/>
    <dgm:cxn modelId="{27E2AE56-70A8-4640-BCD7-E1AE0D68E846}" type="presOf" srcId="{B32A780E-D634-46C7-925A-71DE0097069B}" destId="{403D8908-AABE-4137-B7EB-732F9499E669}" srcOrd="0" destOrd="0" presId="urn:microsoft.com/office/officeart/2005/8/layout/orgChart1"/>
    <dgm:cxn modelId="{45C70457-4052-4478-B652-D47C052A57FB}" type="presOf" srcId="{1A268D2B-2758-4552-97ED-329BB62DC86E}" destId="{79700AF5-98ED-455E-A18E-3CEDAC98D7D0}" srcOrd="0" destOrd="0" presId="urn:microsoft.com/office/officeart/2005/8/layout/orgChart1"/>
    <dgm:cxn modelId="{65A80677-4956-42E9-A1E0-1D90ED8C6B62}" srcId="{49F3E67F-80C0-4171-9E3D-C654CA06AF5C}" destId="{0A7C55A0-6CD2-47F6-841C-CCEDF1506260}" srcOrd="0" destOrd="0" parTransId="{CFAAA6DD-B621-4B30-AF55-961E97AB2A50}" sibTransId="{CE87B57E-3B9D-48A5-9131-9E0CF64FD61A}"/>
    <dgm:cxn modelId="{66573758-7F1F-4B48-86CF-10BA5F6A479F}" type="presOf" srcId="{74178EA7-89FD-4C22-9975-DFDC7CCFDE56}" destId="{39832A64-445D-498E-812C-FBD1A90B0E8B}" srcOrd="1" destOrd="0" presId="urn:microsoft.com/office/officeart/2005/8/layout/orgChart1"/>
    <dgm:cxn modelId="{BC347B78-F748-40C5-B69F-EE3E55EBFE2B}" type="presOf" srcId="{1A446D28-5E5D-4E0B-AB4A-DEB0D946B017}" destId="{AD98E53C-3CEE-467E-98A6-C5EA98E53138}" srcOrd="0" destOrd="0" presId="urn:microsoft.com/office/officeart/2005/8/layout/orgChart1"/>
    <dgm:cxn modelId="{CA617B58-060E-4BE7-B15D-05D406B6F884}" type="presOf" srcId="{430290AB-5678-4EE5-B168-C1415A2A4130}" destId="{B7027499-D326-4190-9520-540162D65BD2}" srcOrd="0" destOrd="0" presId="urn:microsoft.com/office/officeart/2005/8/layout/orgChart1"/>
    <dgm:cxn modelId="{B2DE8479-2A59-42B5-8BBA-7E62D10702B7}" type="presOf" srcId="{BAC2B0D8-70A8-4070-A9DA-15E014F02030}" destId="{D1B97B4A-15BD-4D53-85BF-5C53833C7B7C}" srcOrd="0" destOrd="0" presId="urn:microsoft.com/office/officeart/2005/8/layout/orgChart1"/>
    <dgm:cxn modelId="{1541667C-58DF-48DE-B615-FD5D51154124}" type="presOf" srcId="{6CDC4395-3065-4877-B510-E74F49B6B1F7}" destId="{6DD93423-F3D0-4DCD-BCC5-2B3513E32AB9}" srcOrd="1" destOrd="0" presId="urn:microsoft.com/office/officeart/2005/8/layout/orgChart1"/>
    <dgm:cxn modelId="{4E64EE7C-7BF5-47D6-AA85-DA2BFB57A5ED}" type="presOf" srcId="{0323D4B6-B44D-40CF-8EF0-A6DB96DBC236}" destId="{D6EDB173-AE7A-4EFA-9027-B9F2C76ED2E6}" srcOrd="0" destOrd="0" presId="urn:microsoft.com/office/officeart/2005/8/layout/orgChart1"/>
    <dgm:cxn modelId="{2187837E-EA20-4E83-95BA-EABE722822AA}" type="presOf" srcId="{BAB70A08-276D-4B3D-8BD1-096078F5C472}" destId="{782BD013-DD23-4AC9-B33B-004D40A4D0C1}" srcOrd="0" destOrd="0" presId="urn:microsoft.com/office/officeart/2005/8/layout/orgChart1"/>
    <dgm:cxn modelId="{41B6D080-12D6-4437-B04B-10E4AE873590}" srcId="{74178EA7-89FD-4C22-9975-DFDC7CCFDE56}" destId="{A0F60552-0901-4251-946C-7964BB3C7BB9}" srcOrd="7" destOrd="0" parTransId="{0F5A8D00-A444-49E9-B060-BDF191E372EA}" sibTransId="{83385BF3-F98C-4D2B-9E9B-3127AA652975}"/>
    <dgm:cxn modelId="{DC7B5E82-C85B-4AD8-9EA3-C160621F2E84}" type="presOf" srcId="{91858E55-2D82-4652-8520-F39DAA15B741}" destId="{F81B3896-6001-4A18-B78A-CD22C2EB8BEA}" srcOrd="0" destOrd="0" presId="urn:microsoft.com/office/officeart/2005/8/layout/orgChart1"/>
    <dgm:cxn modelId="{FAB26B83-A7BB-474F-8C21-7D828898B7FD}" type="presOf" srcId="{0323D4B6-B44D-40CF-8EF0-A6DB96DBC236}" destId="{6223FDC6-927E-49A6-8784-CF5CF2B93F9C}" srcOrd="1" destOrd="0" presId="urn:microsoft.com/office/officeart/2005/8/layout/orgChart1"/>
    <dgm:cxn modelId="{79FE6D84-8BCC-4DA4-9B4F-76B884A9B0B7}" type="presOf" srcId="{E238A75E-EE89-4586-95B4-027CD03E45A5}" destId="{8F9BC7F5-F5B0-475D-A223-95DA265D5DEB}" srcOrd="1" destOrd="0" presId="urn:microsoft.com/office/officeart/2005/8/layout/orgChart1"/>
    <dgm:cxn modelId="{B7D41787-F455-4198-B5E0-919FD56848BB}" type="presOf" srcId="{625168E9-5BFA-40D1-BD82-9C487C5EA152}" destId="{ACA598C3-C9B0-44D7-886A-FBF142CF5ABE}" srcOrd="0" destOrd="0" presId="urn:microsoft.com/office/officeart/2005/8/layout/orgChart1"/>
    <dgm:cxn modelId="{CFDC6087-6ED3-4142-B417-80919D26E6CF}" type="presOf" srcId="{5EEA9BFF-F5A8-489D-83F7-B47E7B76F921}" destId="{FA995C63-00AE-4BC9-985B-7F9AF4D23DD9}" srcOrd="0" destOrd="0" presId="urn:microsoft.com/office/officeart/2005/8/layout/orgChart1"/>
    <dgm:cxn modelId="{2C3C9187-7690-42FE-82D3-BC5D6B8965D8}" type="presOf" srcId="{6FD15EF0-6F9A-405E-9275-D29D3A2B896B}" destId="{914E859C-F72F-4912-92E8-F4F454509363}" srcOrd="1" destOrd="0" presId="urn:microsoft.com/office/officeart/2005/8/layout/orgChart1"/>
    <dgm:cxn modelId="{F23CFB87-A2CC-47C8-9821-D1DC679D8EED}" type="presOf" srcId="{03773E44-39A7-4428-A161-002A10333CAE}" destId="{379528FF-59E7-4D73-A339-3CC3123F1F36}" srcOrd="0" destOrd="0" presId="urn:microsoft.com/office/officeart/2005/8/layout/orgChart1"/>
    <dgm:cxn modelId="{459DD78A-5E71-4DEA-B9AE-BB29F6070861}" type="presOf" srcId="{4B3D4EB9-70BA-414F-943D-303244965A3E}" destId="{94E025CE-55A9-4338-93F5-9AC659CB728E}" srcOrd="1" destOrd="0" presId="urn:microsoft.com/office/officeart/2005/8/layout/orgChart1"/>
    <dgm:cxn modelId="{7262B98B-D3FF-4A78-B7B0-DAE46D025D77}" type="presOf" srcId="{03773E44-39A7-4428-A161-002A10333CAE}" destId="{EF37007B-0F38-4DFF-9E3F-5525EFD31BFC}" srcOrd="1" destOrd="0" presId="urn:microsoft.com/office/officeart/2005/8/layout/orgChart1"/>
    <dgm:cxn modelId="{C7FEF38B-4BCD-4232-BA52-079DE1C4AC18}" srcId="{2C9052E9-29BC-487B-A7A1-9ACD50FBC2A8}" destId="{9EE87292-CF75-4095-B360-7A649BC09BC3}" srcOrd="2" destOrd="0" parTransId="{34EFFEE4-8530-4675-AB07-394627AA17AC}" sibTransId="{BC45EAD6-0F1E-4BE7-B655-743C8D489AE2}"/>
    <dgm:cxn modelId="{B864A38C-9CB4-498A-B3BD-C70A3C818BDF}" type="presOf" srcId="{9EE87292-CF75-4095-B360-7A649BC09BC3}" destId="{A26F9F34-6E49-486B-B197-BD11E77E0215}" srcOrd="1" destOrd="0" presId="urn:microsoft.com/office/officeart/2005/8/layout/orgChart1"/>
    <dgm:cxn modelId="{062AE68C-DC20-468F-9194-688AB4893A3C}" type="presOf" srcId="{C922A5A7-2E9F-42AD-A79A-9883CCC72057}" destId="{C94E8844-B34E-44C2-81C3-EC85BAB13392}" srcOrd="1" destOrd="0" presId="urn:microsoft.com/office/officeart/2005/8/layout/orgChart1"/>
    <dgm:cxn modelId="{BD14B28D-BFBC-4ACD-8AD9-67DE6B1E7186}" type="presOf" srcId="{A403B3B5-C090-4204-B78C-4F1E14E5A061}" destId="{9A7FDBFA-605F-436A-B792-998044BC87E2}" srcOrd="1" destOrd="0" presId="urn:microsoft.com/office/officeart/2005/8/layout/orgChart1"/>
    <dgm:cxn modelId="{1A904390-D4EA-485A-9C66-B6EBD404C2A7}" srcId="{2C9052E9-29BC-487B-A7A1-9ACD50FBC2A8}" destId="{AC53BC48-3EE4-4711-9DEC-89A58FF7B456}" srcOrd="1" destOrd="0" parTransId="{DF2DCB1F-CCF1-4231-922D-8FCAC3ACD9C5}" sibTransId="{74130106-F422-4FB3-B8D0-4CA56E39B869}"/>
    <dgm:cxn modelId="{77A97690-1DC6-49EB-B1BA-E1468B3D6BE5}" srcId="{6FD15EF0-6F9A-405E-9275-D29D3A2B896B}" destId="{93F479B3-4A72-45F4-9192-412E6864247F}" srcOrd="2" destOrd="0" parTransId="{DB8FEA13-72C7-4555-9232-F97B288B8F44}" sibTransId="{C20A40C5-0AFD-425A-9B14-34B7DFE8DBF9}"/>
    <dgm:cxn modelId="{E6918A91-3CCA-4252-9391-20EE12DF79C7}" type="presOf" srcId="{1612D7EF-BA61-463B-BD3F-999916582253}" destId="{2266DAF8-70B5-4AD8-94A6-49090C754C4F}" srcOrd="1" destOrd="0" presId="urn:microsoft.com/office/officeart/2005/8/layout/orgChart1"/>
    <dgm:cxn modelId="{D90C8F94-C539-42AF-A478-343A46C78086}" srcId="{0323D4B6-B44D-40CF-8EF0-A6DB96DBC236}" destId="{6FD15EF0-6F9A-405E-9275-D29D3A2B896B}" srcOrd="2" destOrd="0" parTransId="{4059C2FF-92C0-4A78-8C0E-B9C4C6D11375}" sibTransId="{0AB93581-E107-4BE5-B3ED-A614948D5EB6}"/>
    <dgm:cxn modelId="{FBCE0896-73E1-4CBA-9321-34A4C672015F}" type="presOf" srcId="{1A446D28-5E5D-4E0B-AB4A-DEB0D946B017}" destId="{94FE7435-701A-48FB-AEED-7676867CEADD}" srcOrd="1" destOrd="0" presId="urn:microsoft.com/office/officeart/2005/8/layout/orgChart1"/>
    <dgm:cxn modelId="{2F52AC96-80EB-4851-AA85-73FA8587010F}" srcId="{2C9052E9-29BC-487B-A7A1-9ACD50FBC2A8}" destId="{625168E9-5BFA-40D1-BD82-9C487C5EA152}" srcOrd="0" destOrd="0" parTransId="{6FFD3676-C374-44B5-926C-34ED38ED29DA}" sibTransId="{B91F5A5D-26F7-4155-A604-30711B61FA47}"/>
    <dgm:cxn modelId="{39E8B096-958C-46D2-A094-B94838302836}" srcId="{0323D4B6-B44D-40CF-8EF0-A6DB96DBC236}" destId="{E9992C9D-0041-409E-A336-F53BBD786556}" srcOrd="1" destOrd="0" parTransId="{430290AB-5678-4EE5-B168-C1415A2A4130}" sibTransId="{8E697132-2425-40F2-90EF-438C346863D5}"/>
    <dgm:cxn modelId="{75505B97-987A-4983-80AC-61738B6D4B0E}" type="presOf" srcId="{A0F60552-0901-4251-946C-7964BB3C7BB9}" destId="{572ED991-5BCA-456F-9801-EA8DBB86D395}" srcOrd="1" destOrd="0" presId="urn:microsoft.com/office/officeart/2005/8/layout/orgChart1"/>
    <dgm:cxn modelId="{5AA86298-0EAA-414F-9438-70E46D83CF7D}" type="presOf" srcId="{612536D4-C028-4CDB-806F-438FAF6AE878}" destId="{B1134B26-53B5-4CB0-A192-8F14903185C0}" srcOrd="1" destOrd="0" presId="urn:microsoft.com/office/officeart/2005/8/layout/orgChart1"/>
    <dgm:cxn modelId="{97AE969A-A30E-455B-B205-B3B882E72078}" srcId="{74178EA7-89FD-4C22-9975-DFDC7CCFDE56}" destId="{03773E44-39A7-4428-A161-002A10333CAE}" srcOrd="3" destOrd="0" parTransId="{803EF011-906E-493C-8152-92AABDFFD17B}" sibTransId="{757608A3-1DA2-48BE-B07A-D0D5A3E719DE}"/>
    <dgm:cxn modelId="{2B16EB9C-58F0-428B-81DF-7352F8A3027A}" type="presOf" srcId="{49F3E67F-80C0-4171-9E3D-C654CA06AF5C}" destId="{82E4B237-8633-4AAF-8581-685265B9F946}" srcOrd="0" destOrd="0" presId="urn:microsoft.com/office/officeart/2005/8/layout/orgChart1"/>
    <dgm:cxn modelId="{42E5EA9D-5B83-4F1F-A9AB-84DE15141E08}" type="presOf" srcId="{632873A9-E5D1-4A76-8CF7-645979808C9A}" destId="{24794526-C8EF-4F31-BD7F-5D2A6113450F}" srcOrd="0" destOrd="0" presId="urn:microsoft.com/office/officeart/2005/8/layout/orgChart1"/>
    <dgm:cxn modelId="{9697059E-24EF-4DF9-AB5C-A6090EDEDF19}" type="presOf" srcId="{612536D4-C028-4CDB-806F-438FAF6AE878}" destId="{99DD43E1-3133-4BF5-8D6C-30FEF73619A5}" srcOrd="0" destOrd="0" presId="urn:microsoft.com/office/officeart/2005/8/layout/orgChart1"/>
    <dgm:cxn modelId="{84B8609F-1671-4304-9CFA-40B11D6E6E6C}" type="presOf" srcId="{16D2C839-D6AD-40AF-9363-C9CDD235F660}" destId="{7CBAB864-23D7-499C-9D9D-E8AA02B508CD}" srcOrd="1" destOrd="0" presId="urn:microsoft.com/office/officeart/2005/8/layout/orgChart1"/>
    <dgm:cxn modelId="{294A4FA1-7C35-4468-986E-B496F8AC8FAD}" type="presOf" srcId="{2C9052E9-29BC-487B-A7A1-9ACD50FBC2A8}" destId="{B92E1E48-898C-42C9-910D-75CD1EA9B244}" srcOrd="0" destOrd="0" presId="urn:microsoft.com/office/officeart/2005/8/layout/orgChart1"/>
    <dgm:cxn modelId="{EBB084A2-E6D2-41D9-B080-697624A55874}" type="presOf" srcId="{7BE3C8DF-D4FC-44C1-8DF3-1836E2DE68EB}" destId="{0B33E222-3985-4524-826A-591D1AA29B4C}" srcOrd="0" destOrd="0" presId="urn:microsoft.com/office/officeart/2005/8/layout/orgChart1"/>
    <dgm:cxn modelId="{693EC1A3-4E24-497B-A4DC-BC645BAD9C01}" type="presOf" srcId="{A4F04CBD-0A5D-4AEA-AF8A-E5A589449231}" destId="{62607633-B79C-436C-B786-6B8B56E2C361}" srcOrd="0" destOrd="0" presId="urn:microsoft.com/office/officeart/2005/8/layout/orgChart1"/>
    <dgm:cxn modelId="{D09475A5-B5F2-453F-893A-801CE8EC0552}" type="presOf" srcId="{D6CAA310-432A-4986-B8CA-94258A66572F}" destId="{84BCD3A9-170E-4EE6-A39B-A5BE85C29269}" srcOrd="0" destOrd="0" presId="urn:microsoft.com/office/officeart/2005/8/layout/orgChart1"/>
    <dgm:cxn modelId="{8189BCB2-7868-42A2-B913-4EE3A9A4F676}" srcId="{612536D4-C028-4CDB-806F-438FAF6AE878}" destId="{49F3E67F-80C0-4171-9E3D-C654CA06AF5C}" srcOrd="0" destOrd="0" parTransId="{BD5A0F25-10D1-4FFA-BF18-3A1067BD7F7E}" sibTransId="{9AD70D43-3CBA-4497-A65E-62C8CF1C2818}"/>
    <dgm:cxn modelId="{4772F0B4-BD96-45D3-9983-2E93A3719724}" type="presOf" srcId="{FCF4D89C-D2BF-49E8-8903-AAC9B62802EC}" destId="{14AD676F-1881-4C59-BA97-E996AF70ECEF}" srcOrd="1" destOrd="0" presId="urn:microsoft.com/office/officeart/2005/8/layout/orgChart1"/>
    <dgm:cxn modelId="{D85F36BA-CA2C-45EB-979A-63F6AD3D45DD}" type="presOf" srcId="{CC20F55A-CCE6-4A15-8322-99922B814284}" destId="{A917C3FD-EF98-4BD3-A058-146603A28C34}" srcOrd="1" destOrd="0" presId="urn:microsoft.com/office/officeart/2005/8/layout/orgChart1"/>
    <dgm:cxn modelId="{84748DBA-CFEE-4DA5-A6E3-9D9C8142CB51}" srcId="{0323D4B6-B44D-40CF-8EF0-A6DB96DBC236}" destId="{E4F11F79-F76B-4C33-84F7-6BE1FDAC5DF5}" srcOrd="3" destOrd="0" parTransId="{BAB70A08-276D-4B3D-8BD1-096078F5C472}" sibTransId="{180D5371-516D-49A2-818C-A97CA98FD54D}"/>
    <dgm:cxn modelId="{FF3DE3BA-C604-4E2F-B4A2-8466F04C0006}" srcId="{0323D4B6-B44D-40CF-8EF0-A6DB96DBC236}" destId="{74178EA7-89FD-4C22-9975-DFDC7CCFDE56}" srcOrd="5" destOrd="0" parTransId="{0260F102-48FF-441F-934E-0905AE0437FF}" sibTransId="{D946AB0E-1014-4B00-998B-9E1DD8E456B1}"/>
    <dgm:cxn modelId="{EE245CBB-1FB5-44F6-B0F3-1E75F6CC9A33}" type="presOf" srcId="{56ABF5FC-1C68-473A-84CB-9783DAAF3BE6}" destId="{9D59BD80-3F35-4CCE-8583-78B6AA986BAB}" srcOrd="0" destOrd="0" presId="urn:microsoft.com/office/officeart/2005/8/layout/orgChart1"/>
    <dgm:cxn modelId="{AB2FA6BE-0089-4983-A62C-B4A57215476A}" type="presOf" srcId="{321DC520-E9B0-4467-AC01-932A35A76468}" destId="{B3A28357-40F0-4D40-8E85-5CA5A0F08358}" srcOrd="0" destOrd="0" presId="urn:microsoft.com/office/officeart/2005/8/layout/orgChart1"/>
    <dgm:cxn modelId="{7C6A4ECA-4EB2-4392-8E74-76049CC5F7C7}" type="presOf" srcId="{FE82B3B1-9375-4ACB-8FFC-214063828CD1}" destId="{4316DF57-AF4B-4657-BFEE-2D2FF4444C0E}" srcOrd="0" destOrd="0" presId="urn:microsoft.com/office/officeart/2005/8/layout/orgChart1"/>
    <dgm:cxn modelId="{E57312CC-90EB-4036-9A0F-EA9C67FBFE59}" srcId="{6FD15EF0-6F9A-405E-9275-D29D3A2B896B}" destId="{C922A5A7-2E9F-42AD-A79A-9883CCC72057}" srcOrd="1" destOrd="0" parTransId="{244DBD15-DBCD-49C2-BCC1-6AEADF5E223B}" sibTransId="{B524FCB7-39C4-4B21-81BB-ECD55EA0E04B}"/>
    <dgm:cxn modelId="{186D37CC-53B7-4552-9243-7EF52D9B688C}" srcId="{74178EA7-89FD-4C22-9975-DFDC7CCFDE56}" destId="{A4F04CBD-0A5D-4AEA-AF8A-E5A589449231}" srcOrd="4" destOrd="0" parTransId="{F2F1F1B9-D26E-428C-9E9A-F2F877025501}" sibTransId="{0A39CC07-FB4E-4383-A176-94CA8B205FD6}"/>
    <dgm:cxn modelId="{D1C09CCD-BDF0-4F8E-B6B7-7D9F5D4CD1D8}" type="presOf" srcId="{C9C42BF0-2D1E-4EEE-93AC-1FA11005C779}" destId="{E29EC9D1-ADA8-422B-94EE-B5B5FD73F4ED}" srcOrd="0" destOrd="0" presId="urn:microsoft.com/office/officeart/2005/8/layout/orgChart1"/>
    <dgm:cxn modelId="{C5399ECD-C489-4F51-B108-25C2B87E3878}" type="presOf" srcId="{E4F11F79-F76B-4C33-84F7-6BE1FDAC5DF5}" destId="{CCFDDCC6-69AF-4A94-8ACE-1F2D3329ED3B}" srcOrd="0" destOrd="0" presId="urn:microsoft.com/office/officeart/2005/8/layout/orgChart1"/>
    <dgm:cxn modelId="{7885E4CE-8869-4B09-A4F7-5E8A46DF3DEA}" type="presOf" srcId="{E9992C9D-0041-409E-A336-F53BBD786556}" destId="{EFB85EF2-21EB-430E-8934-39EBE1DFB80C}" srcOrd="1" destOrd="0" presId="urn:microsoft.com/office/officeart/2005/8/layout/orgChart1"/>
    <dgm:cxn modelId="{ABBF24D1-8A19-46FC-8C19-904E13FEA054}" type="presOf" srcId="{6E450FC6-BB9C-4DB6-AF2F-CC63AC691FC1}" destId="{7BBF5DB1-FDB5-4865-B302-D91B57B20BC2}" srcOrd="1" destOrd="0" presId="urn:microsoft.com/office/officeart/2005/8/layout/orgChart1"/>
    <dgm:cxn modelId="{26E7F5D1-F192-4540-85E6-BACA5EA84A65}" type="presOf" srcId="{EC8FDC1F-D2B4-40F2-BF05-E9112CDA8BE7}" destId="{0A5BBD06-176E-419F-A7BD-CAB34E18A3A1}" srcOrd="0" destOrd="0" presId="urn:microsoft.com/office/officeart/2005/8/layout/orgChart1"/>
    <dgm:cxn modelId="{424E74D3-8882-46AC-BD78-1A835BBE2F63}" type="presOf" srcId="{E4F11F79-F76B-4C33-84F7-6BE1FDAC5DF5}" destId="{4E65A51E-7B9B-48E1-BCD4-6A23DC5A39A8}" srcOrd="1" destOrd="0" presId="urn:microsoft.com/office/officeart/2005/8/layout/orgChart1"/>
    <dgm:cxn modelId="{8E01D0D3-A07A-4BEC-9B35-3E164AFF5CCA}" srcId="{0323D4B6-B44D-40CF-8EF0-A6DB96DBC236}" destId="{FCF4D89C-D2BF-49E8-8903-AAC9B62802EC}" srcOrd="4" destOrd="0" parTransId="{07096C0B-A7B6-4AEB-98F6-32AF465AB3DC}" sibTransId="{1FA4125E-8604-40DC-BA52-BDA0DC69AC21}"/>
    <dgm:cxn modelId="{ED4189D4-EBFD-478F-9827-9357C7A92566}" type="presOf" srcId="{AC53BC48-3EE4-4711-9DEC-89A58FF7B456}" destId="{CD42C758-B282-49AE-BFD4-99B64D8FCE2D}" srcOrd="1" destOrd="0" presId="urn:microsoft.com/office/officeart/2005/8/layout/orgChart1"/>
    <dgm:cxn modelId="{615FF4D4-7A91-4FFE-B0DE-E1E0861123A1}" srcId="{2C9052E9-29BC-487B-A7A1-9ACD50FBC2A8}" destId="{4B3D4EB9-70BA-414F-943D-303244965A3E}" srcOrd="3" destOrd="0" parTransId="{F0A30BD3-9D9E-47A9-9E4C-ACB472A00496}" sibTransId="{8F1CB5DF-1682-4541-9774-DF5E01358744}"/>
    <dgm:cxn modelId="{8A3EB6D5-258B-4BFF-871E-9DBBACB10090}" srcId="{0323D4B6-B44D-40CF-8EF0-A6DB96DBC236}" destId="{E238A75E-EE89-4586-95B4-027CD03E45A5}" srcOrd="0" destOrd="0" parTransId="{FB60BDDE-5D65-4887-8B93-1CBC77C4B0BB}" sibTransId="{796FB79A-F1F9-4C41-B78A-B69472F49C63}"/>
    <dgm:cxn modelId="{AE8977D6-A08A-437E-9C51-E65CADA0EFE0}" type="presOf" srcId="{8861BE04-77DF-43DD-BCD9-F9E503F6050C}" destId="{4A403CA7-3514-42B8-83F1-EE48ED212385}" srcOrd="1" destOrd="0" presId="urn:microsoft.com/office/officeart/2005/8/layout/orgChart1"/>
    <dgm:cxn modelId="{67C756D7-F9CB-49C0-BEA8-CD6331D147D4}" type="presOf" srcId="{52629D47-0B85-4BA6-B805-F34B59646310}" destId="{D6CEF39A-3822-48AB-A862-CDC49E2BDC7F}" srcOrd="1" destOrd="0" presId="urn:microsoft.com/office/officeart/2005/8/layout/orgChart1"/>
    <dgm:cxn modelId="{39D9A1D8-4484-4D9C-A132-217FB061BB77}" type="presOf" srcId="{1612D7EF-BA61-463B-BD3F-999916582253}" destId="{8109FA6C-E511-499D-A9A2-DD4C6D1187A4}" srcOrd="0" destOrd="0" presId="urn:microsoft.com/office/officeart/2005/8/layout/orgChart1"/>
    <dgm:cxn modelId="{8943D3DA-B1B6-4681-B803-833B2E1497B0}" type="presOf" srcId="{4059C2FF-92C0-4A78-8C0E-B9C4C6D11375}" destId="{8B1DE2C2-3F11-42F7-B373-8F0130CCF4B6}" srcOrd="0" destOrd="0" presId="urn:microsoft.com/office/officeart/2005/8/layout/orgChart1"/>
    <dgm:cxn modelId="{E0CB29DD-7373-42F2-BA2B-A23B624E54DC}" type="presOf" srcId="{0260F102-48FF-441F-934E-0905AE0437FF}" destId="{99CE3B0B-AAD3-4124-BA21-34653BD43D68}" srcOrd="0" destOrd="0" presId="urn:microsoft.com/office/officeart/2005/8/layout/orgChart1"/>
    <dgm:cxn modelId="{9CC0D1DE-9B90-4135-AEA3-B956EEAEA7F6}" type="presOf" srcId="{321DC520-E9B0-4467-AC01-932A35A76468}" destId="{2757D1F9-713F-41EB-8EED-9DD5180AAD7B}" srcOrd="1" destOrd="0" presId="urn:microsoft.com/office/officeart/2005/8/layout/orgChart1"/>
    <dgm:cxn modelId="{C094ACE2-B9AC-4F9C-86B5-82FEB0A29A6F}" type="presOf" srcId="{56ABF5FC-1C68-473A-84CB-9783DAAF3BE6}" destId="{B4F622C5-16CF-4702-B4C8-78ADB0CCD6EE}" srcOrd="1" destOrd="0" presId="urn:microsoft.com/office/officeart/2005/8/layout/orgChart1"/>
    <dgm:cxn modelId="{C2AD2DE3-8FB3-4484-8735-6638B0711EA1}" srcId="{E9992C9D-0041-409E-A336-F53BBD786556}" destId="{56ABF5FC-1C68-473A-84CB-9783DAAF3BE6}" srcOrd="1" destOrd="0" parTransId="{0CE6C521-0CA3-429A-9E8C-6B5F0C31B182}" sibTransId="{20EE0726-653E-47CF-9347-6F19B7C3B3A9}"/>
    <dgm:cxn modelId="{03A759E5-464E-456C-A75E-B44C4965EE75}" type="presOf" srcId="{8861BE04-77DF-43DD-BCD9-F9E503F6050C}" destId="{09B4D86B-9126-40F4-A100-CC2876DDE6DC}" srcOrd="0" destOrd="0" presId="urn:microsoft.com/office/officeart/2005/8/layout/orgChart1"/>
    <dgm:cxn modelId="{88F9B2E9-63FB-4157-B6AA-E7A27ADC6CDF}" type="presOf" srcId="{DF2DCB1F-CCF1-4231-922D-8FCAC3ACD9C5}" destId="{8D5F164C-BAF1-42FF-A19E-C6D1FA01CCE7}" srcOrd="0" destOrd="0" presId="urn:microsoft.com/office/officeart/2005/8/layout/orgChart1"/>
    <dgm:cxn modelId="{93607EEB-44E1-49A4-97BC-16E77BE22AF6}" type="presOf" srcId="{BD5A0F25-10D1-4FFA-BF18-3A1067BD7F7E}" destId="{133F5170-52F7-4187-B115-C7622A0AFC5E}" srcOrd="0" destOrd="0" presId="urn:microsoft.com/office/officeart/2005/8/layout/orgChart1"/>
    <dgm:cxn modelId="{88581AEE-1AC3-438D-8A1D-8E70659FC99C}" srcId="{0323D4B6-B44D-40CF-8EF0-A6DB96DBC236}" destId="{612536D4-C028-4CDB-806F-438FAF6AE878}" srcOrd="6" destOrd="0" parTransId="{1D04BC43-3783-4781-AFF4-B788EF9DD1C7}" sibTransId="{5C04E55D-721F-4493-86BF-E8AC53F7F09D}"/>
    <dgm:cxn modelId="{0522ECEE-04BB-411E-B1A8-F4434013A29F}" type="presOf" srcId="{E238A75E-EE89-4586-95B4-027CD03E45A5}" destId="{61F61C01-B6AD-4B29-969A-6A59D6B6A11B}" srcOrd="0" destOrd="0" presId="urn:microsoft.com/office/officeart/2005/8/layout/orgChart1"/>
    <dgm:cxn modelId="{DA3DFFEE-222E-4210-A281-E5517766134A}" type="presOf" srcId="{B3202F04-66CD-4535-8EA6-C73CD492E2E7}" destId="{7A6E8DCC-CDFF-48FC-AE87-BA680E06C98E}" srcOrd="0" destOrd="0" presId="urn:microsoft.com/office/officeart/2005/8/layout/orgChart1"/>
    <dgm:cxn modelId="{67E10AF0-C85D-443D-A2D6-A9B437C3A529}" type="presOf" srcId="{FB60BDDE-5D65-4887-8B93-1CBC77C4B0BB}" destId="{DB0C1225-C3E4-4F92-804A-15B733D2A91E}" srcOrd="0" destOrd="0" presId="urn:microsoft.com/office/officeart/2005/8/layout/orgChart1"/>
    <dgm:cxn modelId="{F13FCFF1-BC67-4DB1-A2F1-7BB49460BA75}" type="presOf" srcId="{0CE6C521-0CA3-429A-9E8C-6B5F0C31B182}" destId="{BA00F6AB-F7E4-41C3-BC91-AB871D79B468}" srcOrd="0" destOrd="0" presId="urn:microsoft.com/office/officeart/2005/8/layout/orgChart1"/>
    <dgm:cxn modelId="{5E459DF3-DFB0-428F-B8B8-2513DE05A571}" type="presOf" srcId="{6B3C4621-BFFC-4432-B31A-9E9326ADDF5B}" destId="{BC573C17-7730-4641-9F37-3CD0CE3E60F2}" srcOrd="0" destOrd="0" presId="urn:microsoft.com/office/officeart/2005/8/layout/orgChart1"/>
    <dgm:cxn modelId="{16DEE5F3-6D9E-41F9-B821-067E5BADDD7C}" type="presOf" srcId="{244DBD15-DBCD-49C2-BCC1-6AEADF5E223B}" destId="{084FC025-D927-4247-85C6-FD00150D6D3A}" srcOrd="0" destOrd="0" presId="urn:microsoft.com/office/officeart/2005/8/layout/orgChart1"/>
    <dgm:cxn modelId="{4033E6F6-42E5-417A-B81B-0F20D7AC1766}" type="presOf" srcId="{0F5A8D00-A444-49E9-B060-BDF191E372EA}" destId="{F35EF47F-D1DC-48BE-A7E2-FFEA73A57BC5}" srcOrd="0" destOrd="0" presId="urn:microsoft.com/office/officeart/2005/8/layout/orgChart1"/>
    <dgm:cxn modelId="{A42C0FF7-DFE5-419D-8CAD-9F1DD78EBB65}" type="presOf" srcId="{2C9052E9-29BC-487B-A7A1-9ACD50FBC2A8}" destId="{82A5E06C-7AEB-4164-A18D-4FBC94E9BAA4}" srcOrd="1" destOrd="0" presId="urn:microsoft.com/office/officeart/2005/8/layout/orgChart1"/>
    <dgm:cxn modelId="{5E6CEFF7-16A7-464F-81AF-FF2B0775B8DA}" type="presOf" srcId="{E9992C9D-0041-409E-A336-F53BBD786556}" destId="{8954C063-C475-4F81-8C00-CE49968C61F5}" srcOrd="0" destOrd="0" presId="urn:microsoft.com/office/officeart/2005/8/layout/orgChart1"/>
    <dgm:cxn modelId="{BC5935FA-1A76-4384-A9E2-4843CEB567E0}" srcId="{6FD15EF0-6F9A-405E-9275-D29D3A2B896B}" destId="{1612D7EF-BA61-463B-BD3F-999916582253}" srcOrd="3" destOrd="0" parTransId="{BAC2B0D8-70A8-4070-A9DA-15E014F02030}" sibTransId="{516BE8A2-4E13-4032-A98B-090E41EDD2AE}"/>
    <dgm:cxn modelId="{C00606FB-AF11-413B-877A-5B903934571B}" type="presOf" srcId="{24C84E95-FDB3-4298-9906-5227773195C1}" destId="{F92EFE23-49B6-4115-AE55-6DD836FDFFCC}" srcOrd="0" destOrd="0" presId="urn:microsoft.com/office/officeart/2005/8/layout/orgChart1"/>
    <dgm:cxn modelId="{86FD07B8-6B4A-4284-A13E-0A23A00F2362}" type="presParOf" srcId="{9661A9BC-F8A6-4617-B9F9-2FBD8253BD01}" destId="{8FD001E6-9C14-4276-8DBF-1B7C10597DF4}" srcOrd="0" destOrd="0" presId="urn:microsoft.com/office/officeart/2005/8/layout/orgChart1"/>
    <dgm:cxn modelId="{9818CFCC-AF71-4C0E-AF1C-C24EF6EF4875}" type="presParOf" srcId="{8FD001E6-9C14-4276-8DBF-1B7C10597DF4}" destId="{4FC602C7-9C24-45C4-AF34-9D5B7451F03B}" srcOrd="0" destOrd="0" presId="urn:microsoft.com/office/officeart/2005/8/layout/orgChart1"/>
    <dgm:cxn modelId="{F13070B2-408A-4D3A-9D22-25A37CD5B04F}" type="presParOf" srcId="{4FC602C7-9C24-45C4-AF34-9D5B7451F03B}" destId="{D6EDB173-AE7A-4EFA-9027-B9F2C76ED2E6}" srcOrd="0" destOrd="0" presId="urn:microsoft.com/office/officeart/2005/8/layout/orgChart1"/>
    <dgm:cxn modelId="{102ED930-019C-45B0-9711-0D8725652D59}" type="presParOf" srcId="{4FC602C7-9C24-45C4-AF34-9D5B7451F03B}" destId="{6223FDC6-927E-49A6-8784-CF5CF2B93F9C}" srcOrd="1" destOrd="0" presId="urn:microsoft.com/office/officeart/2005/8/layout/orgChart1"/>
    <dgm:cxn modelId="{E85A6A88-DCA8-4685-A564-E74AB513302A}" type="presParOf" srcId="{8FD001E6-9C14-4276-8DBF-1B7C10597DF4}" destId="{FFD0ABC8-9161-4215-BAEB-95496068F946}" srcOrd="1" destOrd="0" presId="urn:microsoft.com/office/officeart/2005/8/layout/orgChart1"/>
    <dgm:cxn modelId="{C775CA34-6B0C-4ECC-87B8-66C41AC8A615}" type="presParOf" srcId="{FFD0ABC8-9161-4215-BAEB-95496068F946}" destId="{B7027499-D326-4190-9520-540162D65BD2}" srcOrd="0" destOrd="0" presId="urn:microsoft.com/office/officeart/2005/8/layout/orgChart1"/>
    <dgm:cxn modelId="{0FA7B375-0F5E-410E-ACFD-860657CFC2ED}" type="presParOf" srcId="{FFD0ABC8-9161-4215-BAEB-95496068F946}" destId="{C6754F4F-4D71-4237-B4FA-9DE6005354A5}" srcOrd="1" destOrd="0" presId="urn:microsoft.com/office/officeart/2005/8/layout/orgChart1"/>
    <dgm:cxn modelId="{A4A789B7-DFE0-4885-977E-FAA356C14614}" type="presParOf" srcId="{C6754F4F-4D71-4237-B4FA-9DE6005354A5}" destId="{A22900FF-0CB6-4DAC-AB56-50E426F0B412}" srcOrd="0" destOrd="0" presId="urn:microsoft.com/office/officeart/2005/8/layout/orgChart1"/>
    <dgm:cxn modelId="{51542A1D-C2DA-4A7B-BC26-E8006CE86D98}" type="presParOf" srcId="{A22900FF-0CB6-4DAC-AB56-50E426F0B412}" destId="{8954C063-C475-4F81-8C00-CE49968C61F5}" srcOrd="0" destOrd="0" presId="urn:microsoft.com/office/officeart/2005/8/layout/orgChart1"/>
    <dgm:cxn modelId="{7E498FB7-043B-4147-9A01-53038E0D12BC}" type="presParOf" srcId="{A22900FF-0CB6-4DAC-AB56-50E426F0B412}" destId="{EFB85EF2-21EB-430E-8934-39EBE1DFB80C}" srcOrd="1" destOrd="0" presId="urn:microsoft.com/office/officeart/2005/8/layout/orgChart1"/>
    <dgm:cxn modelId="{8273DFED-0A3E-4E15-A1C4-F44AB9EF45A2}" type="presParOf" srcId="{C6754F4F-4D71-4237-B4FA-9DE6005354A5}" destId="{27718DFB-8397-4D7F-B738-4AE8582A3694}" srcOrd="1" destOrd="0" presId="urn:microsoft.com/office/officeart/2005/8/layout/orgChart1"/>
    <dgm:cxn modelId="{E358C7BD-BEC9-4833-BFB3-78972B712755}" type="presParOf" srcId="{27718DFB-8397-4D7F-B738-4AE8582A3694}" destId="{E29EC9D1-ADA8-422B-94EE-B5B5FD73F4ED}" srcOrd="0" destOrd="0" presId="urn:microsoft.com/office/officeart/2005/8/layout/orgChart1"/>
    <dgm:cxn modelId="{0D1C62E8-7C71-4987-A353-98D061EB90B0}" type="presParOf" srcId="{27718DFB-8397-4D7F-B738-4AE8582A3694}" destId="{BD63D270-DBF7-4BDF-9EEC-E0C666DA7FC1}" srcOrd="1" destOrd="0" presId="urn:microsoft.com/office/officeart/2005/8/layout/orgChart1"/>
    <dgm:cxn modelId="{7E935D3A-89EC-4C39-937B-50D59E8A4FD5}" type="presParOf" srcId="{BD63D270-DBF7-4BDF-9EEC-E0C666DA7FC1}" destId="{CADCE2B7-39B1-4948-A67A-4E603CB21BFD}" srcOrd="0" destOrd="0" presId="urn:microsoft.com/office/officeart/2005/8/layout/orgChart1"/>
    <dgm:cxn modelId="{97B4C6C5-A2AA-49AA-972B-89F190F17F23}" type="presParOf" srcId="{CADCE2B7-39B1-4948-A67A-4E603CB21BFD}" destId="{403D8908-AABE-4137-B7EB-732F9499E669}" srcOrd="0" destOrd="0" presId="urn:microsoft.com/office/officeart/2005/8/layout/orgChart1"/>
    <dgm:cxn modelId="{8F31A404-0348-47B9-A40F-CC0AF3F87656}" type="presParOf" srcId="{CADCE2B7-39B1-4948-A67A-4E603CB21BFD}" destId="{1C49C53E-4102-4ED8-89F5-2DA2F08B0ED1}" srcOrd="1" destOrd="0" presId="urn:microsoft.com/office/officeart/2005/8/layout/orgChart1"/>
    <dgm:cxn modelId="{47735095-1FFF-472E-9059-01E90E6FAF3C}" type="presParOf" srcId="{BD63D270-DBF7-4BDF-9EEC-E0C666DA7FC1}" destId="{F4554527-DC23-4BAD-A22A-A515AB34B248}" srcOrd="1" destOrd="0" presId="urn:microsoft.com/office/officeart/2005/8/layout/orgChart1"/>
    <dgm:cxn modelId="{BF645B04-27D8-4496-9280-2140DFF9E00B}" type="presParOf" srcId="{BD63D270-DBF7-4BDF-9EEC-E0C666DA7FC1}" destId="{25054C42-732B-4BD3-8CCA-CAAB27BA8C20}" srcOrd="2" destOrd="0" presId="urn:microsoft.com/office/officeart/2005/8/layout/orgChart1"/>
    <dgm:cxn modelId="{073DB26C-06B5-4BB9-B213-B05E3DBF3120}" type="presParOf" srcId="{27718DFB-8397-4D7F-B738-4AE8582A3694}" destId="{BA00F6AB-F7E4-41C3-BC91-AB871D79B468}" srcOrd="2" destOrd="0" presId="urn:microsoft.com/office/officeart/2005/8/layout/orgChart1"/>
    <dgm:cxn modelId="{48E1A58F-6EAB-4F92-81A6-C403C33732DB}" type="presParOf" srcId="{27718DFB-8397-4D7F-B738-4AE8582A3694}" destId="{DC0BB682-2C04-456E-A4BD-83D5D11CB2BC}" srcOrd="3" destOrd="0" presId="urn:microsoft.com/office/officeart/2005/8/layout/orgChart1"/>
    <dgm:cxn modelId="{0C16BEE3-406F-4972-8141-09EB9676FA13}" type="presParOf" srcId="{DC0BB682-2C04-456E-A4BD-83D5D11CB2BC}" destId="{CB2D11D9-41E0-4DB3-AFFC-B960B13FC885}" srcOrd="0" destOrd="0" presId="urn:microsoft.com/office/officeart/2005/8/layout/orgChart1"/>
    <dgm:cxn modelId="{18A8ACF4-C77A-414C-9853-261A71670B8B}" type="presParOf" srcId="{CB2D11D9-41E0-4DB3-AFFC-B960B13FC885}" destId="{9D59BD80-3F35-4CCE-8583-78B6AA986BAB}" srcOrd="0" destOrd="0" presId="urn:microsoft.com/office/officeart/2005/8/layout/orgChart1"/>
    <dgm:cxn modelId="{A4A8DE1E-0BC0-4D45-A630-08032CF38FB2}" type="presParOf" srcId="{CB2D11D9-41E0-4DB3-AFFC-B960B13FC885}" destId="{B4F622C5-16CF-4702-B4C8-78ADB0CCD6EE}" srcOrd="1" destOrd="0" presId="urn:microsoft.com/office/officeart/2005/8/layout/orgChart1"/>
    <dgm:cxn modelId="{50DE3909-4910-4420-93B4-3F1B6E670FCB}" type="presParOf" srcId="{DC0BB682-2C04-456E-A4BD-83D5D11CB2BC}" destId="{B451091E-4851-4510-8C3A-1AE4436F3D90}" srcOrd="1" destOrd="0" presId="urn:microsoft.com/office/officeart/2005/8/layout/orgChart1"/>
    <dgm:cxn modelId="{24690ED5-5A23-49C4-B5C7-9A80E41869C8}" type="presParOf" srcId="{DC0BB682-2C04-456E-A4BD-83D5D11CB2BC}" destId="{8DC17157-B707-4C72-9C92-F2D7BB7B54E2}" srcOrd="2" destOrd="0" presId="urn:microsoft.com/office/officeart/2005/8/layout/orgChart1"/>
    <dgm:cxn modelId="{6B1C7475-BACD-417D-BC68-D6884A8ACB20}" type="presParOf" srcId="{27718DFB-8397-4D7F-B738-4AE8582A3694}" destId="{FA995C63-00AE-4BC9-985B-7F9AF4D23DD9}" srcOrd="4" destOrd="0" presId="urn:microsoft.com/office/officeart/2005/8/layout/orgChart1"/>
    <dgm:cxn modelId="{196819FA-9A56-4500-9FE2-FEEE3F6CCB5B}" type="presParOf" srcId="{27718DFB-8397-4D7F-B738-4AE8582A3694}" destId="{C5288DFA-3847-41CF-9202-91B2F7243FEF}" srcOrd="5" destOrd="0" presId="urn:microsoft.com/office/officeart/2005/8/layout/orgChart1"/>
    <dgm:cxn modelId="{105DFA25-00FF-40F1-8886-E0030D0820D5}" type="presParOf" srcId="{C5288DFA-3847-41CF-9202-91B2F7243FEF}" destId="{57CCD138-1673-4F1E-8449-9B8A540BCD82}" srcOrd="0" destOrd="0" presId="urn:microsoft.com/office/officeart/2005/8/layout/orgChart1"/>
    <dgm:cxn modelId="{68DA2839-5CE4-4CF6-B959-F75ED3E5C9D5}" type="presParOf" srcId="{57CCD138-1673-4F1E-8449-9B8A540BCD82}" destId="{2718644C-F9CC-4871-9D13-758DC7D48C95}" srcOrd="0" destOrd="0" presId="urn:microsoft.com/office/officeart/2005/8/layout/orgChart1"/>
    <dgm:cxn modelId="{794C1098-38F2-4827-A244-FD75C23761C6}" type="presParOf" srcId="{57CCD138-1673-4F1E-8449-9B8A540BCD82}" destId="{6DD93423-F3D0-4DCD-BCC5-2B3513E32AB9}" srcOrd="1" destOrd="0" presId="urn:microsoft.com/office/officeart/2005/8/layout/orgChart1"/>
    <dgm:cxn modelId="{1192E6AF-A0CD-450F-A1BB-6D5B8F46B457}" type="presParOf" srcId="{C5288DFA-3847-41CF-9202-91B2F7243FEF}" destId="{D2B127AD-EBB0-49D3-853D-42E1EA79BDDA}" srcOrd="1" destOrd="0" presId="urn:microsoft.com/office/officeart/2005/8/layout/orgChart1"/>
    <dgm:cxn modelId="{00375F6A-C8C5-4C02-9099-A7AD57B6234C}" type="presParOf" srcId="{C5288DFA-3847-41CF-9202-91B2F7243FEF}" destId="{BDE73DA9-7089-4539-8A69-0ABD0F52A015}" srcOrd="2" destOrd="0" presId="urn:microsoft.com/office/officeart/2005/8/layout/orgChart1"/>
    <dgm:cxn modelId="{D49895B3-BDB4-405A-9A95-AACEDEF60982}" type="presParOf" srcId="{C6754F4F-4D71-4237-B4FA-9DE6005354A5}" destId="{87432643-F383-4FDB-B6FE-B68BB669982B}" srcOrd="2" destOrd="0" presId="urn:microsoft.com/office/officeart/2005/8/layout/orgChart1"/>
    <dgm:cxn modelId="{8E153674-B123-48E3-A002-BD0821D524E9}" type="presParOf" srcId="{FFD0ABC8-9161-4215-BAEB-95496068F946}" destId="{8B1DE2C2-3F11-42F7-B373-8F0130CCF4B6}" srcOrd="2" destOrd="0" presId="urn:microsoft.com/office/officeart/2005/8/layout/orgChart1"/>
    <dgm:cxn modelId="{D23164ED-094F-4A29-979F-39E13150F85B}" type="presParOf" srcId="{FFD0ABC8-9161-4215-BAEB-95496068F946}" destId="{F660A955-2FC4-438D-975B-61B6328B98F3}" srcOrd="3" destOrd="0" presId="urn:microsoft.com/office/officeart/2005/8/layout/orgChart1"/>
    <dgm:cxn modelId="{30D6EED2-A9CA-42C9-B502-2298C45DF0C5}" type="presParOf" srcId="{F660A955-2FC4-438D-975B-61B6328B98F3}" destId="{244CFFC1-8DF1-4F06-932B-9C95B0B34EC0}" srcOrd="0" destOrd="0" presId="urn:microsoft.com/office/officeart/2005/8/layout/orgChart1"/>
    <dgm:cxn modelId="{85F3D88B-0CC9-4129-98DB-283178F7D599}" type="presParOf" srcId="{244CFFC1-8DF1-4F06-932B-9C95B0B34EC0}" destId="{9EE62850-3BA6-4555-9052-6FEA956FF66B}" srcOrd="0" destOrd="0" presId="urn:microsoft.com/office/officeart/2005/8/layout/orgChart1"/>
    <dgm:cxn modelId="{51578665-8F32-4A53-9D63-4A3E46F0B418}" type="presParOf" srcId="{244CFFC1-8DF1-4F06-932B-9C95B0B34EC0}" destId="{914E859C-F72F-4912-92E8-F4F454509363}" srcOrd="1" destOrd="0" presId="urn:microsoft.com/office/officeart/2005/8/layout/orgChart1"/>
    <dgm:cxn modelId="{3D9F846C-544E-4AD3-9A86-C28D86B3F619}" type="presParOf" srcId="{F660A955-2FC4-438D-975B-61B6328B98F3}" destId="{3137234E-DA38-487E-A592-E7659BB7C849}" srcOrd="1" destOrd="0" presId="urn:microsoft.com/office/officeart/2005/8/layout/orgChart1"/>
    <dgm:cxn modelId="{8DB480E2-9AB6-4584-BC5E-3F4CD4974907}" type="presParOf" srcId="{3137234E-DA38-487E-A592-E7659BB7C849}" destId="{0B33E222-3985-4524-826A-591D1AA29B4C}" srcOrd="0" destOrd="0" presId="urn:microsoft.com/office/officeart/2005/8/layout/orgChart1"/>
    <dgm:cxn modelId="{A34498F5-0B3E-41AA-AFDE-6DF325B83558}" type="presParOf" srcId="{3137234E-DA38-487E-A592-E7659BB7C849}" destId="{1090E758-E51A-45AB-993A-FA10D8C1CCE5}" srcOrd="1" destOrd="0" presId="urn:microsoft.com/office/officeart/2005/8/layout/orgChart1"/>
    <dgm:cxn modelId="{AE45537A-C84E-4CA6-8C93-FC308EB1BB52}" type="presParOf" srcId="{1090E758-E51A-45AB-993A-FA10D8C1CCE5}" destId="{AA6097F0-27E7-428C-9871-88A40721637C}" srcOrd="0" destOrd="0" presId="urn:microsoft.com/office/officeart/2005/8/layout/orgChart1"/>
    <dgm:cxn modelId="{FFC3E873-C806-4104-8A31-A5D382905101}" type="presParOf" srcId="{AA6097F0-27E7-428C-9871-88A40721637C}" destId="{A247C667-01EB-45A0-B2D3-191F8B5FF28A}" srcOrd="0" destOrd="0" presId="urn:microsoft.com/office/officeart/2005/8/layout/orgChart1"/>
    <dgm:cxn modelId="{9B042A47-5E3F-4B1D-ADAE-7456C4CE3B65}" type="presParOf" srcId="{AA6097F0-27E7-428C-9871-88A40721637C}" destId="{D16029D9-FDF1-4DEC-8EA9-289855C78395}" srcOrd="1" destOrd="0" presId="urn:microsoft.com/office/officeart/2005/8/layout/orgChart1"/>
    <dgm:cxn modelId="{E2B028FD-BEF1-4B90-A5EC-8EAE4E274C77}" type="presParOf" srcId="{1090E758-E51A-45AB-993A-FA10D8C1CCE5}" destId="{18638609-DBEC-4D0D-B1B5-1113D0D5FC20}" srcOrd="1" destOrd="0" presId="urn:microsoft.com/office/officeart/2005/8/layout/orgChart1"/>
    <dgm:cxn modelId="{2D7EC650-99B8-4FF9-967D-6B9B07DCD58B}" type="presParOf" srcId="{1090E758-E51A-45AB-993A-FA10D8C1CCE5}" destId="{EBD889FD-E65A-4CEB-B4A4-46152EF594A2}" srcOrd="2" destOrd="0" presId="urn:microsoft.com/office/officeart/2005/8/layout/orgChart1"/>
    <dgm:cxn modelId="{0E7CB691-9166-4C86-986E-0BEF7C05A39D}" type="presParOf" srcId="{3137234E-DA38-487E-A592-E7659BB7C849}" destId="{084FC025-D927-4247-85C6-FD00150D6D3A}" srcOrd="2" destOrd="0" presId="urn:microsoft.com/office/officeart/2005/8/layout/orgChart1"/>
    <dgm:cxn modelId="{36BA6461-01AA-4996-8457-8481D7F9949F}" type="presParOf" srcId="{3137234E-DA38-487E-A592-E7659BB7C849}" destId="{B9709CAA-19FC-4A68-928F-D59559EC2069}" srcOrd="3" destOrd="0" presId="urn:microsoft.com/office/officeart/2005/8/layout/orgChart1"/>
    <dgm:cxn modelId="{A5C21735-05A3-46CC-8B96-6A64FF490A23}" type="presParOf" srcId="{B9709CAA-19FC-4A68-928F-D59559EC2069}" destId="{23FB5638-9611-434E-A9C9-59559305B5A3}" srcOrd="0" destOrd="0" presId="urn:microsoft.com/office/officeart/2005/8/layout/orgChart1"/>
    <dgm:cxn modelId="{295BA849-4AF7-414A-AD8D-DC0F3DE27989}" type="presParOf" srcId="{23FB5638-9611-434E-A9C9-59559305B5A3}" destId="{C120E1CA-D24A-4440-946C-82E0668E901C}" srcOrd="0" destOrd="0" presId="urn:microsoft.com/office/officeart/2005/8/layout/orgChart1"/>
    <dgm:cxn modelId="{80BB22DC-FFE3-4F87-9F0D-BD3D078A8122}" type="presParOf" srcId="{23FB5638-9611-434E-A9C9-59559305B5A3}" destId="{C94E8844-B34E-44C2-81C3-EC85BAB13392}" srcOrd="1" destOrd="0" presId="urn:microsoft.com/office/officeart/2005/8/layout/orgChart1"/>
    <dgm:cxn modelId="{A8D8B950-7C11-4CC8-852D-AC87BA9775AB}" type="presParOf" srcId="{B9709CAA-19FC-4A68-928F-D59559EC2069}" destId="{37B62964-5015-478C-86F6-4AFB72517063}" srcOrd="1" destOrd="0" presId="urn:microsoft.com/office/officeart/2005/8/layout/orgChart1"/>
    <dgm:cxn modelId="{95B83CDD-9DC6-4234-A823-42512AB0CD26}" type="presParOf" srcId="{B9709CAA-19FC-4A68-928F-D59559EC2069}" destId="{596F28B8-E8B0-45C8-9FCD-8FF959B7EF91}" srcOrd="2" destOrd="0" presId="urn:microsoft.com/office/officeart/2005/8/layout/orgChart1"/>
    <dgm:cxn modelId="{0A76948F-B6AB-43B0-99DE-FA6A1167F1AE}" type="presParOf" srcId="{3137234E-DA38-487E-A592-E7659BB7C849}" destId="{BE5FAFDB-651C-42E5-B93E-CE930674D107}" srcOrd="4" destOrd="0" presId="urn:microsoft.com/office/officeart/2005/8/layout/orgChart1"/>
    <dgm:cxn modelId="{649E5138-7FC5-4E51-A5A9-1D963E230CA2}" type="presParOf" srcId="{3137234E-DA38-487E-A592-E7659BB7C849}" destId="{B0DBC035-363F-481F-BCB1-DCAE4AEE2B68}" srcOrd="5" destOrd="0" presId="urn:microsoft.com/office/officeart/2005/8/layout/orgChart1"/>
    <dgm:cxn modelId="{1FEF8BC9-DE8B-405B-A593-0964F38D14C0}" type="presParOf" srcId="{B0DBC035-363F-481F-BCB1-DCAE4AEE2B68}" destId="{63869D13-99A8-499C-AD95-50C133D14E87}" srcOrd="0" destOrd="0" presId="urn:microsoft.com/office/officeart/2005/8/layout/orgChart1"/>
    <dgm:cxn modelId="{AC79A03F-D253-45E3-A391-BAFB8FD859A2}" type="presParOf" srcId="{63869D13-99A8-499C-AD95-50C133D14E87}" destId="{C0B0EDAC-7244-4CD8-BF4A-A8526DDC75C6}" srcOrd="0" destOrd="0" presId="urn:microsoft.com/office/officeart/2005/8/layout/orgChart1"/>
    <dgm:cxn modelId="{18D08725-85BE-45C4-96EE-F7E837082C96}" type="presParOf" srcId="{63869D13-99A8-499C-AD95-50C133D14E87}" destId="{105D5F6C-5F0C-426F-A6EB-D630677F4FA4}" srcOrd="1" destOrd="0" presId="urn:microsoft.com/office/officeart/2005/8/layout/orgChart1"/>
    <dgm:cxn modelId="{EB6330F8-B2AB-4B29-AD04-F6C294708F57}" type="presParOf" srcId="{B0DBC035-363F-481F-BCB1-DCAE4AEE2B68}" destId="{66619451-129A-4CF7-A584-4641C76CCFBE}" srcOrd="1" destOrd="0" presId="urn:microsoft.com/office/officeart/2005/8/layout/orgChart1"/>
    <dgm:cxn modelId="{5169A2A1-280E-473A-BDAC-52ACFE4D6E5B}" type="presParOf" srcId="{B0DBC035-363F-481F-BCB1-DCAE4AEE2B68}" destId="{FD236612-F1F8-451F-8EDF-57B9DA4E6036}" srcOrd="2" destOrd="0" presId="urn:microsoft.com/office/officeart/2005/8/layout/orgChart1"/>
    <dgm:cxn modelId="{CC8648F8-16E3-4CAC-AD16-6EE6DBF8AC03}" type="presParOf" srcId="{3137234E-DA38-487E-A592-E7659BB7C849}" destId="{D1B97B4A-15BD-4D53-85BF-5C53833C7B7C}" srcOrd="6" destOrd="0" presId="urn:microsoft.com/office/officeart/2005/8/layout/orgChart1"/>
    <dgm:cxn modelId="{5113D543-3310-4487-86D8-E66C5A762F79}" type="presParOf" srcId="{3137234E-DA38-487E-A592-E7659BB7C849}" destId="{3C7948BE-4E74-4C62-A9AE-CF6FA0D12880}" srcOrd="7" destOrd="0" presId="urn:microsoft.com/office/officeart/2005/8/layout/orgChart1"/>
    <dgm:cxn modelId="{4CB5245F-2DE3-46C1-8CF8-AAEECD734292}" type="presParOf" srcId="{3C7948BE-4E74-4C62-A9AE-CF6FA0D12880}" destId="{C24A9B1B-7D80-4C69-A30B-2782146C1B58}" srcOrd="0" destOrd="0" presId="urn:microsoft.com/office/officeart/2005/8/layout/orgChart1"/>
    <dgm:cxn modelId="{AABBC42C-3DA3-42ED-B86D-A9E9A39CD067}" type="presParOf" srcId="{C24A9B1B-7D80-4C69-A30B-2782146C1B58}" destId="{8109FA6C-E511-499D-A9A2-DD4C6D1187A4}" srcOrd="0" destOrd="0" presId="urn:microsoft.com/office/officeart/2005/8/layout/orgChart1"/>
    <dgm:cxn modelId="{B77B1250-EF76-4330-989D-2483463CF1A3}" type="presParOf" srcId="{C24A9B1B-7D80-4C69-A30B-2782146C1B58}" destId="{2266DAF8-70B5-4AD8-94A6-49090C754C4F}" srcOrd="1" destOrd="0" presId="urn:microsoft.com/office/officeart/2005/8/layout/orgChart1"/>
    <dgm:cxn modelId="{77582130-18C9-40D1-9FE0-F8F34ED99570}" type="presParOf" srcId="{3C7948BE-4E74-4C62-A9AE-CF6FA0D12880}" destId="{2572534A-A4B5-484D-8F5C-A767F930774E}" srcOrd="1" destOrd="0" presId="urn:microsoft.com/office/officeart/2005/8/layout/orgChart1"/>
    <dgm:cxn modelId="{35DC9991-EE1A-45DE-B4E4-4514143A32D4}" type="presParOf" srcId="{3C7948BE-4E74-4C62-A9AE-CF6FA0D12880}" destId="{611951BF-641F-4AAD-8290-0B86672F8152}" srcOrd="2" destOrd="0" presId="urn:microsoft.com/office/officeart/2005/8/layout/orgChart1"/>
    <dgm:cxn modelId="{99C3C8A0-8560-4139-B096-915CA352396F}" type="presParOf" srcId="{F660A955-2FC4-438D-975B-61B6328B98F3}" destId="{0043EF50-9EBA-433C-81BC-4CE4417768A1}" srcOrd="2" destOrd="0" presId="urn:microsoft.com/office/officeart/2005/8/layout/orgChart1"/>
    <dgm:cxn modelId="{D6F78E18-66E2-463C-B5DF-333A68828F5B}" type="presParOf" srcId="{FFD0ABC8-9161-4215-BAEB-95496068F946}" destId="{782BD013-DD23-4AC9-B33B-004D40A4D0C1}" srcOrd="4" destOrd="0" presId="urn:microsoft.com/office/officeart/2005/8/layout/orgChart1"/>
    <dgm:cxn modelId="{19EACF7C-887B-4E7F-A4F1-23DDD4BBB334}" type="presParOf" srcId="{FFD0ABC8-9161-4215-BAEB-95496068F946}" destId="{C753B792-D86F-45ED-9EDA-904A6831D68F}" srcOrd="5" destOrd="0" presId="urn:microsoft.com/office/officeart/2005/8/layout/orgChart1"/>
    <dgm:cxn modelId="{19123A46-788C-45D7-8BBB-57A8F41EF93E}" type="presParOf" srcId="{C753B792-D86F-45ED-9EDA-904A6831D68F}" destId="{95483939-1B31-4BFD-9DEB-3EAE9FBB0BA7}" srcOrd="0" destOrd="0" presId="urn:microsoft.com/office/officeart/2005/8/layout/orgChart1"/>
    <dgm:cxn modelId="{3AEC68A6-1593-4C24-9191-C0894A1FB048}" type="presParOf" srcId="{95483939-1B31-4BFD-9DEB-3EAE9FBB0BA7}" destId="{CCFDDCC6-69AF-4A94-8ACE-1F2D3329ED3B}" srcOrd="0" destOrd="0" presId="urn:microsoft.com/office/officeart/2005/8/layout/orgChart1"/>
    <dgm:cxn modelId="{1BF0BB95-88E9-4F47-99D4-7E21A8009C28}" type="presParOf" srcId="{95483939-1B31-4BFD-9DEB-3EAE9FBB0BA7}" destId="{4E65A51E-7B9B-48E1-BCD4-6A23DC5A39A8}" srcOrd="1" destOrd="0" presId="urn:microsoft.com/office/officeart/2005/8/layout/orgChart1"/>
    <dgm:cxn modelId="{BB3FE0D2-5D2C-4E7D-931C-766022A562F0}" type="presParOf" srcId="{C753B792-D86F-45ED-9EDA-904A6831D68F}" destId="{F1C9A6C6-591D-460F-B61A-D283F36E6782}" srcOrd="1" destOrd="0" presId="urn:microsoft.com/office/officeart/2005/8/layout/orgChart1"/>
    <dgm:cxn modelId="{3B4B8D67-C96B-497F-96B3-4104D37E0ACF}" type="presParOf" srcId="{F1C9A6C6-591D-460F-B61A-D283F36E6782}" destId="{02372585-DC08-4A99-B1E3-71FCA5717F22}" srcOrd="0" destOrd="0" presId="urn:microsoft.com/office/officeart/2005/8/layout/orgChart1"/>
    <dgm:cxn modelId="{82B7C773-AB09-49A8-BEC4-6F54E740369D}" type="presParOf" srcId="{F1C9A6C6-591D-460F-B61A-D283F36E6782}" destId="{F5ECD7FD-CAD8-4178-90C9-963A32BC1DF0}" srcOrd="1" destOrd="0" presId="urn:microsoft.com/office/officeart/2005/8/layout/orgChart1"/>
    <dgm:cxn modelId="{33E11BEB-4243-4B5B-B7E4-69E073817DD4}" type="presParOf" srcId="{F5ECD7FD-CAD8-4178-90C9-963A32BC1DF0}" destId="{541DBFED-2040-456B-8A20-75888379FDD7}" srcOrd="0" destOrd="0" presId="urn:microsoft.com/office/officeart/2005/8/layout/orgChart1"/>
    <dgm:cxn modelId="{95E3657E-8C87-4E25-ACE2-D4969AAF29A6}" type="presParOf" srcId="{541DBFED-2040-456B-8A20-75888379FDD7}" destId="{8818B79F-3735-4C5E-BDE9-0EA023C10CFD}" srcOrd="0" destOrd="0" presId="urn:microsoft.com/office/officeart/2005/8/layout/orgChart1"/>
    <dgm:cxn modelId="{A74D1DEA-A07E-45FD-90D6-A6A2A1B2BDB0}" type="presParOf" srcId="{541DBFED-2040-456B-8A20-75888379FDD7}" destId="{9A7FDBFA-605F-436A-B792-998044BC87E2}" srcOrd="1" destOrd="0" presId="urn:microsoft.com/office/officeart/2005/8/layout/orgChart1"/>
    <dgm:cxn modelId="{42C450E0-6ABB-4C52-BE30-5358E0039389}" type="presParOf" srcId="{F5ECD7FD-CAD8-4178-90C9-963A32BC1DF0}" destId="{E574C702-08F8-43AD-BF7E-30E4DE867594}" srcOrd="1" destOrd="0" presId="urn:microsoft.com/office/officeart/2005/8/layout/orgChart1"/>
    <dgm:cxn modelId="{877622AE-0E2C-41E4-B960-F78C5A3D8582}" type="presParOf" srcId="{F5ECD7FD-CAD8-4178-90C9-963A32BC1DF0}" destId="{6D3B21AD-3D51-406E-A048-7F4C97FF394E}" srcOrd="2" destOrd="0" presId="urn:microsoft.com/office/officeart/2005/8/layout/orgChart1"/>
    <dgm:cxn modelId="{075F62F7-9B0D-416F-B352-FC0C45A10A49}" type="presParOf" srcId="{F1C9A6C6-591D-460F-B61A-D283F36E6782}" destId="{4316DF57-AF4B-4657-BFEE-2D2FF4444C0E}" srcOrd="2" destOrd="0" presId="urn:microsoft.com/office/officeart/2005/8/layout/orgChart1"/>
    <dgm:cxn modelId="{48E8F0FF-66C0-4B85-A186-2689380108E0}" type="presParOf" srcId="{F1C9A6C6-591D-460F-B61A-D283F36E6782}" destId="{14E4525D-626E-4C77-8996-A63C9E5234B6}" srcOrd="3" destOrd="0" presId="urn:microsoft.com/office/officeart/2005/8/layout/orgChart1"/>
    <dgm:cxn modelId="{419065E9-DC88-47CC-AEEC-C2A72C81F31E}" type="presParOf" srcId="{14E4525D-626E-4C77-8996-A63C9E5234B6}" destId="{2F1E09E8-3559-48AA-A2C2-A31F199D2263}" srcOrd="0" destOrd="0" presId="urn:microsoft.com/office/officeart/2005/8/layout/orgChart1"/>
    <dgm:cxn modelId="{7C0C93C4-AA63-444C-B4DA-405931361376}" type="presParOf" srcId="{2F1E09E8-3559-48AA-A2C2-A31F199D2263}" destId="{6018B5F8-8258-40EE-91DA-E35150375884}" srcOrd="0" destOrd="0" presId="urn:microsoft.com/office/officeart/2005/8/layout/orgChart1"/>
    <dgm:cxn modelId="{81C0854F-EB4D-454E-BA94-D7D9D70566E6}" type="presParOf" srcId="{2F1E09E8-3559-48AA-A2C2-A31F199D2263}" destId="{D6CEF39A-3822-48AB-A862-CDC49E2BDC7F}" srcOrd="1" destOrd="0" presId="urn:microsoft.com/office/officeart/2005/8/layout/orgChart1"/>
    <dgm:cxn modelId="{3B2CAB4E-3321-4FDB-9AB2-EB2B031C66EC}" type="presParOf" srcId="{14E4525D-626E-4C77-8996-A63C9E5234B6}" destId="{536AA98E-1BEC-4BD8-88BC-6F8C62BA7825}" srcOrd="1" destOrd="0" presId="urn:microsoft.com/office/officeart/2005/8/layout/orgChart1"/>
    <dgm:cxn modelId="{912F214D-D589-46A4-ADC0-CFEC1F810FFA}" type="presParOf" srcId="{14E4525D-626E-4C77-8996-A63C9E5234B6}" destId="{2DCCA3DD-B077-4C4D-AB04-B10D3DBF83D5}" srcOrd="2" destOrd="0" presId="urn:microsoft.com/office/officeart/2005/8/layout/orgChart1"/>
    <dgm:cxn modelId="{7AE90A19-97A8-4CE1-A902-47CC3006217E}" type="presParOf" srcId="{C753B792-D86F-45ED-9EDA-904A6831D68F}" destId="{42A8BC66-C0E4-45D6-B04D-25EBCCFE7249}" srcOrd="2" destOrd="0" presId="urn:microsoft.com/office/officeart/2005/8/layout/orgChart1"/>
    <dgm:cxn modelId="{256A78E0-94AE-4D46-9B7C-3AB6D4708B00}" type="presParOf" srcId="{FFD0ABC8-9161-4215-BAEB-95496068F946}" destId="{A2F8CC7B-9F37-42A5-9134-9BF6C142F2F6}" srcOrd="6" destOrd="0" presId="urn:microsoft.com/office/officeart/2005/8/layout/orgChart1"/>
    <dgm:cxn modelId="{240EC2C8-2EB4-4178-B87B-C69458550EA5}" type="presParOf" srcId="{FFD0ABC8-9161-4215-BAEB-95496068F946}" destId="{B1B47049-DBC6-439D-895C-9E80B0F930E8}" srcOrd="7" destOrd="0" presId="urn:microsoft.com/office/officeart/2005/8/layout/orgChart1"/>
    <dgm:cxn modelId="{B616465A-2D26-47B3-BCB7-4BA8CF13A792}" type="presParOf" srcId="{B1B47049-DBC6-439D-895C-9E80B0F930E8}" destId="{40557D9D-D689-4408-93E9-385A0B8ABF68}" srcOrd="0" destOrd="0" presId="urn:microsoft.com/office/officeart/2005/8/layout/orgChart1"/>
    <dgm:cxn modelId="{1351E7E8-6037-4482-846A-C5D31B1C903F}" type="presParOf" srcId="{40557D9D-D689-4408-93E9-385A0B8ABF68}" destId="{C2446B2D-AF96-44EC-8366-E56D41CB1CE7}" srcOrd="0" destOrd="0" presId="urn:microsoft.com/office/officeart/2005/8/layout/orgChart1"/>
    <dgm:cxn modelId="{CB96823D-194A-4D29-B0EC-84987C3E0830}" type="presParOf" srcId="{40557D9D-D689-4408-93E9-385A0B8ABF68}" destId="{14AD676F-1881-4C59-BA97-E996AF70ECEF}" srcOrd="1" destOrd="0" presId="urn:microsoft.com/office/officeart/2005/8/layout/orgChart1"/>
    <dgm:cxn modelId="{5A5A3E49-2F3F-439B-94A5-1458E2A7A0C5}" type="presParOf" srcId="{B1B47049-DBC6-439D-895C-9E80B0F930E8}" destId="{01B46406-90FB-46F0-8EC9-46FCC88A3B6A}" srcOrd="1" destOrd="0" presId="urn:microsoft.com/office/officeart/2005/8/layout/orgChart1"/>
    <dgm:cxn modelId="{33C038B7-745C-4A1C-8A09-4922F9DAA156}" type="presParOf" srcId="{01B46406-90FB-46F0-8EC9-46FCC88A3B6A}" destId="{F1FD5875-CCD5-4BAE-9F6B-523556323D1B}" srcOrd="0" destOrd="0" presId="urn:microsoft.com/office/officeart/2005/8/layout/orgChart1"/>
    <dgm:cxn modelId="{A346D882-060B-4D77-AEC1-FC3BBCA3F58C}" type="presParOf" srcId="{01B46406-90FB-46F0-8EC9-46FCC88A3B6A}" destId="{829441E1-8EDC-4D0F-926A-31161D64647B}" srcOrd="1" destOrd="0" presId="urn:microsoft.com/office/officeart/2005/8/layout/orgChart1"/>
    <dgm:cxn modelId="{1D82DF63-0165-49B2-9D6E-2A260F38C249}" type="presParOf" srcId="{829441E1-8EDC-4D0F-926A-31161D64647B}" destId="{D3CDDCF6-ADDB-4937-9D2F-F595BC6FBBEB}" srcOrd="0" destOrd="0" presId="urn:microsoft.com/office/officeart/2005/8/layout/orgChart1"/>
    <dgm:cxn modelId="{9DF38315-A69D-4B40-B2CC-ACD39B061D5D}" type="presParOf" srcId="{D3CDDCF6-ADDB-4937-9D2F-F595BC6FBBEB}" destId="{09B4D86B-9126-40F4-A100-CC2876DDE6DC}" srcOrd="0" destOrd="0" presId="urn:microsoft.com/office/officeart/2005/8/layout/orgChart1"/>
    <dgm:cxn modelId="{68BD593D-5AA2-462F-B3B7-8AB1CA6B9A8B}" type="presParOf" srcId="{D3CDDCF6-ADDB-4937-9D2F-F595BC6FBBEB}" destId="{4A403CA7-3514-42B8-83F1-EE48ED212385}" srcOrd="1" destOrd="0" presId="urn:microsoft.com/office/officeart/2005/8/layout/orgChart1"/>
    <dgm:cxn modelId="{93003EDB-7653-4C30-B6A3-DE8C3A066E07}" type="presParOf" srcId="{829441E1-8EDC-4D0F-926A-31161D64647B}" destId="{6BABDFC2-E9CD-4CB0-9B1A-FDCF8D445AB2}" srcOrd="1" destOrd="0" presId="urn:microsoft.com/office/officeart/2005/8/layout/orgChart1"/>
    <dgm:cxn modelId="{4259937C-3356-40F8-A214-FD89F064E986}" type="presParOf" srcId="{6BABDFC2-E9CD-4CB0-9B1A-FDCF8D445AB2}" destId="{F92EFE23-49B6-4115-AE55-6DD836FDFFCC}" srcOrd="0" destOrd="0" presId="urn:microsoft.com/office/officeart/2005/8/layout/orgChart1"/>
    <dgm:cxn modelId="{99EC30FB-8AB0-4847-94C7-44CD82600A0C}" type="presParOf" srcId="{6BABDFC2-E9CD-4CB0-9B1A-FDCF8D445AB2}" destId="{3D898C0F-F828-42F8-973E-5C6449660824}" srcOrd="1" destOrd="0" presId="urn:microsoft.com/office/officeart/2005/8/layout/orgChart1"/>
    <dgm:cxn modelId="{21E6055B-8589-40FD-B666-47349DAD0CE9}" type="presParOf" srcId="{3D898C0F-F828-42F8-973E-5C6449660824}" destId="{B6D00E07-5F95-4B93-AACA-3722529C6A3B}" srcOrd="0" destOrd="0" presId="urn:microsoft.com/office/officeart/2005/8/layout/orgChart1"/>
    <dgm:cxn modelId="{61CD8EA8-D2D9-46CE-B12B-D546BE25D6D9}" type="presParOf" srcId="{B6D00E07-5F95-4B93-AACA-3722529C6A3B}" destId="{AD98E53C-3CEE-467E-98A6-C5EA98E53138}" srcOrd="0" destOrd="0" presId="urn:microsoft.com/office/officeart/2005/8/layout/orgChart1"/>
    <dgm:cxn modelId="{D760D167-2EED-4B6E-BAC7-507BFD1D9D52}" type="presParOf" srcId="{B6D00E07-5F95-4B93-AACA-3722529C6A3B}" destId="{94FE7435-701A-48FB-AEED-7676867CEADD}" srcOrd="1" destOrd="0" presId="urn:microsoft.com/office/officeart/2005/8/layout/orgChart1"/>
    <dgm:cxn modelId="{B12C461E-CA0F-4EF3-B14B-E49B7E826FBA}" type="presParOf" srcId="{3D898C0F-F828-42F8-973E-5C6449660824}" destId="{1F364D7E-3808-4E7B-8515-603DB3ED17AF}" srcOrd="1" destOrd="0" presId="urn:microsoft.com/office/officeart/2005/8/layout/orgChart1"/>
    <dgm:cxn modelId="{CBF05030-CA9A-421B-A7CE-9F0636EAC190}" type="presParOf" srcId="{3D898C0F-F828-42F8-973E-5C6449660824}" destId="{2C94A19A-EE5F-44A0-A843-D15D50DAE113}" srcOrd="2" destOrd="0" presId="urn:microsoft.com/office/officeart/2005/8/layout/orgChart1"/>
    <dgm:cxn modelId="{8DBC42EB-FB28-440C-BE49-C4943B5DE336}" type="presParOf" srcId="{829441E1-8EDC-4D0F-926A-31161D64647B}" destId="{D789E1DC-60F1-4A96-906C-006897B7D2DD}" srcOrd="2" destOrd="0" presId="urn:microsoft.com/office/officeart/2005/8/layout/orgChart1"/>
    <dgm:cxn modelId="{D0C44201-B4A4-41A3-BD50-50382E309767}" type="presParOf" srcId="{B1B47049-DBC6-439D-895C-9E80B0F930E8}" destId="{A680106C-5294-4539-8F56-FFE22F62FBC7}" srcOrd="2" destOrd="0" presId="urn:microsoft.com/office/officeart/2005/8/layout/orgChart1"/>
    <dgm:cxn modelId="{0C399161-4B70-4B49-98CD-99E4BEAF12D1}" type="presParOf" srcId="{FFD0ABC8-9161-4215-BAEB-95496068F946}" destId="{99CE3B0B-AAD3-4124-BA21-34653BD43D68}" srcOrd="8" destOrd="0" presId="urn:microsoft.com/office/officeart/2005/8/layout/orgChart1"/>
    <dgm:cxn modelId="{9B2F205D-8D8B-49F4-B38C-4D1400BF0606}" type="presParOf" srcId="{FFD0ABC8-9161-4215-BAEB-95496068F946}" destId="{FBF741BD-0C64-4AFA-8B5A-3BD6ECF510E6}" srcOrd="9" destOrd="0" presId="urn:microsoft.com/office/officeart/2005/8/layout/orgChart1"/>
    <dgm:cxn modelId="{C560BFBA-655A-41E8-A259-F6B5E47E3806}" type="presParOf" srcId="{FBF741BD-0C64-4AFA-8B5A-3BD6ECF510E6}" destId="{5F1D28E3-1724-4A55-A95A-E779FD2FF15F}" srcOrd="0" destOrd="0" presId="urn:microsoft.com/office/officeart/2005/8/layout/orgChart1"/>
    <dgm:cxn modelId="{7F785906-381A-4EAA-A8E2-493C9A13A386}" type="presParOf" srcId="{5F1D28E3-1724-4A55-A95A-E779FD2FF15F}" destId="{7A504F33-1EC0-4134-AFAA-066497255F12}" srcOrd="0" destOrd="0" presId="urn:microsoft.com/office/officeart/2005/8/layout/orgChart1"/>
    <dgm:cxn modelId="{E02B3CF8-4344-47B6-AF38-D9FBC6138D5E}" type="presParOf" srcId="{5F1D28E3-1724-4A55-A95A-E779FD2FF15F}" destId="{39832A64-445D-498E-812C-FBD1A90B0E8B}" srcOrd="1" destOrd="0" presId="urn:microsoft.com/office/officeart/2005/8/layout/orgChart1"/>
    <dgm:cxn modelId="{1F85E0C0-0F6E-4B49-B166-91270C34495E}" type="presParOf" srcId="{FBF741BD-0C64-4AFA-8B5A-3BD6ECF510E6}" destId="{4EFE8937-3B61-4F68-AFA6-FDAC29A3E53A}" srcOrd="1" destOrd="0" presId="urn:microsoft.com/office/officeart/2005/8/layout/orgChart1"/>
    <dgm:cxn modelId="{BED6372F-42F6-425E-BBC2-C15AF113A4B3}" type="presParOf" srcId="{4EFE8937-3B61-4F68-AFA6-FDAC29A3E53A}" destId="{79700AF5-98ED-455E-A18E-3CEDAC98D7D0}" srcOrd="0" destOrd="0" presId="urn:microsoft.com/office/officeart/2005/8/layout/orgChart1"/>
    <dgm:cxn modelId="{05FE6879-12A1-41B5-BC95-885DDEB7089B}" type="presParOf" srcId="{4EFE8937-3B61-4F68-AFA6-FDAC29A3E53A}" destId="{286E86F8-299A-4919-849C-1050D430801E}" srcOrd="1" destOrd="0" presId="urn:microsoft.com/office/officeart/2005/8/layout/orgChart1"/>
    <dgm:cxn modelId="{6CC31C91-F0E2-4784-B132-A12E73493A1F}" type="presParOf" srcId="{286E86F8-299A-4919-849C-1050D430801E}" destId="{FF424C1E-2DA1-4679-9BDF-A681FD64B19A}" srcOrd="0" destOrd="0" presId="urn:microsoft.com/office/officeart/2005/8/layout/orgChart1"/>
    <dgm:cxn modelId="{329EA055-0730-4055-AE6A-AF4425ECCF70}" type="presParOf" srcId="{FF424C1E-2DA1-4679-9BDF-A681FD64B19A}" destId="{24794526-C8EF-4F31-BD7F-5D2A6113450F}" srcOrd="0" destOrd="0" presId="urn:microsoft.com/office/officeart/2005/8/layout/orgChart1"/>
    <dgm:cxn modelId="{3648AC6E-E99F-4DDC-A858-F2663DF8B65D}" type="presParOf" srcId="{FF424C1E-2DA1-4679-9BDF-A681FD64B19A}" destId="{D223AED5-9950-4A9E-B333-D4624D76BCBE}" srcOrd="1" destOrd="0" presId="urn:microsoft.com/office/officeart/2005/8/layout/orgChart1"/>
    <dgm:cxn modelId="{42A0262F-ABAC-4D87-BC9D-1146FA617E90}" type="presParOf" srcId="{286E86F8-299A-4919-849C-1050D430801E}" destId="{B9404D66-DF12-4650-B7F2-28BB1DDD30C7}" srcOrd="1" destOrd="0" presId="urn:microsoft.com/office/officeart/2005/8/layout/orgChart1"/>
    <dgm:cxn modelId="{93A3591C-9AE5-4622-A2F2-EE94F1B36890}" type="presParOf" srcId="{286E86F8-299A-4919-849C-1050D430801E}" destId="{777FD9AF-ACED-48B3-A726-081BAEEEB4F6}" srcOrd="2" destOrd="0" presId="urn:microsoft.com/office/officeart/2005/8/layout/orgChart1"/>
    <dgm:cxn modelId="{D54CCE7D-F121-447A-BDC6-93B0FE9CD498}" type="presParOf" srcId="{4EFE8937-3B61-4F68-AFA6-FDAC29A3E53A}" destId="{F81B3896-6001-4A18-B78A-CD22C2EB8BEA}" srcOrd="2" destOrd="0" presId="urn:microsoft.com/office/officeart/2005/8/layout/orgChart1"/>
    <dgm:cxn modelId="{E6600D1A-E8E8-4620-BCD6-47F34BAA88A9}" type="presParOf" srcId="{4EFE8937-3B61-4F68-AFA6-FDAC29A3E53A}" destId="{7C9A16D0-00BD-498E-A6CB-4704213FD098}" srcOrd="3" destOrd="0" presId="urn:microsoft.com/office/officeart/2005/8/layout/orgChart1"/>
    <dgm:cxn modelId="{0F3F2F7C-83F4-45C2-99FD-A8E7E5076FD5}" type="presParOf" srcId="{7C9A16D0-00BD-498E-A6CB-4704213FD098}" destId="{66947795-7CF6-4FF0-B2D0-C78B18355363}" srcOrd="0" destOrd="0" presId="urn:microsoft.com/office/officeart/2005/8/layout/orgChart1"/>
    <dgm:cxn modelId="{2FC876FE-43F4-44E3-B88D-6AB994371964}" type="presParOf" srcId="{66947795-7CF6-4FF0-B2D0-C78B18355363}" destId="{4A8AC3A8-D3F1-424F-9285-4F7355DFAD3F}" srcOrd="0" destOrd="0" presId="urn:microsoft.com/office/officeart/2005/8/layout/orgChart1"/>
    <dgm:cxn modelId="{54C640CE-DD30-4550-91EE-8936E51DEBB8}" type="presParOf" srcId="{66947795-7CF6-4FF0-B2D0-C78B18355363}" destId="{7CBAB864-23D7-499C-9D9D-E8AA02B508CD}" srcOrd="1" destOrd="0" presId="urn:microsoft.com/office/officeart/2005/8/layout/orgChart1"/>
    <dgm:cxn modelId="{A8971908-8174-4599-A717-1F57EE3AEBFF}" type="presParOf" srcId="{7C9A16D0-00BD-498E-A6CB-4704213FD098}" destId="{A8F291D4-0D76-42BB-B442-D0CDDCEA0D6F}" srcOrd="1" destOrd="0" presId="urn:microsoft.com/office/officeart/2005/8/layout/orgChart1"/>
    <dgm:cxn modelId="{C14B4761-F1FD-4627-BAEA-D23920EFF070}" type="presParOf" srcId="{7C9A16D0-00BD-498E-A6CB-4704213FD098}" destId="{3CAD562E-7621-4806-AF28-EF556FB250F8}" srcOrd="2" destOrd="0" presId="urn:microsoft.com/office/officeart/2005/8/layout/orgChart1"/>
    <dgm:cxn modelId="{E56EDD26-02F1-4584-9FF1-448AA4F893A6}" type="presParOf" srcId="{4EFE8937-3B61-4F68-AFA6-FDAC29A3E53A}" destId="{7A6E8DCC-CDFF-48FC-AE87-BA680E06C98E}" srcOrd="4" destOrd="0" presId="urn:microsoft.com/office/officeart/2005/8/layout/orgChart1"/>
    <dgm:cxn modelId="{185A2002-2B6B-44FB-A330-213E246527D9}" type="presParOf" srcId="{4EFE8937-3B61-4F68-AFA6-FDAC29A3E53A}" destId="{8C2FA1BB-8C1A-4695-B198-B1799716FBFF}" srcOrd="5" destOrd="0" presId="urn:microsoft.com/office/officeart/2005/8/layout/orgChart1"/>
    <dgm:cxn modelId="{323EB224-FAE7-44C4-B2E3-E096C0B7CA00}" type="presParOf" srcId="{8C2FA1BB-8C1A-4695-B198-B1799716FBFF}" destId="{6F823F7F-530D-4165-9E8B-0499C7F95DE3}" srcOrd="0" destOrd="0" presId="urn:microsoft.com/office/officeart/2005/8/layout/orgChart1"/>
    <dgm:cxn modelId="{B58D5A04-0BFD-4236-9233-BAC53722112F}" type="presParOf" srcId="{6F823F7F-530D-4165-9E8B-0499C7F95DE3}" destId="{B3A28357-40F0-4D40-8E85-5CA5A0F08358}" srcOrd="0" destOrd="0" presId="urn:microsoft.com/office/officeart/2005/8/layout/orgChart1"/>
    <dgm:cxn modelId="{A7FB1B04-A24D-49C1-AD5A-E86863AE4A29}" type="presParOf" srcId="{6F823F7F-530D-4165-9E8B-0499C7F95DE3}" destId="{2757D1F9-713F-41EB-8EED-9DD5180AAD7B}" srcOrd="1" destOrd="0" presId="urn:microsoft.com/office/officeart/2005/8/layout/orgChart1"/>
    <dgm:cxn modelId="{CFA0322D-BB37-441C-AD39-D8454BCFD080}" type="presParOf" srcId="{8C2FA1BB-8C1A-4695-B198-B1799716FBFF}" destId="{51442A72-97A6-4C33-9EE8-82957BE40D2C}" srcOrd="1" destOrd="0" presId="urn:microsoft.com/office/officeart/2005/8/layout/orgChart1"/>
    <dgm:cxn modelId="{3EB0863B-ED2E-4EE2-8B01-B6A37A3FB8D8}" type="presParOf" srcId="{8C2FA1BB-8C1A-4695-B198-B1799716FBFF}" destId="{2966967D-8EB2-484D-81DB-C2A8CA7454C8}" srcOrd="2" destOrd="0" presId="urn:microsoft.com/office/officeart/2005/8/layout/orgChart1"/>
    <dgm:cxn modelId="{7BB69397-35D6-4260-BF06-4195EC3B29C7}" type="presParOf" srcId="{4EFE8937-3B61-4F68-AFA6-FDAC29A3E53A}" destId="{BC4E8E10-7415-4C05-98C4-FCEF794AD22F}" srcOrd="6" destOrd="0" presId="urn:microsoft.com/office/officeart/2005/8/layout/orgChart1"/>
    <dgm:cxn modelId="{2829146F-38ED-4706-B973-586860A0A2AC}" type="presParOf" srcId="{4EFE8937-3B61-4F68-AFA6-FDAC29A3E53A}" destId="{D44859E9-8264-4DB3-9558-5F7A5FE764A9}" srcOrd="7" destOrd="0" presId="urn:microsoft.com/office/officeart/2005/8/layout/orgChart1"/>
    <dgm:cxn modelId="{18D1702E-E03E-43EB-9E60-B9A1C0871AFC}" type="presParOf" srcId="{D44859E9-8264-4DB3-9558-5F7A5FE764A9}" destId="{BC927A7F-CD88-4CDF-BABF-93803CF1D832}" srcOrd="0" destOrd="0" presId="urn:microsoft.com/office/officeart/2005/8/layout/orgChart1"/>
    <dgm:cxn modelId="{1F92EAA1-BE98-48C4-948B-4684C0A6F186}" type="presParOf" srcId="{BC927A7F-CD88-4CDF-BABF-93803CF1D832}" destId="{379528FF-59E7-4D73-A339-3CC3123F1F36}" srcOrd="0" destOrd="0" presId="urn:microsoft.com/office/officeart/2005/8/layout/orgChart1"/>
    <dgm:cxn modelId="{9E643CB7-0CE6-4A49-A256-F823A5182175}" type="presParOf" srcId="{BC927A7F-CD88-4CDF-BABF-93803CF1D832}" destId="{EF37007B-0F38-4DFF-9E3F-5525EFD31BFC}" srcOrd="1" destOrd="0" presId="urn:microsoft.com/office/officeart/2005/8/layout/orgChart1"/>
    <dgm:cxn modelId="{A09C5448-517C-4E40-9BA6-B51572ED25A7}" type="presParOf" srcId="{D44859E9-8264-4DB3-9558-5F7A5FE764A9}" destId="{CE0A12BB-797E-4812-9926-BFCDBF27E630}" srcOrd="1" destOrd="0" presId="urn:microsoft.com/office/officeart/2005/8/layout/orgChart1"/>
    <dgm:cxn modelId="{6420174A-FB04-425A-9944-2C2CE068FE07}" type="presParOf" srcId="{D44859E9-8264-4DB3-9558-5F7A5FE764A9}" destId="{8ECDB2FB-2854-44A3-BDF1-C52ABA3ABF51}" srcOrd="2" destOrd="0" presId="urn:microsoft.com/office/officeart/2005/8/layout/orgChart1"/>
    <dgm:cxn modelId="{1FB2BF5B-EA20-47FC-AE23-916F556D8A99}" type="presParOf" srcId="{4EFE8937-3B61-4F68-AFA6-FDAC29A3E53A}" destId="{60FD38F4-13D4-4C46-BBFA-A4657CB158AC}" srcOrd="8" destOrd="0" presId="urn:microsoft.com/office/officeart/2005/8/layout/orgChart1"/>
    <dgm:cxn modelId="{8667A4F0-C82E-4177-9250-8A6FEB416879}" type="presParOf" srcId="{4EFE8937-3B61-4F68-AFA6-FDAC29A3E53A}" destId="{2775FCF0-3608-43F0-B143-3B5459757B46}" srcOrd="9" destOrd="0" presId="urn:microsoft.com/office/officeart/2005/8/layout/orgChart1"/>
    <dgm:cxn modelId="{79765834-5C3F-49C9-A726-4D134E495243}" type="presParOf" srcId="{2775FCF0-3608-43F0-B143-3B5459757B46}" destId="{3B4016C2-DE41-4288-B296-C560AEDEBC7F}" srcOrd="0" destOrd="0" presId="urn:microsoft.com/office/officeart/2005/8/layout/orgChart1"/>
    <dgm:cxn modelId="{F510F99D-4293-4F2F-B12D-2305DBE6C78D}" type="presParOf" srcId="{3B4016C2-DE41-4288-B296-C560AEDEBC7F}" destId="{62607633-B79C-436C-B786-6B8B56E2C361}" srcOrd="0" destOrd="0" presId="urn:microsoft.com/office/officeart/2005/8/layout/orgChart1"/>
    <dgm:cxn modelId="{A61FD76C-6282-4962-9BFD-A83B2F199660}" type="presParOf" srcId="{3B4016C2-DE41-4288-B296-C560AEDEBC7F}" destId="{D30BD94F-906C-4BA9-A571-ED5AAF918C44}" srcOrd="1" destOrd="0" presId="urn:microsoft.com/office/officeart/2005/8/layout/orgChart1"/>
    <dgm:cxn modelId="{3F6E136D-7288-45FA-BC23-0D51601449DD}" type="presParOf" srcId="{2775FCF0-3608-43F0-B143-3B5459757B46}" destId="{070B442F-2219-4C0E-92A4-9D95B4EE8950}" srcOrd="1" destOrd="0" presId="urn:microsoft.com/office/officeart/2005/8/layout/orgChart1"/>
    <dgm:cxn modelId="{E4498F19-695F-4A44-B35C-C5F7B36DF537}" type="presParOf" srcId="{2775FCF0-3608-43F0-B143-3B5459757B46}" destId="{6665A75B-9116-4357-9F30-21BAE761DC1B}" srcOrd="2" destOrd="0" presId="urn:microsoft.com/office/officeart/2005/8/layout/orgChart1"/>
    <dgm:cxn modelId="{458973EC-6AEC-4D15-9804-5854458E8D85}" type="presParOf" srcId="{4EFE8937-3B61-4F68-AFA6-FDAC29A3E53A}" destId="{0A5BBD06-176E-419F-A7BD-CAB34E18A3A1}" srcOrd="10" destOrd="0" presId="urn:microsoft.com/office/officeart/2005/8/layout/orgChart1"/>
    <dgm:cxn modelId="{299EFDE8-ED5F-4D68-8440-E9E4BF96DDD7}" type="presParOf" srcId="{4EFE8937-3B61-4F68-AFA6-FDAC29A3E53A}" destId="{FE0A6404-1492-4EAD-BE34-250B50FECF14}" srcOrd="11" destOrd="0" presId="urn:microsoft.com/office/officeart/2005/8/layout/orgChart1"/>
    <dgm:cxn modelId="{44A64470-3D5F-4B30-89B5-04506BB71DC4}" type="presParOf" srcId="{FE0A6404-1492-4EAD-BE34-250B50FECF14}" destId="{7EA082F7-4B58-4C1C-8924-8BC8C0DC0B02}" srcOrd="0" destOrd="0" presId="urn:microsoft.com/office/officeart/2005/8/layout/orgChart1"/>
    <dgm:cxn modelId="{E6BEBE5D-E8CC-4789-B3D5-C92D91948C14}" type="presParOf" srcId="{7EA082F7-4B58-4C1C-8924-8BC8C0DC0B02}" destId="{BC573C17-7730-4641-9F37-3CD0CE3E60F2}" srcOrd="0" destOrd="0" presId="urn:microsoft.com/office/officeart/2005/8/layout/orgChart1"/>
    <dgm:cxn modelId="{BB832FE0-FE06-40A1-9945-7A4CED22A0E6}" type="presParOf" srcId="{7EA082F7-4B58-4C1C-8924-8BC8C0DC0B02}" destId="{76E871CB-C6CA-43D3-8D3E-E244D583C170}" srcOrd="1" destOrd="0" presId="urn:microsoft.com/office/officeart/2005/8/layout/orgChart1"/>
    <dgm:cxn modelId="{5308EC50-1EB5-4ADB-867C-450A0F2E31F3}" type="presParOf" srcId="{FE0A6404-1492-4EAD-BE34-250B50FECF14}" destId="{ACDB4431-1471-40FD-B91F-95B5EC580DE1}" srcOrd="1" destOrd="0" presId="urn:microsoft.com/office/officeart/2005/8/layout/orgChart1"/>
    <dgm:cxn modelId="{AD9F66B2-D9BE-429A-8747-D320F292B6FC}" type="presParOf" srcId="{FE0A6404-1492-4EAD-BE34-250B50FECF14}" destId="{0918A84C-2B60-4873-963D-F418C43D6866}" srcOrd="2" destOrd="0" presId="urn:microsoft.com/office/officeart/2005/8/layout/orgChart1"/>
    <dgm:cxn modelId="{C049AEA8-F11F-4DD5-93F5-297EB4A48497}" type="presParOf" srcId="{4EFE8937-3B61-4F68-AFA6-FDAC29A3E53A}" destId="{84BCD3A9-170E-4EE6-A39B-A5BE85C29269}" srcOrd="12" destOrd="0" presId="urn:microsoft.com/office/officeart/2005/8/layout/orgChart1"/>
    <dgm:cxn modelId="{99BB15BB-313E-4271-90F6-A32C68DBA62F}" type="presParOf" srcId="{4EFE8937-3B61-4F68-AFA6-FDAC29A3E53A}" destId="{AAB2B992-BF88-4B53-9B9A-F92A3043536B}" srcOrd="13" destOrd="0" presId="urn:microsoft.com/office/officeart/2005/8/layout/orgChart1"/>
    <dgm:cxn modelId="{5366782D-ECC1-4378-A336-5648D0D41680}" type="presParOf" srcId="{AAB2B992-BF88-4B53-9B9A-F92A3043536B}" destId="{DCFE8E71-D265-4427-9BEA-D7BA1061E4F5}" srcOrd="0" destOrd="0" presId="urn:microsoft.com/office/officeart/2005/8/layout/orgChart1"/>
    <dgm:cxn modelId="{53DDB9E1-CD71-4288-A2CB-D0D5802A0107}" type="presParOf" srcId="{DCFE8E71-D265-4427-9BEA-D7BA1061E4F5}" destId="{18BF352A-96A2-4E7F-B267-DD9BE01AE38E}" srcOrd="0" destOrd="0" presId="urn:microsoft.com/office/officeart/2005/8/layout/orgChart1"/>
    <dgm:cxn modelId="{15D78B46-03E8-43CC-BB8E-D1E07150B5E3}" type="presParOf" srcId="{DCFE8E71-D265-4427-9BEA-D7BA1061E4F5}" destId="{A917C3FD-EF98-4BD3-A058-146603A28C34}" srcOrd="1" destOrd="0" presId="urn:microsoft.com/office/officeart/2005/8/layout/orgChart1"/>
    <dgm:cxn modelId="{07C7F4D9-6A50-4739-AE29-13342F930FA5}" type="presParOf" srcId="{AAB2B992-BF88-4B53-9B9A-F92A3043536B}" destId="{E96417C0-6585-4D8D-85F8-6E0791755EF4}" srcOrd="1" destOrd="0" presId="urn:microsoft.com/office/officeart/2005/8/layout/orgChart1"/>
    <dgm:cxn modelId="{71AE423A-4731-40FC-A985-547786821F12}" type="presParOf" srcId="{AAB2B992-BF88-4B53-9B9A-F92A3043536B}" destId="{2DEA4CEE-E60A-421D-9BD4-02313C0C2BC9}" srcOrd="2" destOrd="0" presId="urn:microsoft.com/office/officeart/2005/8/layout/orgChart1"/>
    <dgm:cxn modelId="{D64B06C5-5D6F-44AD-B293-A3F79128BE7A}" type="presParOf" srcId="{4EFE8937-3B61-4F68-AFA6-FDAC29A3E53A}" destId="{F35EF47F-D1DC-48BE-A7E2-FFEA73A57BC5}" srcOrd="14" destOrd="0" presId="urn:microsoft.com/office/officeart/2005/8/layout/orgChart1"/>
    <dgm:cxn modelId="{96347CA1-E324-4165-B5FD-737607A8D298}" type="presParOf" srcId="{4EFE8937-3B61-4F68-AFA6-FDAC29A3E53A}" destId="{1441EE0F-A056-49E0-A179-BE3D204121E0}" srcOrd="15" destOrd="0" presId="urn:microsoft.com/office/officeart/2005/8/layout/orgChart1"/>
    <dgm:cxn modelId="{61DA41F9-C4E8-4247-87BE-FB880BFF1002}" type="presParOf" srcId="{1441EE0F-A056-49E0-A179-BE3D204121E0}" destId="{CE202A0F-0785-4D49-9742-7673B289C09D}" srcOrd="0" destOrd="0" presId="urn:microsoft.com/office/officeart/2005/8/layout/orgChart1"/>
    <dgm:cxn modelId="{10730333-7730-4DB9-B1C3-2BC194DC7357}" type="presParOf" srcId="{CE202A0F-0785-4D49-9742-7673B289C09D}" destId="{9736126F-7D07-4BC4-9187-4596CFAF6F9A}" srcOrd="0" destOrd="0" presId="urn:microsoft.com/office/officeart/2005/8/layout/orgChart1"/>
    <dgm:cxn modelId="{C02EF83C-87F5-4AAD-B193-D14C036C0F70}" type="presParOf" srcId="{CE202A0F-0785-4D49-9742-7673B289C09D}" destId="{572ED991-5BCA-456F-9801-EA8DBB86D395}" srcOrd="1" destOrd="0" presId="urn:microsoft.com/office/officeart/2005/8/layout/orgChart1"/>
    <dgm:cxn modelId="{B9B6CA6F-C492-4FA6-ABA7-ACCA2EBCA397}" type="presParOf" srcId="{1441EE0F-A056-49E0-A179-BE3D204121E0}" destId="{632621FF-2150-409A-B72A-1CD384154AF9}" srcOrd="1" destOrd="0" presId="urn:microsoft.com/office/officeart/2005/8/layout/orgChart1"/>
    <dgm:cxn modelId="{2605E464-CE1F-4AAC-9AEC-2F1E099569CD}" type="presParOf" srcId="{1441EE0F-A056-49E0-A179-BE3D204121E0}" destId="{EB6549D4-2A11-4121-BBD7-A9FA00E32922}" srcOrd="2" destOrd="0" presId="urn:microsoft.com/office/officeart/2005/8/layout/orgChart1"/>
    <dgm:cxn modelId="{CC949834-297C-4A50-9C1D-C8D069A8296A}" type="presParOf" srcId="{FBF741BD-0C64-4AFA-8B5A-3BD6ECF510E6}" destId="{C6A74599-40A0-4C22-A88B-622D66260425}" srcOrd="2" destOrd="0" presId="urn:microsoft.com/office/officeart/2005/8/layout/orgChart1"/>
    <dgm:cxn modelId="{9AF73E1D-CB48-4E93-A93D-4A0391B2EEC7}" type="presParOf" srcId="{FFD0ABC8-9161-4215-BAEB-95496068F946}" destId="{F8FBAD6D-F87F-4DDB-8353-1BF729C9A2BE}" srcOrd="10" destOrd="0" presId="urn:microsoft.com/office/officeart/2005/8/layout/orgChart1"/>
    <dgm:cxn modelId="{3A08382A-48A5-486A-8A21-AA5193314F58}" type="presParOf" srcId="{FFD0ABC8-9161-4215-BAEB-95496068F946}" destId="{0377636B-CAC5-4C4A-B2B3-E50EB26A3FCB}" srcOrd="11" destOrd="0" presId="urn:microsoft.com/office/officeart/2005/8/layout/orgChart1"/>
    <dgm:cxn modelId="{EAD09C89-0C25-4B66-A3CD-969DB04CC594}" type="presParOf" srcId="{0377636B-CAC5-4C4A-B2B3-E50EB26A3FCB}" destId="{2D75FC90-29B6-452F-8C55-814B7C857CEE}" srcOrd="0" destOrd="0" presId="urn:microsoft.com/office/officeart/2005/8/layout/orgChart1"/>
    <dgm:cxn modelId="{4E23D786-8DA7-4D98-91AF-45C731F5921B}" type="presParOf" srcId="{2D75FC90-29B6-452F-8C55-814B7C857CEE}" destId="{99DD43E1-3133-4BF5-8D6C-30FEF73619A5}" srcOrd="0" destOrd="0" presId="urn:microsoft.com/office/officeart/2005/8/layout/orgChart1"/>
    <dgm:cxn modelId="{2797EB2D-FC92-4823-908D-C66519A8178D}" type="presParOf" srcId="{2D75FC90-29B6-452F-8C55-814B7C857CEE}" destId="{B1134B26-53B5-4CB0-A192-8F14903185C0}" srcOrd="1" destOrd="0" presId="urn:microsoft.com/office/officeart/2005/8/layout/orgChart1"/>
    <dgm:cxn modelId="{FEC3D19F-E4F2-4566-9691-60806B8CE586}" type="presParOf" srcId="{0377636B-CAC5-4C4A-B2B3-E50EB26A3FCB}" destId="{916BFFDF-383D-41FA-8692-E2A3CD9B8E11}" srcOrd="1" destOrd="0" presId="urn:microsoft.com/office/officeart/2005/8/layout/orgChart1"/>
    <dgm:cxn modelId="{35D33E54-EC87-40C8-A8D0-DCC07C37BAEA}" type="presParOf" srcId="{916BFFDF-383D-41FA-8692-E2A3CD9B8E11}" destId="{133F5170-52F7-4187-B115-C7622A0AFC5E}" srcOrd="0" destOrd="0" presId="urn:microsoft.com/office/officeart/2005/8/layout/orgChart1"/>
    <dgm:cxn modelId="{90880C0F-30E1-4D81-AF75-77C1DE966C0F}" type="presParOf" srcId="{916BFFDF-383D-41FA-8692-E2A3CD9B8E11}" destId="{DB8C7F34-04B4-4586-AF35-04013E313498}" srcOrd="1" destOrd="0" presId="urn:microsoft.com/office/officeart/2005/8/layout/orgChart1"/>
    <dgm:cxn modelId="{6C41426F-A42F-44E6-8ACD-AB8C3B26113D}" type="presParOf" srcId="{DB8C7F34-04B4-4586-AF35-04013E313498}" destId="{D6F7674B-E7B5-46FA-A85F-6AF5AC2FB727}" srcOrd="0" destOrd="0" presId="urn:microsoft.com/office/officeart/2005/8/layout/orgChart1"/>
    <dgm:cxn modelId="{D07E6CD0-6FCA-4C9B-B68C-4E1749BD8B8C}" type="presParOf" srcId="{D6F7674B-E7B5-46FA-A85F-6AF5AC2FB727}" destId="{82E4B237-8633-4AAF-8581-685265B9F946}" srcOrd="0" destOrd="0" presId="urn:microsoft.com/office/officeart/2005/8/layout/orgChart1"/>
    <dgm:cxn modelId="{273CC82E-6B91-45B3-A3BF-3D1C63A59498}" type="presParOf" srcId="{D6F7674B-E7B5-46FA-A85F-6AF5AC2FB727}" destId="{BA3D1856-5B32-48D1-94A7-498B8260EEE5}" srcOrd="1" destOrd="0" presId="urn:microsoft.com/office/officeart/2005/8/layout/orgChart1"/>
    <dgm:cxn modelId="{580E1A42-BF4D-4FBB-8B23-5C594A9A6202}" type="presParOf" srcId="{DB8C7F34-04B4-4586-AF35-04013E313498}" destId="{D37ED967-8781-4EAB-A105-13AAFA8D729B}" srcOrd="1" destOrd="0" presId="urn:microsoft.com/office/officeart/2005/8/layout/orgChart1"/>
    <dgm:cxn modelId="{9F826928-239F-4B7B-866D-A26D91B29938}" type="presParOf" srcId="{D37ED967-8781-4EAB-A105-13AAFA8D729B}" destId="{1413CF03-D495-40C5-9A47-3D3111B1E015}" srcOrd="0" destOrd="0" presId="urn:microsoft.com/office/officeart/2005/8/layout/orgChart1"/>
    <dgm:cxn modelId="{5500F7B2-3A25-4213-9947-D9493C9C5044}" type="presParOf" srcId="{D37ED967-8781-4EAB-A105-13AAFA8D729B}" destId="{F760EF9F-7E98-4163-8FD6-A38DEC526636}" srcOrd="1" destOrd="0" presId="urn:microsoft.com/office/officeart/2005/8/layout/orgChart1"/>
    <dgm:cxn modelId="{6A0FE47B-58BB-45E7-8D0F-5524441ED4E5}" type="presParOf" srcId="{F760EF9F-7E98-4163-8FD6-A38DEC526636}" destId="{B6BAE039-AFB8-4175-98EF-5767269E00E5}" srcOrd="0" destOrd="0" presId="urn:microsoft.com/office/officeart/2005/8/layout/orgChart1"/>
    <dgm:cxn modelId="{98843570-5BD9-4B1B-BCF6-3F5669561161}" type="presParOf" srcId="{B6BAE039-AFB8-4175-98EF-5767269E00E5}" destId="{A438814A-4A4A-4A5A-B639-7B48E5A54FFC}" srcOrd="0" destOrd="0" presId="urn:microsoft.com/office/officeart/2005/8/layout/orgChart1"/>
    <dgm:cxn modelId="{F0A2009B-1AD9-4DA2-9E63-6EEF96DCB2A9}" type="presParOf" srcId="{B6BAE039-AFB8-4175-98EF-5767269E00E5}" destId="{B19C2351-FFF6-4F60-AA89-99711117AF65}" srcOrd="1" destOrd="0" presId="urn:microsoft.com/office/officeart/2005/8/layout/orgChart1"/>
    <dgm:cxn modelId="{AF2D1914-F39F-49F3-B8FD-56CDE3C792B5}" type="presParOf" srcId="{F760EF9F-7E98-4163-8FD6-A38DEC526636}" destId="{968855F5-B643-4A01-8003-8B9F816C16FD}" srcOrd="1" destOrd="0" presId="urn:microsoft.com/office/officeart/2005/8/layout/orgChart1"/>
    <dgm:cxn modelId="{A4AE5B54-BED1-4A39-AA4A-9C046B425ED9}" type="presParOf" srcId="{968855F5-B643-4A01-8003-8B9F816C16FD}" destId="{5F59EFD1-A29C-4FC2-81FB-D9389A69B818}" srcOrd="0" destOrd="0" presId="urn:microsoft.com/office/officeart/2005/8/layout/orgChart1"/>
    <dgm:cxn modelId="{CF8535A4-09AC-4703-AD24-84561CF4EF10}" type="presParOf" srcId="{968855F5-B643-4A01-8003-8B9F816C16FD}" destId="{283BE93C-66CF-4A84-9474-F427852FBB26}" srcOrd="1" destOrd="0" presId="urn:microsoft.com/office/officeart/2005/8/layout/orgChart1"/>
    <dgm:cxn modelId="{EE12B032-70EE-49A3-9FCC-D189E3A996D6}" type="presParOf" srcId="{283BE93C-66CF-4A84-9474-F427852FBB26}" destId="{D0658D37-A93D-4622-BFFB-ED3C8FE48E79}" srcOrd="0" destOrd="0" presId="urn:microsoft.com/office/officeart/2005/8/layout/orgChart1"/>
    <dgm:cxn modelId="{90F658CD-A98B-4C43-A716-8922ADC6D637}" type="presParOf" srcId="{D0658D37-A93D-4622-BFFB-ED3C8FE48E79}" destId="{294CB8C4-D750-46E9-A77E-3C64BCD7B469}" srcOrd="0" destOrd="0" presId="urn:microsoft.com/office/officeart/2005/8/layout/orgChart1"/>
    <dgm:cxn modelId="{A4163A61-201D-4A1E-8464-FB6EAB3BC26C}" type="presParOf" srcId="{D0658D37-A93D-4622-BFFB-ED3C8FE48E79}" destId="{7BBF5DB1-FDB5-4865-B302-D91B57B20BC2}" srcOrd="1" destOrd="0" presId="urn:microsoft.com/office/officeart/2005/8/layout/orgChart1"/>
    <dgm:cxn modelId="{CA454D63-6AE7-4C13-B86E-D60D6EA0AA63}" type="presParOf" srcId="{283BE93C-66CF-4A84-9474-F427852FBB26}" destId="{1A912F50-5F91-4609-B6BC-1D19C9D053CD}" srcOrd="1" destOrd="0" presId="urn:microsoft.com/office/officeart/2005/8/layout/orgChart1"/>
    <dgm:cxn modelId="{9D4E53FC-1CC5-4EE4-B8DE-626E59CF562D}" type="presParOf" srcId="{283BE93C-66CF-4A84-9474-F427852FBB26}" destId="{A47A3C0F-37B5-4708-90D5-62EED1B19300}" srcOrd="2" destOrd="0" presId="urn:microsoft.com/office/officeart/2005/8/layout/orgChart1"/>
    <dgm:cxn modelId="{0B79BAD6-240B-462B-B055-2DC428295E58}" type="presParOf" srcId="{F760EF9F-7E98-4163-8FD6-A38DEC526636}" destId="{0ACD7EE9-725A-46F1-B9BF-8249C7223505}" srcOrd="2" destOrd="0" presId="urn:microsoft.com/office/officeart/2005/8/layout/orgChart1"/>
    <dgm:cxn modelId="{C871357A-8237-4ECE-9F94-C32177B0F15F}" type="presParOf" srcId="{DB8C7F34-04B4-4586-AF35-04013E313498}" destId="{01F034A4-7C28-4635-9A5B-55CC0EBA872F}" srcOrd="2" destOrd="0" presId="urn:microsoft.com/office/officeart/2005/8/layout/orgChart1"/>
    <dgm:cxn modelId="{98415160-3DB4-41D5-BDE6-18171C263629}" type="presParOf" srcId="{916BFFDF-383D-41FA-8692-E2A3CD9B8E11}" destId="{FA3A6B9E-E501-4BF8-886E-E59E47D98A39}" srcOrd="2" destOrd="0" presId="urn:microsoft.com/office/officeart/2005/8/layout/orgChart1"/>
    <dgm:cxn modelId="{71BF07E2-12FB-4D64-83B4-F60AF93927BD}" type="presParOf" srcId="{916BFFDF-383D-41FA-8692-E2A3CD9B8E11}" destId="{D3EC2111-1E1A-40F8-A059-48E1091C818E}" srcOrd="3" destOrd="0" presId="urn:microsoft.com/office/officeart/2005/8/layout/orgChart1"/>
    <dgm:cxn modelId="{C9907307-DAFE-4320-82AE-98101DDFE4A8}" type="presParOf" srcId="{D3EC2111-1E1A-40F8-A059-48E1091C818E}" destId="{D617E071-BDD6-4BE5-8315-554EFA7A29B7}" srcOrd="0" destOrd="0" presId="urn:microsoft.com/office/officeart/2005/8/layout/orgChart1"/>
    <dgm:cxn modelId="{0F8BD623-5427-469F-A270-6A8BE3C53850}" type="presParOf" srcId="{D617E071-BDD6-4BE5-8315-554EFA7A29B7}" destId="{B92E1E48-898C-42C9-910D-75CD1EA9B244}" srcOrd="0" destOrd="0" presId="urn:microsoft.com/office/officeart/2005/8/layout/orgChart1"/>
    <dgm:cxn modelId="{5C60D875-FE27-4B39-95BD-B322EF85EE0E}" type="presParOf" srcId="{D617E071-BDD6-4BE5-8315-554EFA7A29B7}" destId="{82A5E06C-7AEB-4164-A18D-4FBC94E9BAA4}" srcOrd="1" destOrd="0" presId="urn:microsoft.com/office/officeart/2005/8/layout/orgChart1"/>
    <dgm:cxn modelId="{B25CBA7B-647B-4D23-BB87-9FDDE528D83F}" type="presParOf" srcId="{D3EC2111-1E1A-40F8-A059-48E1091C818E}" destId="{F64D96A2-7205-4D25-8AB5-931B216E9C1C}" srcOrd="1" destOrd="0" presId="urn:microsoft.com/office/officeart/2005/8/layout/orgChart1"/>
    <dgm:cxn modelId="{11BB73DF-539D-473A-8627-90D566C75D07}" type="presParOf" srcId="{F64D96A2-7205-4D25-8AB5-931B216E9C1C}" destId="{1D955655-97CC-4F30-B4CE-A105F5CEB8A8}" srcOrd="0" destOrd="0" presId="urn:microsoft.com/office/officeart/2005/8/layout/orgChart1"/>
    <dgm:cxn modelId="{67D9A492-CAB3-43D6-94E4-512203020AB6}" type="presParOf" srcId="{F64D96A2-7205-4D25-8AB5-931B216E9C1C}" destId="{E6EEE845-AC5C-44E4-ABC9-DDB91F2C4C5B}" srcOrd="1" destOrd="0" presId="urn:microsoft.com/office/officeart/2005/8/layout/orgChart1"/>
    <dgm:cxn modelId="{BDC12F0A-7AAE-4AFB-9027-454B7BB89E14}" type="presParOf" srcId="{E6EEE845-AC5C-44E4-ABC9-DDB91F2C4C5B}" destId="{74BE491A-D815-418E-A96A-604D3EA8D8B2}" srcOrd="0" destOrd="0" presId="urn:microsoft.com/office/officeart/2005/8/layout/orgChart1"/>
    <dgm:cxn modelId="{97299CAE-4868-475D-9F1A-0D97178E8782}" type="presParOf" srcId="{74BE491A-D815-418E-A96A-604D3EA8D8B2}" destId="{ACA598C3-C9B0-44D7-886A-FBF142CF5ABE}" srcOrd="0" destOrd="0" presId="urn:microsoft.com/office/officeart/2005/8/layout/orgChart1"/>
    <dgm:cxn modelId="{1C687449-D838-40D6-8C6B-35E855BFC30F}" type="presParOf" srcId="{74BE491A-D815-418E-A96A-604D3EA8D8B2}" destId="{3DDA82F7-0DAF-4494-9DA4-11F8B114858C}" srcOrd="1" destOrd="0" presId="urn:microsoft.com/office/officeart/2005/8/layout/orgChart1"/>
    <dgm:cxn modelId="{B52B0333-4003-402B-A7A9-34378D00F3BE}" type="presParOf" srcId="{E6EEE845-AC5C-44E4-ABC9-DDB91F2C4C5B}" destId="{D9861F57-770D-44A1-BAAE-AAA94D08976B}" srcOrd="1" destOrd="0" presId="urn:microsoft.com/office/officeart/2005/8/layout/orgChart1"/>
    <dgm:cxn modelId="{3ACD4EE9-052A-454D-9095-F094698F0372}" type="presParOf" srcId="{E6EEE845-AC5C-44E4-ABC9-DDB91F2C4C5B}" destId="{A7192E19-02F7-482F-9BA2-0DAA62354AF5}" srcOrd="2" destOrd="0" presId="urn:microsoft.com/office/officeart/2005/8/layout/orgChart1"/>
    <dgm:cxn modelId="{E9458EF8-A422-4EBB-8573-71583DB95307}" type="presParOf" srcId="{F64D96A2-7205-4D25-8AB5-931B216E9C1C}" destId="{8D5F164C-BAF1-42FF-A19E-C6D1FA01CCE7}" srcOrd="2" destOrd="0" presId="urn:microsoft.com/office/officeart/2005/8/layout/orgChart1"/>
    <dgm:cxn modelId="{21633D18-3E0D-4DAD-BD5A-771FFD3D1E4F}" type="presParOf" srcId="{F64D96A2-7205-4D25-8AB5-931B216E9C1C}" destId="{AF654805-9835-4F51-96DE-99D558D446E5}" srcOrd="3" destOrd="0" presId="urn:microsoft.com/office/officeart/2005/8/layout/orgChart1"/>
    <dgm:cxn modelId="{0E7A7EE0-2D7B-455A-AECF-11AB6DBB8549}" type="presParOf" srcId="{AF654805-9835-4F51-96DE-99D558D446E5}" destId="{23D0DB2D-B6FD-4D88-9EE7-B0ACACA4F51B}" srcOrd="0" destOrd="0" presId="urn:microsoft.com/office/officeart/2005/8/layout/orgChart1"/>
    <dgm:cxn modelId="{4644C3A6-1CF5-400C-BA61-F9DAB92A6DBD}" type="presParOf" srcId="{23D0DB2D-B6FD-4D88-9EE7-B0ACACA4F51B}" destId="{B98E181C-4DC5-41DD-9D3D-7627A0444EE0}" srcOrd="0" destOrd="0" presId="urn:microsoft.com/office/officeart/2005/8/layout/orgChart1"/>
    <dgm:cxn modelId="{72BAEA65-F7E6-40F6-8266-4F2F99147E75}" type="presParOf" srcId="{23D0DB2D-B6FD-4D88-9EE7-B0ACACA4F51B}" destId="{CD42C758-B282-49AE-BFD4-99B64D8FCE2D}" srcOrd="1" destOrd="0" presId="urn:microsoft.com/office/officeart/2005/8/layout/orgChart1"/>
    <dgm:cxn modelId="{66AB907E-89CF-4A73-B83B-79DB5F287CD4}" type="presParOf" srcId="{AF654805-9835-4F51-96DE-99D558D446E5}" destId="{76A1A725-6221-410F-8701-54E8CF260836}" srcOrd="1" destOrd="0" presId="urn:microsoft.com/office/officeart/2005/8/layout/orgChart1"/>
    <dgm:cxn modelId="{02FB5362-B1AC-4EEA-905A-3172BAD4093A}" type="presParOf" srcId="{AF654805-9835-4F51-96DE-99D558D446E5}" destId="{DE0362BC-B0B2-4107-A48E-965150F09BD2}" srcOrd="2" destOrd="0" presId="urn:microsoft.com/office/officeart/2005/8/layout/orgChart1"/>
    <dgm:cxn modelId="{CDBBAD90-767C-432C-B943-0565393FA2DA}" type="presParOf" srcId="{F64D96A2-7205-4D25-8AB5-931B216E9C1C}" destId="{E523A76F-CD8F-4EFA-BD06-0F6241567DF4}" srcOrd="4" destOrd="0" presId="urn:microsoft.com/office/officeart/2005/8/layout/orgChart1"/>
    <dgm:cxn modelId="{33F66CD9-5F23-4765-9753-A75869238C31}" type="presParOf" srcId="{F64D96A2-7205-4D25-8AB5-931B216E9C1C}" destId="{743C3CEE-75C1-4376-9317-39972BA46F3E}" srcOrd="5" destOrd="0" presId="urn:microsoft.com/office/officeart/2005/8/layout/orgChart1"/>
    <dgm:cxn modelId="{0E962F59-FF4F-4239-8075-AC2BDC8E7556}" type="presParOf" srcId="{743C3CEE-75C1-4376-9317-39972BA46F3E}" destId="{0254C01C-5330-4C37-ACB8-7ECA08A53914}" srcOrd="0" destOrd="0" presId="urn:microsoft.com/office/officeart/2005/8/layout/orgChart1"/>
    <dgm:cxn modelId="{6D54E713-1665-470F-A486-9444A533F205}" type="presParOf" srcId="{0254C01C-5330-4C37-ACB8-7ECA08A53914}" destId="{FF50AD62-AF37-4C88-B319-C91DA812D382}" srcOrd="0" destOrd="0" presId="urn:microsoft.com/office/officeart/2005/8/layout/orgChart1"/>
    <dgm:cxn modelId="{638C165B-EAA7-40A5-A894-9C8AE02E0F55}" type="presParOf" srcId="{0254C01C-5330-4C37-ACB8-7ECA08A53914}" destId="{A26F9F34-6E49-486B-B197-BD11E77E0215}" srcOrd="1" destOrd="0" presId="urn:microsoft.com/office/officeart/2005/8/layout/orgChart1"/>
    <dgm:cxn modelId="{C91AF1A3-68E0-4CCA-9F8C-08A098D3D225}" type="presParOf" srcId="{743C3CEE-75C1-4376-9317-39972BA46F3E}" destId="{9A696DB1-EA36-450C-B6BE-B4993DE0F12B}" srcOrd="1" destOrd="0" presId="urn:microsoft.com/office/officeart/2005/8/layout/orgChart1"/>
    <dgm:cxn modelId="{360B39E4-9078-4267-9060-76357207D897}" type="presParOf" srcId="{743C3CEE-75C1-4376-9317-39972BA46F3E}" destId="{8E0A1C2F-03EF-4B34-ADDA-CE0A63797588}" srcOrd="2" destOrd="0" presId="urn:microsoft.com/office/officeart/2005/8/layout/orgChart1"/>
    <dgm:cxn modelId="{10CBF856-E52B-4E2A-9893-27DCB7D09A11}" type="presParOf" srcId="{F64D96A2-7205-4D25-8AB5-931B216E9C1C}" destId="{6A1CBF63-88D7-41CC-9845-FFCCD5302464}" srcOrd="6" destOrd="0" presId="urn:microsoft.com/office/officeart/2005/8/layout/orgChart1"/>
    <dgm:cxn modelId="{3AB33534-4826-4C4B-A7AA-FB3EABB25296}" type="presParOf" srcId="{F64D96A2-7205-4D25-8AB5-931B216E9C1C}" destId="{095A7D34-5B9C-4C49-901F-FA11994740F4}" srcOrd="7" destOrd="0" presId="urn:microsoft.com/office/officeart/2005/8/layout/orgChart1"/>
    <dgm:cxn modelId="{7E883044-3222-4195-860B-1B8615A69134}" type="presParOf" srcId="{095A7D34-5B9C-4C49-901F-FA11994740F4}" destId="{FC14CE97-D217-49D4-99B4-E549B8F80D25}" srcOrd="0" destOrd="0" presId="urn:microsoft.com/office/officeart/2005/8/layout/orgChart1"/>
    <dgm:cxn modelId="{653C09CD-F479-46A4-B51A-B5D2642B5892}" type="presParOf" srcId="{FC14CE97-D217-49D4-99B4-E549B8F80D25}" destId="{5A6F5509-4C24-43AC-8F66-701A2BDFA54C}" srcOrd="0" destOrd="0" presId="urn:microsoft.com/office/officeart/2005/8/layout/orgChart1"/>
    <dgm:cxn modelId="{69E1FE08-8A9E-40DC-8D72-6105AF1011A1}" type="presParOf" srcId="{FC14CE97-D217-49D4-99B4-E549B8F80D25}" destId="{94E025CE-55A9-4338-93F5-9AC659CB728E}" srcOrd="1" destOrd="0" presId="urn:microsoft.com/office/officeart/2005/8/layout/orgChart1"/>
    <dgm:cxn modelId="{43B54F4D-52B0-4A3A-80ED-DFDBD201F023}" type="presParOf" srcId="{095A7D34-5B9C-4C49-901F-FA11994740F4}" destId="{54A66C18-7A8F-4FA4-B6C1-234F781DA51A}" srcOrd="1" destOrd="0" presId="urn:microsoft.com/office/officeart/2005/8/layout/orgChart1"/>
    <dgm:cxn modelId="{C98EE2A8-0A4A-4710-8B4D-E695057A24F4}" type="presParOf" srcId="{095A7D34-5B9C-4C49-901F-FA11994740F4}" destId="{0724FCE4-39E7-42AF-AAFB-7EF22FD382EE}" srcOrd="2" destOrd="0" presId="urn:microsoft.com/office/officeart/2005/8/layout/orgChart1"/>
    <dgm:cxn modelId="{4C0BD457-CDA6-4F92-98A2-CEC5DC07E8E3}" type="presParOf" srcId="{D3EC2111-1E1A-40F8-A059-48E1091C818E}" destId="{84E27CBD-FF8A-4275-BEF7-72361543ED66}" srcOrd="2" destOrd="0" presId="urn:microsoft.com/office/officeart/2005/8/layout/orgChart1"/>
    <dgm:cxn modelId="{37094C4D-F12E-416F-9774-7986760A143C}" type="presParOf" srcId="{0377636B-CAC5-4C4A-B2B3-E50EB26A3FCB}" destId="{2CE7EEEA-E918-4A0F-A6FC-ECDE37815C35}" srcOrd="2" destOrd="0" presId="urn:microsoft.com/office/officeart/2005/8/layout/orgChart1"/>
    <dgm:cxn modelId="{2F4B79FB-5DAD-4FF2-8951-7E007BF0BCB5}" type="presParOf" srcId="{8FD001E6-9C14-4276-8DBF-1B7C10597DF4}" destId="{804B2F56-00AA-4439-96CB-8EA058FA307E}" srcOrd="2" destOrd="0" presId="urn:microsoft.com/office/officeart/2005/8/layout/orgChart1"/>
    <dgm:cxn modelId="{683602CA-58F1-40DA-8031-A6437215F017}" type="presParOf" srcId="{804B2F56-00AA-4439-96CB-8EA058FA307E}" destId="{DB0C1225-C3E4-4F92-804A-15B733D2A91E}" srcOrd="0" destOrd="0" presId="urn:microsoft.com/office/officeart/2005/8/layout/orgChart1"/>
    <dgm:cxn modelId="{123FBC30-531B-4B6F-B235-7D7D11053933}" type="presParOf" srcId="{804B2F56-00AA-4439-96CB-8EA058FA307E}" destId="{AF61E116-DEAD-4353-99DB-3553E7D5CFF7}" srcOrd="1" destOrd="0" presId="urn:microsoft.com/office/officeart/2005/8/layout/orgChart1"/>
    <dgm:cxn modelId="{7F00B9BF-FE03-4EF7-8EDB-43DA745EE430}" type="presParOf" srcId="{AF61E116-DEAD-4353-99DB-3553E7D5CFF7}" destId="{642493AD-9684-431B-8003-6FE1713751D9}" srcOrd="0" destOrd="0" presId="urn:microsoft.com/office/officeart/2005/8/layout/orgChart1"/>
    <dgm:cxn modelId="{B0E2D10D-7B87-400D-9A24-E1E982293DD9}" type="presParOf" srcId="{642493AD-9684-431B-8003-6FE1713751D9}" destId="{61F61C01-B6AD-4B29-969A-6A59D6B6A11B}" srcOrd="0" destOrd="0" presId="urn:microsoft.com/office/officeart/2005/8/layout/orgChart1"/>
    <dgm:cxn modelId="{F11AB122-D5F6-4B1A-90C1-A45A090D6DE3}" type="presParOf" srcId="{642493AD-9684-431B-8003-6FE1713751D9}" destId="{8F9BC7F5-F5B0-475D-A223-95DA265D5DEB}" srcOrd="1" destOrd="0" presId="urn:microsoft.com/office/officeart/2005/8/layout/orgChart1"/>
    <dgm:cxn modelId="{A87C353F-B3A9-4DDD-B9C0-4FC8D5CDE1CB}" type="presParOf" srcId="{AF61E116-DEAD-4353-99DB-3553E7D5CFF7}" destId="{55DF1DC1-5190-4F80-A2D0-8F9D285C923D}" srcOrd="1" destOrd="0" presId="urn:microsoft.com/office/officeart/2005/8/layout/orgChart1"/>
    <dgm:cxn modelId="{25218CE3-D614-43CF-BE3F-43A69F4D4878}" type="presParOf" srcId="{AF61E116-DEAD-4353-99DB-3553E7D5CFF7}" destId="{D0054A07-41AF-4222-AE02-E0400309DC8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0A4B05-A333-4D41-8567-07DD3594F598}" type="doc">
      <dgm:prSet loTypeId="urn:microsoft.com/office/officeart/2005/8/layout/orgChart1" loCatId="hierarchy" qsTypeId="urn:microsoft.com/office/officeart/2005/8/quickstyle/simple3" qsCatId="simple" csTypeId="urn:microsoft.com/office/officeart/2005/8/colors/accent1_1" csCatId="accent1" phldr="1"/>
      <dgm:spPr/>
      <dgm:t>
        <a:bodyPr/>
        <a:lstStyle/>
        <a:p>
          <a:endParaRPr lang="en-US"/>
        </a:p>
      </dgm:t>
    </dgm:pt>
    <dgm:pt modelId="{0323D4B6-B44D-40CF-8EF0-A6DB96DBC236}">
      <dgm:prSet phldrT="[Text]"/>
      <dgm:spPr/>
      <dgm:t>
        <a:bodyPr/>
        <a:lstStyle/>
        <a:p>
          <a:r>
            <a:rPr lang="en-US" dirty="0">
              <a:latin typeface="Roboto Condensed Light" panose="02000000000000000000" pitchFamily="2" charset="0"/>
              <a:ea typeface="Roboto Condensed Light" panose="02000000000000000000" pitchFamily="2" charset="0"/>
            </a:rPr>
            <a:t>CIO</a:t>
          </a:r>
        </a:p>
      </dgm:t>
    </dgm:pt>
    <dgm:pt modelId="{9A68D55B-A648-4688-A5C2-C1AC03A11FB5}" type="parTrans" cxnId="{93DD0D2D-9003-4FC8-A685-09A4BAB0B715}">
      <dgm:prSet/>
      <dgm:spPr/>
      <dgm:t>
        <a:bodyPr/>
        <a:lstStyle/>
        <a:p>
          <a:endParaRPr lang="en-US">
            <a:latin typeface="Roboto Condensed Light" panose="02000000000000000000" pitchFamily="2" charset="0"/>
            <a:ea typeface="Roboto Condensed Light" panose="02000000000000000000" pitchFamily="2" charset="0"/>
          </a:endParaRPr>
        </a:p>
      </dgm:t>
    </dgm:pt>
    <dgm:pt modelId="{55B72319-0951-4372-8B6D-045083E9B229}" type="sibTrans" cxnId="{93DD0D2D-9003-4FC8-A685-09A4BAB0B715}">
      <dgm:prSet/>
      <dgm:spPr/>
      <dgm:t>
        <a:bodyPr/>
        <a:lstStyle/>
        <a:p>
          <a:endParaRPr lang="en-US">
            <a:latin typeface="Roboto Condensed Light" panose="02000000000000000000" pitchFamily="2" charset="0"/>
            <a:ea typeface="Roboto Condensed Light" panose="02000000000000000000" pitchFamily="2" charset="0"/>
          </a:endParaRPr>
        </a:p>
      </dgm:t>
    </dgm:pt>
    <dgm:pt modelId="{E238A75E-EE89-4586-95B4-027CD03E45A5}" type="asst">
      <dgm:prSet phldrT="[Text]"/>
      <dgm:spPr/>
      <dgm:t>
        <a:bodyPr/>
        <a:lstStyle/>
        <a:p>
          <a:r>
            <a:rPr lang="en-US" dirty="0">
              <a:latin typeface="Roboto Condensed Light" panose="02000000000000000000" pitchFamily="2" charset="0"/>
              <a:ea typeface="Roboto Condensed Light" panose="02000000000000000000" pitchFamily="2" charset="0"/>
            </a:rPr>
            <a:t>Admin Assistant</a:t>
          </a:r>
        </a:p>
      </dgm:t>
    </dgm:pt>
    <dgm:pt modelId="{FB60BDDE-5D65-4887-8B93-1CBC77C4B0BB}" type="parTrans" cxnId="{8A3EB6D5-258B-4BFF-871E-9DBBACB10090}">
      <dgm:prSet/>
      <dgm:spPr/>
      <dgm:t>
        <a:bodyPr/>
        <a:lstStyle/>
        <a:p>
          <a:endParaRPr lang="en-US">
            <a:latin typeface="Roboto Condensed Light" panose="02000000000000000000" pitchFamily="2" charset="0"/>
            <a:ea typeface="Roboto Condensed Light" panose="02000000000000000000" pitchFamily="2" charset="0"/>
          </a:endParaRPr>
        </a:p>
      </dgm:t>
    </dgm:pt>
    <dgm:pt modelId="{796FB79A-F1F9-4C41-B78A-B69472F49C63}" type="sibTrans" cxnId="{8A3EB6D5-258B-4BFF-871E-9DBBACB10090}">
      <dgm:prSet/>
      <dgm:spPr/>
      <dgm:t>
        <a:bodyPr/>
        <a:lstStyle/>
        <a:p>
          <a:endParaRPr lang="en-US">
            <a:latin typeface="Roboto Condensed Light" panose="02000000000000000000" pitchFamily="2" charset="0"/>
            <a:ea typeface="Roboto Condensed Light" panose="02000000000000000000" pitchFamily="2" charset="0"/>
          </a:endParaRPr>
        </a:p>
      </dgm:t>
    </dgm:pt>
    <dgm:pt modelId="{E4F11F79-F76B-4C33-84F7-6BE1FDAC5DF5}">
      <dgm:prSet phldrT="[Text]"/>
      <dgm:spPr/>
      <dgm:t>
        <a:bodyPr/>
        <a:lstStyle/>
        <a:p>
          <a:r>
            <a:rPr lang="en-US" dirty="0">
              <a:latin typeface="Roboto Condensed Light" panose="02000000000000000000" pitchFamily="2" charset="0"/>
              <a:ea typeface="Roboto Condensed Light" panose="02000000000000000000" pitchFamily="2" charset="0"/>
            </a:rPr>
            <a:t>Chief Enterprise Architect</a:t>
          </a:r>
        </a:p>
      </dgm:t>
    </dgm:pt>
    <dgm:pt modelId="{BAB70A08-276D-4B3D-8BD1-096078F5C472}" type="parTrans" cxnId="{84748DBA-CFEE-4DA5-A6E3-9D9C8142CB51}">
      <dgm:prSet/>
      <dgm:spPr/>
      <dgm:t>
        <a:bodyPr/>
        <a:lstStyle/>
        <a:p>
          <a:endParaRPr lang="en-US">
            <a:latin typeface="Roboto Condensed Light" panose="02000000000000000000" pitchFamily="2" charset="0"/>
            <a:ea typeface="Roboto Condensed Light" panose="02000000000000000000" pitchFamily="2" charset="0"/>
          </a:endParaRPr>
        </a:p>
      </dgm:t>
    </dgm:pt>
    <dgm:pt modelId="{180D5371-516D-49A2-818C-A97CA98FD54D}" type="sibTrans" cxnId="{84748DBA-CFEE-4DA5-A6E3-9D9C8142CB51}">
      <dgm:prSet/>
      <dgm:spPr/>
      <dgm:t>
        <a:bodyPr/>
        <a:lstStyle/>
        <a:p>
          <a:endParaRPr lang="en-US">
            <a:latin typeface="Roboto Condensed Light" panose="02000000000000000000" pitchFamily="2" charset="0"/>
            <a:ea typeface="Roboto Condensed Light" panose="02000000000000000000" pitchFamily="2" charset="0"/>
          </a:endParaRPr>
        </a:p>
      </dgm:t>
    </dgm:pt>
    <dgm:pt modelId="{FCF4D89C-D2BF-49E8-8903-AAC9B62802EC}">
      <dgm:prSet phldrT="[Text]"/>
      <dgm:spPr/>
      <dgm:t>
        <a:bodyPr/>
        <a:lstStyle/>
        <a:p>
          <a:r>
            <a:rPr lang="en-US" dirty="0">
              <a:latin typeface="Roboto Condensed Light" panose="02000000000000000000" pitchFamily="2" charset="0"/>
              <a:ea typeface="Roboto Condensed Light" panose="02000000000000000000" pitchFamily="2" charset="0"/>
            </a:rPr>
            <a:t>Chief Information Security Officer</a:t>
          </a:r>
        </a:p>
      </dgm:t>
    </dgm:pt>
    <dgm:pt modelId="{07096C0B-A7B6-4AEB-98F6-32AF465AB3DC}" type="parTrans" cxnId="{8E01D0D3-A07A-4BEC-9B35-3E164AFF5CCA}">
      <dgm:prSet/>
      <dgm:spPr/>
      <dgm:t>
        <a:bodyPr/>
        <a:lstStyle/>
        <a:p>
          <a:endParaRPr lang="en-US">
            <a:latin typeface="Roboto Condensed Light" panose="02000000000000000000" pitchFamily="2" charset="0"/>
            <a:ea typeface="Roboto Condensed Light" panose="02000000000000000000" pitchFamily="2" charset="0"/>
          </a:endParaRPr>
        </a:p>
      </dgm:t>
    </dgm:pt>
    <dgm:pt modelId="{1FA4125E-8604-40DC-BA52-BDA0DC69AC21}" type="sibTrans" cxnId="{8E01D0D3-A07A-4BEC-9B35-3E164AFF5CCA}">
      <dgm:prSet/>
      <dgm:spPr/>
      <dgm:t>
        <a:bodyPr/>
        <a:lstStyle/>
        <a:p>
          <a:endParaRPr lang="en-US">
            <a:latin typeface="Roboto Condensed Light" panose="02000000000000000000" pitchFamily="2" charset="0"/>
            <a:ea typeface="Roboto Condensed Light" panose="02000000000000000000" pitchFamily="2" charset="0"/>
          </a:endParaRPr>
        </a:p>
      </dgm:t>
    </dgm:pt>
    <dgm:pt modelId="{74178EA7-89FD-4C22-9975-DFDC7CCFDE56}">
      <dgm:prSet phldrT="[Text]"/>
      <dgm:spPr/>
      <dgm:t>
        <a:bodyPr/>
        <a:lstStyle/>
        <a:p>
          <a:r>
            <a:rPr lang="en-US" dirty="0">
              <a:latin typeface="Roboto Condensed Light" panose="02000000000000000000" pitchFamily="2" charset="0"/>
              <a:ea typeface="Roboto Condensed Light" panose="02000000000000000000" pitchFamily="2" charset="0"/>
            </a:rPr>
            <a:t>Head of Solution Development &amp; Operations </a:t>
          </a:r>
        </a:p>
      </dgm:t>
    </dgm:pt>
    <dgm:pt modelId="{0260F102-48FF-441F-934E-0905AE0437FF}" type="parTrans" cxnId="{FF3DE3BA-C604-4E2F-B4A2-8466F04C0006}">
      <dgm:prSet/>
      <dgm:spPr/>
      <dgm:t>
        <a:bodyPr/>
        <a:lstStyle/>
        <a:p>
          <a:endParaRPr lang="en-US">
            <a:latin typeface="Roboto Condensed Light" panose="02000000000000000000" pitchFamily="2" charset="0"/>
            <a:ea typeface="Roboto Condensed Light" panose="02000000000000000000" pitchFamily="2" charset="0"/>
          </a:endParaRPr>
        </a:p>
      </dgm:t>
    </dgm:pt>
    <dgm:pt modelId="{D946AB0E-1014-4B00-998B-9E1DD8E456B1}" type="sibTrans" cxnId="{FF3DE3BA-C604-4E2F-B4A2-8466F04C0006}">
      <dgm:prSet/>
      <dgm:spPr/>
      <dgm:t>
        <a:bodyPr/>
        <a:lstStyle/>
        <a:p>
          <a:endParaRPr lang="en-US">
            <a:latin typeface="Roboto Condensed Light" panose="02000000000000000000" pitchFamily="2" charset="0"/>
            <a:ea typeface="Roboto Condensed Light" panose="02000000000000000000" pitchFamily="2" charset="0"/>
          </a:endParaRPr>
        </a:p>
      </dgm:t>
    </dgm:pt>
    <dgm:pt modelId="{A403B3B5-C090-4204-B78C-4F1E14E5A061}">
      <dgm:prSet/>
      <dgm:spPr/>
      <dgm:t>
        <a:bodyPr/>
        <a:lstStyle/>
        <a:p>
          <a:r>
            <a:rPr lang="en-US" dirty="0">
              <a:latin typeface="Roboto Condensed Light" panose="02000000000000000000" pitchFamily="2" charset="0"/>
              <a:ea typeface="Roboto Condensed Light" panose="02000000000000000000" pitchFamily="2" charset="0"/>
            </a:rPr>
            <a:t>Enterprise Architect</a:t>
          </a:r>
        </a:p>
      </dgm:t>
    </dgm:pt>
    <dgm:pt modelId="{4E6A4948-B0FB-42CD-AB4F-195CA1390CD6}" type="parTrans" cxnId="{98552C1C-3E8E-4DC1-B94E-68ACC9A9F7CD}">
      <dgm:prSet/>
      <dgm:spPr/>
      <dgm:t>
        <a:bodyPr/>
        <a:lstStyle/>
        <a:p>
          <a:endParaRPr lang="en-US">
            <a:latin typeface="Roboto Condensed Light" panose="02000000000000000000" pitchFamily="2" charset="0"/>
            <a:ea typeface="Roboto Condensed Light" panose="02000000000000000000" pitchFamily="2" charset="0"/>
          </a:endParaRPr>
        </a:p>
      </dgm:t>
    </dgm:pt>
    <dgm:pt modelId="{CC58A355-5EEA-4B19-BCBB-528995B420D7}" type="sibTrans" cxnId="{98552C1C-3E8E-4DC1-B94E-68ACC9A9F7CD}">
      <dgm:prSet/>
      <dgm:spPr/>
      <dgm:t>
        <a:bodyPr/>
        <a:lstStyle/>
        <a:p>
          <a:endParaRPr lang="en-US">
            <a:latin typeface="Roboto Condensed Light" panose="02000000000000000000" pitchFamily="2" charset="0"/>
            <a:ea typeface="Roboto Condensed Light" panose="02000000000000000000" pitchFamily="2" charset="0"/>
          </a:endParaRPr>
        </a:p>
      </dgm:t>
    </dgm:pt>
    <dgm:pt modelId="{612536D4-C028-4CDB-806F-438FAF6AE878}">
      <dgm:prSet phldrT="[Text]"/>
      <dgm:spPr/>
      <dgm:t>
        <a:bodyPr/>
        <a:lstStyle/>
        <a:p>
          <a:r>
            <a:rPr lang="en-US" dirty="0">
              <a:latin typeface="Roboto Condensed Light" panose="02000000000000000000" pitchFamily="2" charset="0"/>
              <a:ea typeface="Roboto Condensed Light" panose="02000000000000000000" pitchFamily="2" charset="0"/>
            </a:rPr>
            <a:t>Head of Service Desk </a:t>
          </a:r>
        </a:p>
      </dgm:t>
    </dgm:pt>
    <dgm:pt modelId="{1D04BC43-3783-4781-AFF4-B788EF9DD1C7}" type="parTrans" cxnId="{88581AEE-1AC3-438D-8A1D-8E70659FC99C}">
      <dgm:prSet/>
      <dgm:spPr/>
      <dgm:t>
        <a:bodyPr/>
        <a:lstStyle/>
        <a:p>
          <a:endParaRPr lang="en-US">
            <a:latin typeface="Roboto Condensed Light" panose="02000000000000000000" pitchFamily="2" charset="0"/>
            <a:ea typeface="Roboto Condensed Light" panose="02000000000000000000" pitchFamily="2" charset="0"/>
          </a:endParaRPr>
        </a:p>
      </dgm:t>
    </dgm:pt>
    <dgm:pt modelId="{5C04E55D-721F-4493-86BF-E8AC53F7F09D}" type="sibTrans" cxnId="{88581AEE-1AC3-438D-8A1D-8E70659FC99C}">
      <dgm:prSet/>
      <dgm:spPr/>
      <dgm:t>
        <a:bodyPr/>
        <a:lstStyle/>
        <a:p>
          <a:endParaRPr lang="en-US">
            <a:latin typeface="Roboto Condensed Light" panose="02000000000000000000" pitchFamily="2" charset="0"/>
            <a:ea typeface="Roboto Condensed Light" panose="02000000000000000000" pitchFamily="2" charset="0"/>
          </a:endParaRPr>
        </a:p>
      </dgm:t>
    </dgm:pt>
    <dgm:pt modelId="{1A446D28-5E5D-4E0B-AB4A-DEB0D946B017}">
      <dgm:prSet/>
      <dgm:spPr/>
      <dgm:t>
        <a:bodyPr/>
        <a:lstStyle/>
        <a:p>
          <a:r>
            <a:rPr lang="en-US" dirty="0">
              <a:latin typeface="Roboto Condensed Light" panose="02000000000000000000" pitchFamily="2" charset="0"/>
              <a:ea typeface="Roboto Condensed Light" panose="02000000000000000000" pitchFamily="2" charset="0"/>
            </a:rPr>
            <a:t>Security Analyst</a:t>
          </a:r>
        </a:p>
      </dgm:t>
    </dgm:pt>
    <dgm:pt modelId="{24C84E95-FDB3-4298-9906-5227773195C1}" type="parTrans" cxnId="{81617413-BD90-4884-A40A-1D51BA95D77F}">
      <dgm:prSet/>
      <dgm:spPr/>
      <dgm:t>
        <a:bodyPr/>
        <a:lstStyle/>
        <a:p>
          <a:endParaRPr lang="en-US">
            <a:latin typeface="Roboto Condensed Light" panose="02000000000000000000" pitchFamily="2" charset="0"/>
            <a:ea typeface="Roboto Condensed Light" panose="02000000000000000000" pitchFamily="2" charset="0"/>
          </a:endParaRPr>
        </a:p>
      </dgm:t>
    </dgm:pt>
    <dgm:pt modelId="{34076FD8-7075-4E9E-BFD5-D8A24311D5BF}" type="sibTrans" cxnId="{81617413-BD90-4884-A40A-1D51BA95D77F}">
      <dgm:prSet/>
      <dgm:spPr/>
      <dgm:t>
        <a:bodyPr/>
        <a:lstStyle/>
        <a:p>
          <a:endParaRPr lang="en-US">
            <a:latin typeface="Roboto Condensed Light" panose="02000000000000000000" pitchFamily="2" charset="0"/>
            <a:ea typeface="Roboto Condensed Light" panose="02000000000000000000" pitchFamily="2" charset="0"/>
          </a:endParaRPr>
        </a:p>
      </dgm:t>
    </dgm:pt>
    <dgm:pt modelId="{49F3E67F-80C0-4171-9E3D-C654CA06AF5C}">
      <dgm:prSet/>
      <dgm:spPr/>
      <dgm:t>
        <a:bodyPr/>
        <a:lstStyle/>
        <a:p>
          <a:r>
            <a:rPr lang="en-US" dirty="0">
              <a:latin typeface="Roboto Condensed Light" panose="02000000000000000000" pitchFamily="2" charset="0"/>
              <a:ea typeface="Roboto Condensed Light" panose="02000000000000000000" pitchFamily="2" charset="0"/>
            </a:rPr>
            <a:t>Service Desk Manager</a:t>
          </a:r>
        </a:p>
      </dgm:t>
    </dgm:pt>
    <dgm:pt modelId="{BD5A0F25-10D1-4FFA-BF18-3A1067BD7F7E}" type="parTrans" cxnId="{8189BCB2-7868-42A2-B913-4EE3A9A4F676}">
      <dgm:prSet/>
      <dgm:spPr/>
      <dgm:t>
        <a:bodyPr/>
        <a:lstStyle/>
        <a:p>
          <a:endParaRPr lang="en-US">
            <a:latin typeface="Roboto Condensed Light" panose="02000000000000000000" pitchFamily="2" charset="0"/>
            <a:ea typeface="Roboto Condensed Light" panose="02000000000000000000" pitchFamily="2" charset="0"/>
          </a:endParaRPr>
        </a:p>
      </dgm:t>
    </dgm:pt>
    <dgm:pt modelId="{9AD70D43-3CBA-4497-A65E-62C8CF1C2818}" type="sibTrans" cxnId="{8189BCB2-7868-42A2-B913-4EE3A9A4F676}">
      <dgm:prSet/>
      <dgm:spPr/>
      <dgm:t>
        <a:bodyPr/>
        <a:lstStyle/>
        <a:p>
          <a:endParaRPr lang="en-US">
            <a:latin typeface="Roboto Condensed Light" panose="02000000000000000000" pitchFamily="2" charset="0"/>
            <a:ea typeface="Roboto Condensed Light" panose="02000000000000000000" pitchFamily="2" charset="0"/>
          </a:endParaRPr>
        </a:p>
      </dgm:t>
    </dgm:pt>
    <dgm:pt modelId="{0A7C55A0-6CD2-47F6-841C-CCEDF1506260}">
      <dgm:prSet/>
      <dgm:spPr/>
      <dgm:t>
        <a:bodyPr/>
        <a:lstStyle/>
        <a:p>
          <a:r>
            <a:rPr lang="en-US" dirty="0">
              <a:latin typeface="Roboto Condensed Light" panose="02000000000000000000" pitchFamily="2" charset="0"/>
              <a:ea typeface="Roboto Condensed Light" panose="02000000000000000000" pitchFamily="2" charset="0"/>
            </a:rPr>
            <a:t>Help Desk Supervisor</a:t>
          </a:r>
        </a:p>
      </dgm:t>
    </dgm:pt>
    <dgm:pt modelId="{CFAAA6DD-B621-4B30-AF55-961E97AB2A50}" type="parTrans" cxnId="{65A80677-4956-42E9-A1E0-1D90ED8C6B62}">
      <dgm:prSet/>
      <dgm:spPr/>
      <dgm:t>
        <a:bodyPr/>
        <a:lstStyle/>
        <a:p>
          <a:endParaRPr lang="en-US">
            <a:latin typeface="Roboto Condensed Light" panose="02000000000000000000" pitchFamily="2" charset="0"/>
            <a:ea typeface="Roboto Condensed Light" panose="02000000000000000000" pitchFamily="2" charset="0"/>
          </a:endParaRPr>
        </a:p>
      </dgm:t>
    </dgm:pt>
    <dgm:pt modelId="{CE87B57E-3B9D-48A5-9131-9E0CF64FD61A}" type="sibTrans" cxnId="{65A80677-4956-42E9-A1E0-1D90ED8C6B62}">
      <dgm:prSet/>
      <dgm:spPr/>
      <dgm:t>
        <a:bodyPr/>
        <a:lstStyle/>
        <a:p>
          <a:endParaRPr lang="en-US">
            <a:latin typeface="Roboto Condensed Light" panose="02000000000000000000" pitchFamily="2" charset="0"/>
            <a:ea typeface="Roboto Condensed Light" panose="02000000000000000000" pitchFamily="2" charset="0"/>
          </a:endParaRPr>
        </a:p>
      </dgm:t>
    </dgm:pt>
    <dgm:pt modelId="{6E450FC6-BB9C-4DB6-AF2F-CC63AC691FC1}">
      <dgm:prSet/>
      <dgm:spPr/>
      <dgm:t>
        <a:bodyPr/>
        <a:lstStyle/>
        <a:p>
          <a:r>
            <a:rPr lang="en-US" dirty="0">
              <a:latin typeface="Roboto Condensed Light" panose="02000000000000000000" pitchFamily="2" charset="0"/>
              <a:ea typeface="Roboto Condensed Light" panose="02000000000000000000" pitchFamily="2" charset="0"/>
            </a:rPr>
            <a:t>Help Desk Analyst</a:t>
          </a:r>
        </a:p>
      </dgm:t>
    </dgm:pt>
    <dgm:pt modelId="{A9950ECF-A337-4362-AC1E-3427322B3E8B}" type="parTrans" cxnId="{B930DF64-2F13-4C5B-9F26-C3622B9BF884}">
      <dgm:prSet/>
      <dgm:spPr/>
      <dgm:t>
        <a:bodyPr/>
        <a:lstStyle/>
        <a:p>
          <a:endParaRPr lang="en-US">
            <a:latin typeface="Roboto Condensed Light" panose="02000000000000000000" pitchFamily="2" charset="0"/>
            <a:ea typeface="Roboto Condensed Light" panose="02000000000000000000" pitchFamily="2" charset="0"/>
          </a:endParaRPr>
        </a:p>
      </dgm:t>
    </dgm:pt>
    <dgm:pt modelId="{CCDE02C8-F706-44AD-A58F-D25A38F7EEE1}" type="sibTrans" cxnId="{B930DF64-2F13-4C5B-9F26-C3622B9BF884}">
      <dgm:prSet/>
      <dgm:spPr/>
      <dgm:t>
        <a:bodyPr/>
        <a:lstStyle/>
        <a:p>
          <a:endParaRPr lang="en-US">
            <a:latin typeface="Roboto Condensed Light" panose="02000000000000000000" pitchFamily="2" charset="0"/>
            <a:ea typeface="Roboto Condensed Light" panose="02000000000000000000" pitchFamily="2" charset="0"/>
          </a:endParaRPr>
        </a:p>
      </dgm:t>
    </dgm:pt>
    <dgm:pt modelId="{6FD15EF0-6F9A-405E-9275-D29D3A2B896B}">
      <dgm:prSet/>
      <dgm:spPr/>
      <dgm:t>
        <a:bodyPr/>
        <a:lstStyle/>
        <a:p>
          <a:r>
            <a:rPr lang="en-US" dirty="0">
              <a:latin typeface="Roboto Condensed Light" panose="02000000000000000000" pitchFamily="2" charset="0"/>
              <a:ea typeface="Roboto Condensed Light" panose="02000000000000000000" pitchFamily="2" charset="0"/>
            </a:rPr>
            <a:t>Deputy CIO/Chief of Staff </a:t>
          </a:r>
        </a:p>
      </dgm:t>
    </dgm:pt>
    <dgm:pt modelId="{4059C2FF-92C0-4A78-8C0E-B9C4C6D11375}" type="parTrans" cxnId="{D90C8F94-C539-42AF-A478-343A46C78086}">
      <dgm:prSet/>
      <dgm:spPr/>
      <dgm:t>
        <a:bodyPr/>
        <a:lstStyle/>
        <a:p>
          <a:endParaRPr lang="en-US">
            <a:latin typeface="Roboto Condensed Light" panose="02000000000000000000" pitchFamily="2" charset="0"/>
            <a:ea typeface="Roboto Condensed Light" panose="02000000000000000000" pitchFamily="2" charset="0"/>
          </a:endParaRPr>
        </a:p>
      </dgm:t>
    </dgm:pt>
    <dgm:pt modelId="{0AB93581-E107-4BE5-B3ED-A614948D5EB6}" type="sibTrans" cxnId="{D90C8F94-C539-42AF-A478-343A46C78086}">
      <dgm:prSet/>
      <dgm:spPr/>
      <dgm:t>
        <a:bodyPr/>
        <a:lstStyle/>
        <a:p>
          <a:endParaRPr lang="en-US">
            <a:latin typeface="Roboto Condensed Light" panose="02000000000000000000" pitchFamily="2" charset="0"/>
            <a:ea typeface="Roboto Condensed Light" panose="02000000000000000000" pitchFamily="2" charset="0"/>
          </a:endParaRPr>
        </a:p>
      </dgm:t>
    </dgm:pt>
    <dgm:pt modelId="{8403BC51-A728-4AAE-A359-B3DF20896E96}">
      <dgm:prSet/>
      <dgm:spPr/>
      <dgm:t>
        <a:bodyPr/>
        <a:lstStyle/>
        <a:p>
          <a:r>
            <a:rPr lang="en-US" dirty="0">
              <a:latin typeface="Roboto Condensed Light" panose="02000000000000000000" pitchFamily="2" charset="0"/>
              <a:ea typeface="Roboto Condensed Light" panose="02000000000000000000" pitchFamily="2" charset="0"/>
            </a:rPr>
            <a:t>Resource Manager</a:t>
          </a:r>
        </a:p>
      </dgm:t>
    </dgm:pt>
    <dgm:pt modelId="{7BE3C8DF-D4FC-44C1-8DF3-1836E2DE68EB}" type="parTrans" cxnId="{0F8CB66F-A1F0-46FE-B158-C408606DE595}">
      <dgm:prSet/>
      <dgm:spPr/>
      <dgm:t>
        <a:bodyPr/>
        <a:lstStyle/>
        <a:p>
          <a:endParaRPr lang="en-US">
            <a:latin typeface="Roboto Condensed Light" panose="02000000000000000000" pitchFamily="2" charset="0"/>
            <a:ea typeface="Roboto Condensed Light" panose="02000000000000000000" pitchFamily="2" charset="0"/>
          </a:endParaRPr>
        </a:p>
      </dgm:t>
    </dgm:pt>
    <dgm:pt modelId="{3054A5CB-C88A-4C83-A1B1-782EB56AA296}" type="sibTrans" cxnId="{0F8CB66F-A1F0-46FE-B158-C408606DE595}">
      <dgm:prSet/>
      <dgm:spPr/>
      <dgm:t>
        <a:bodyPr/>
        <a:lstStyle/>
        <a:p>
          <a:endParaRPr lang="en-US">
            <a:latin typeface="Roboto Condensed Light" panose="02000000000000000000" pitchFamily="2" charset="0"/>
            <a:ea typeface="Roboto Condensed Light" panose="02000000000000000000" pitchFamily="2" charset="0"/>
          </a:endParaRPr>
        </a:p>
      </dgm:t>
    </dgm:pt>
    <dgm:pt modelId="{E9992C9D-0041-409E-A336-F53BBD786556}">
      <dgm:prSet/>
      <dgm:spPr/>
      <dgm:t>
        <a:bodyPr/>
        <a:lstStyle/>
        <a:p>
          <a:r>
            <a:rPr lang="en-US" dirty="0">
              <a:latin typeface="Roboto Condensed Light" panose="02000000000000000000" pitchFamily="2" charset="0"/>
              <a:ea typeface="Roboto Condensed Light" panose="02000000000000000000" pitchFamily="2" charset="0"/>
            </a:rPr>
            <a:t>Head of Governance Risk &amp; Compliance</a:t>
          </a:r>
        </a:p>
      </dgm:t>
    </dgm:pt>
    <dgm:pt modelId="{430290AB-5678-4EE5-B168-C1415A2A4130}" type="parTrans" cxnId="{39E8B096-958C-46D2-A094-B94838302836}">
      <dgm:prSet/>
      <dgm:spPr/>
      <dgm:t>
        <a:bodyPr/>
        <a:lstStyle/>
        <a:p>
          <a:endParaRPr lang="en-US">
            <a:latin typeface="Roboto Condensed Light" panose="02000000000000000000" pitchFamily="2" charset="0"/>
            <a:ea typeface="Roboto Condensed Light" panose="02000000000000000000" pitchFamily="2" charset="0"/>
          </a:endParaRPr>
        </a:p>
      </dgm:t>
    </dgm:pt>
    <dgm:pt modelId="{8E697132-2425-40F2-90EF-438C346863D5}" type="sibTrans" cxnId="{39E8B096-958C-46D2-A094-B94838302836}">
      <dgm:prSet/>
      <dgm:spPr/>
      <dgm:t>
        <a:bodyPr/>
        <a:lstStyle/>
        <a:p>
          <a:endParaRPr lang="en-US">
            <a:latin typeface="Roboto Condensed Light" panose="02000000000000000000" pitchFamily="2" charset="0"/>
            <a:ea typeface="Roboto Condensed Light" panose="02000000000000000000" pitchFamily="2" charset="0"/>
          </a:endParaRPr>
        </a:p>
      </dgm:t>
    </dgm:pt>
    <dgm:pt modelId="{B32A780E-D634-46C7-925A-71DE0097069B}">
      <dgm:prSet/>
      <dgm:spPr/>
      <dgm:t>
        <a:bodyPr/>
        <a:lstStyle/>
        <a:p>
          <a:r>
            <a:rPr lang="en-US" dirty="0">
              <a:latin typeface="Roboto Condensed Light" panose="02000000000000000000" pitchFamily="2" charset="0"/>
              <a:ea typeface="Roboto Condensed Light" panose="02000000000000000000" pitchFamily="2" charset="0"/>
            </a:rPr>
            <a:t>GRC Analyst</a:t>
          </a:r>
        </a:p>
      </dgm:t>
    </dgm:pt>
    <dgm:pt modelId="{C9C42BF0-2D1E-4EEE-93AC-1FA11005C779}" type="parTrans" cxnId="{969B5B0A-3390-4BD3-8658-13E26A74F6BE}">
      <dgm:prSet/>
      <dgm:spPr/>
      <dgm:t>
        <a:bodyPr/>
        <a:lstStyle/>
        <a:p>
          <a:endParaRPr lang="en-US">
            <a:latin typeface="Roboto Condensed Light" panose="02000000000000000000" pitchFamily="2" charset="0"/>
            <a:ea typeface="Roboto Condensed Light" panose="02000000000000000000" pitchFamily="2" charset="0"/>
          </a:endParaRPr>
        </a:p>
      </dgm:t>
    </dgm:pt>
    <dgm:pt modelId="{9B6B02C9-B1A0-4DF0-A72B-F0807DF33EAB}" type="sibTrans" cxnId="{969B5B0A-3390-4BD3-8658-13E26A74F6BE}">
      <dgm:prSet/>
      <dgm:spPr/>
      <dgm:t>
        <a:bodyPr/>
        <a:lstStyle/>
        <a:p>
          <a:endParaRPr lang="en-US">
            <a:latin typeface="Roboto Condensed Light" panose="02000000000000000000" pitchFamily="2" charset="0"/>
            <a:ea typeface="Roboto Condensed Light" panose="02000000000000000000" pitchFamily="2" charset="0"/>
          </a:endParaRPr>
        </a:p>
      </dgm:t>
    </dgm:pt>
    <dgm:pt modelId="{56ABF5FC-1C68-473A-84CB-9783DAAF3BE6}">
      <dgm:prSet/>
      <dgm:spPr/>
      <dgm:t>
        <a:bodyPr/>
        <a:lstStyle/>
        <a:p>
          <a:r>
            <a:rPr lang="en-US" dirty="0">
              <a:latin typeface="Roboto Condensed Light" panose="02000000000000000000" pitchFamily="2" charset="0"/>
              <a:ea typeface="Roboto Condensed Light" panose="02000000000000000000" pitchFamily="2" charset="0"/>
            </a:rPr>
            <a:t>Compliance Analyst</a:t>
          </a:r>
        </a:p>
      </dgm:t>
    </dgm:pt>
    <dgm:pt modelId="{0CE6C521-0CA3-429A-9E8C-6B5F0C31B182}" type="parTrans" cxnId="{C2AD2DE3-8FB3-4484-8735-6638B0711EA1}">
      <dgm:prSet/>
      <dgm:spPr/>
      <dgm:t>
        <a:bodyPr/>
        <a:lstStyle/>
        <a:p>
          <a:endParaRPr lang="en-US">
            <a:latin typeface="Roboto Condensed Light" panose="02000000000000000000" pitchFamily="2" charset="0"/>
            <a:ea typeface="Roboto Condensed Light" panose="02000000000000000000" pitchFamily="2" charset="0"/>
          </a:endParaRPr>
        </a:p>
      </dgm:t>
    </dgm:pt>
    <dgm:pt modelId="{20EE0726-653E-47CF-9347-6F19B7C3B3A9}" type="sibTrans" cxnId="{C2AD2DE3-8FB3-4484-8735-6638B0711EA1}">
      <dgm:prSet/>
      <dgm:spPr/>
      <dgm:t>
        <a:bodyPr/>
        <a:lstStyle/>
        <a:p>
          <a:endParaRPr lang="en-US">
            <a:latin typeface="Roboto Condensed Light" panose="02000000000000000000" pitchFamily="2" charset="0"/>
            <a:ea typeface="Roboto Condensed Light" panose="02000000000000000000" pitchFamily="2" charset="0"/>
          </a:endParaRPr>
        </a:p>
      </dgm:t>
    </dgm:pt>
    <dgm:pt modelId="{6CDC4395-3065-4877-B510-E74F49B6B1F7}">
      <dgm:prSet/>
      <dgm:spPr/>
      <dgm:t>
        <a:bodyPr/>
        <a:lstStyle/>
        <a:p>
          <a:r>
            <a:rPr lang="en-US" dirty="0">
              <a:latin typeface="Roboto Condensed Light" panose="02000000000000000000" pitchFamily="2" charset="0"/>
              <a:ea typeface="Roboto Condensed Light" panose="02000000000000000000" pitchFamily="2" charset="0"/>
            </a:rPr>
            <a:t>Risk Manager</a:t>
          </a:r>
        </a:p>
      </dgm:t>
    </dgm:pt>
    <dgm:pt modelId="{5EEA9BFF-F5A8-489D-83F7-B47E7B76F921}" type="parTrans" cxnId="{3BFBC45E-4E39-4A93-9AA8-870F600B0CDD}">
      <dgm:prSet/>
      <dgm:spPr/>
      <dgm:t>
        <a:bodyPr/>
        <a:lstStyle/>
        <a:p>
          <a:endParaRPr lang="en-US">
            <a:latin typeface="Roboto Condensed Light" panose="02000000000000000000" pitchFamily="2" charset="0"/>
            <a:ea typeface="Roboto Condensed Light" panose="02000000000000000000" pitchFamily="2" charset="0"/>
          </a:endParaRPr>
        </a:p>
      </dgm:t>
    </dgm:pt>
    <dgm:pt modelId="{B256E4B4-B02F-4B1F-B130-2B98DA5A734B}" type="sibTrans" cxnId="{3BFBC45E-4E39-4A93-9AA8-870F600B0CDD}">
      <dgm:prSet/>
      <dgm:spPr/>
      <dgm:t>
        <a:bodyPr/>
        <a:lstStyle/>
        <a:p>
          <a:endParaRPr lang="en-US">
            <a:latin typeface="Roboto Condensed Light" panose="02000000000000000000" pitchFamily="2" charset="0"/>
            <a:ea typeface="Roboto Condensed Light" panose="02000000000000000000" pitchFamily="2" charset="0"/>
          </a:endParaRPr>
        </a:p>
      </dgm:t>
    </dgm:pt>
    <dgm:pt modelId="{C922A5A7-2E9F-42AD-A79A-9883CCC72057}">
      <dgm:prSet/>
      <dgm:spPr/>
      <dgm:t>
        <a:bodyPr/>
        <a:lstStyle/>
        <a:p>
          <a:r>
            <a:rPr lang="en-US" dirty="0">
              <a:latin typeface="Roboto Condensed Light" panose="02000000000000000000" pitchFamily="2" charset="0"/>
              <a:ea typeface="Roboto Condensed Light" panose="02000000000000000000" pitchFamily="2" charset="0"/>
            </a:rPr>
            <a:t>Financial Analyst</a:t>
          </a:r>
        </a:p>
      </dgm:t>
    </dgm:pt>
    <dgm:pt modelId="{244DBD15-DBCD-49C2-BCC1-6AEADF5E223B}" type="parTrans" cxnId="{E57312CC-90EB-4036-9A0F-EA9C67FBFE59}">
      <dgm:prSet/>
      <dgm:spPr/>
      <dgm:t>
        <a:bodyPr/>
        <a:lstStyle/>
        <a:p>
          <a:endParaRPr lang="en-US">
            <a:latin typeface="Roboto Condensed Light" panose="02000000000000000000" pitchFamily="2" charset="0"/>
            <a:ea typeface="Roboto Condensed Light" panose="02000000000000000000" pitchFamily="2" charset="0"/>
          </a:endParaRPr>
        </a:p>
      </dgm:t>
    </dgm:pt>
    <dgm:pt modelId="{B524FCB7-39C4-4B21-81BB-ECD55EA0E04B}" type="sibTrans" cxnId="{E57312CC-90EB-4036-9A0F-EA9C67FBFE59}">
      <dgm:prSet/>
      <dgm:spPr/>
      <dgm:t>
        <a:bodyPr/>
        <a:lstStyle/>
        <a:p>
          <a:endParaRPr lang="en-US">
            <a:latin typeface="Roboto Condensed Light" panose="02000000000000000000" pitchFamily="2" charset="0"/>
            <a:ea typeface="Roboto Condensed Light" panose="02000000000000000000" pitchFamily="2" charset="0"/>
          </a:endParaRPr>
        </a:p>
      </dgm:t>
    </dgm:pt>
    <dgm:pt modelId="{93F479B3-4A72-45F4-9192-412E6864247F}">
      <dgm:prSet/>
      <dgm:spPr/>
      <dgm:t>
        <a:bodyPr/>
        <a:lstStyle/>
        <a:p>
          <a:r>
            <a:rPr lang="en-US" dirty="0">
              <a:latin typeface="Roboto Condensed Light" panose="02000000000000000000" pitchFamily="2" charset="0"/>
              <a:ea typeface="Roboto Condensed Light" panose="02000000000000000000" pitchFamily="2" charset="0"/>
            </a:rPr>
            <a:t>IT Communications Officer </a:t>
          </a:r>
        </a:p>
      </dgm:t>
    </dgm:pt>
    <dgm:pt modelId="{DB8FEA13-72C7-4555-9232-F97B288B8F44}" type="parTrans" cxnId="{77A97690-1DC6-49EB-B1BA-E1468B3D6BE5}">
      <dgm:prSet/>
      <dgm:spPr/>
      <dgm:t>
        <a:bodyPr/>
        <a:lstStyle/>
        <a:p>
          <a:endParaRPr lang="en-US">
            <a:latin typeface="Roboto Condensed Light" panose="02000000000000000000" pitchFamily="2" charset="0"/>
            <a:ea typeface="Roboto Condensed Light" panose="02000000000000000000" pitchFamily="2" charset="0"/>
          </a:endParaRPr>
        </a:p>
      </dgm:t>
    </dgm:pt>
    <dgm:pt modelId="{C20A40C5-0AFD-425A-9B14-34B7DFE8DBF9}" type="sibTrans" cxnId="{77A97690-1DC6-49EB-B1BA-E1468B3D6BE5}">
      <dgm:prSet/>
      <dgm:spPr/>
      <dgm:t>
        <a:bodyPr/>
        <a:lstStyle/>
        <a:p>
          <a:endParaRPr lang="en-US">
            <a:latin typeface="Roboto Condensed Light" panose="02000000000000000000" pitchFamily="2" charset="0"/>
            <a:ea typeface="Roboto Condensed Light" panose="02000000000000000000" pitchFamily="2" charset="0"/>
          </a:endParaRPr>
        </a:p>
      </dgm:t>
    </dgm:pt>
    <dgm:pt modelId="{8861BE04-77DF-43DD-BCD9-F9E503F6050C}">
      <dgm:prSet/>
      <dgm:spPr/>
      <dgm:t>
        <a:bodyPr/>
        <a:lstStyle/>
        <a:p>
          <a:r>
            <a:rPr lang="en-US" dirty="0">
              <a:latin typeface="Roboto Condensed Light" panose="02000000000000000000" pitchFamily="2" charset="0"/>
              <a:ea typeface="Roboto Condensed Light" panose="02000000000000000000" pitchFamily="2" charset="0"/>
            </a:rPr>
            <a:t>Security Architect</a:t>
          </a:r>
        </a:p>
      </dgm:t>
    </dgm:pt>
    <dgm:pt modelId="{617313EE-27E8-4D09-94EA-4796D5D3A61E}" type="parTrans" cxnId="{FD07FC0B-2022-4F60-9BE4-2BCEE98948A5}">
      <dgm:prSet/>
      <dgm:spPr/>
      <dgm:t>
        <a:bodyPr/>
        <a:lstStyle/>
        <a:p>
          <a:endParaRPr lang="en-US">
            <a:latin typeface="Roboto Condensed Light" panose="02000000000000000000" pitchFamily="2" charset="0"/>
            <a:ea typeface="Roboto Condensed Light" panose="02000000000000000000" pitchFamily="2" charset="0"/>
          </a:endParaRPr>
        </a:p>
      </dgm:t>
    </dgm:pt>
    <dgm:pt modelId="{15F7694B-E7B9-4693-8208-06A19D5A710B}" type="sibTrans" cxnId="{FD07FC0B-2022-4F60-9BE4-2BCEE98948A5}">
      <dgm:prSet/>
      <dgm:spPr/>
      <dgm:t>
        <a:bodyPr/>
        <a:lstStyle/>
        <a:p>
          <a:endParaRPr lang="en-US">
            <a:latin typeface="Roboto Condensed Light" panose="02000000000000000000" pitchFamily="2" charset="0"/>
            <a:ea typeface="Roboto Condensed Light" panose="02000000000000000000" pitchFamily="2" charset="0"/>
          </a:endParaRPr>
        </a:p>
      </dgm:t>
    </dgm:pt>
    <dgm:pt modelId="{52629D47-0B85-4BA6-B805-F34B59646310}">
      <dgm:prSet/>
      <dgm:spPr/>
      <dgm:t>
        <a:bodyPr/>
        <a:lstStyle/>
        <a:p>
          <a:r>
            <a:rPr lang="en-US" dirty="0">
              <a:latin typeface="Roboto Condensed Light" panose="02000000000000000000" pitchFamily="2" charset="0"/>
              <a:ea typeface="Roboto Condensed Light" panose="02000000000000000000" pitchFamily="2" charset="0"/>
            </a:rPr>
            <a:t>Data Architect</a:t>
          </a:r>
        </a:p>
      </dgm:t>
    </dgm:pt>
    <dgm:pt modelId="{FE82B3B1-9375-4ACB-8FFC-214063828CD1}" type="parTrans" cxnId="{2B07E41B-1210-4259-BDC6-9F3A48CC774A}">
      <dgm:prSet/>
      <dgm:spPr/>
      <dgm:t>
        <a:bodyPr/>
        <a:lstStyle/>
        <a:p>
          <a:endParaRPr lang="en-US">
            <a:latin typeface="Roboto Condensed Light" panose="02000000000000000000" pitchFamily="2" charset="0"/>
            <a:ea typeface="Roboto Condensed Light" panose="02000000000000000000" pitchFamily="2" charset="0"/>
          </a:endParaRPr>
        </a:p>
      </dgm:t>
    </dgm:pt>
    <dgm:pt modelId="{60BC4691-8684-4D5D-97E6-F24D4FDAA0CB}" type="sibTrans" cxnId="{2B07E41B-1210-4259-BDC6-9F3A48CC774A}">
      <dgm:prSet/>
      <dgm:spPr/>
      <dgm:t>
        <a:bodyPr/>
        <a:lstStyle/>
        <a:p>
          <a:endParaRPr lang="en-US">
            <a:latin typeface="Roboto Condensed Light" panose="02000000000000000000" pitchFamily="2" charset="0"/>
            <a:ea typeface="Roboto Condensed Light" panose="02000000000000000000" pitchFamily="2" charset="0"/>
          </a:endParaRPr>
        </a:p>
      </dgm:t>
    </dgm:pt>
    <dgm:pt modelId="{BC2F09D8-207D-4702-8EA4-C9D07B9E7340}">
      <dgm:prSet/>
      <dgm:spPr/>
      <dgm:t>
        <a:bodyPr/>
        <a:lstStyle/>
        <a:p>
          <a:r>
            <a:rPr lang="en-US" dirty="0">
              <a:latin typeface="Roboto Condensed Light" panose="02000000000000000000" pitchFamily="2" charset="0"/>
              <a:ea typeface="Roboto Condensed Light" panose="02000000000000000000" pitchFamily="2" charset="0"/>
            </a:rPr>
            <a:t>Head of Relationship Management</a:t>
          </a:r>
        </a:p>
      </dgm:t>
    </dgm:pt>
    <dgm:pt modelId="{621AEE10-0E78-4796-8396-E0297AA42049}" type="parTrans" cxnId="{B9119BC7-7C76-4607-9AB3-67344D78E0CF}">
      <dgm:prSet/>
      <dgm:spPr/>
      <dgm:t>
        <a:bodyPr/>
        <a:lstStyle/>
        <a:p>
          <a:endParaRPr lang="en-US">
            <a:latin typeface="Roboto Condensed Light" panose="02000000000000000000" pitchFamily="2" charset="0"/>
            <a:ea typeface="Roboto Condensed Light" panose="02000000000000000000" pitchFamily="2" charset="0"/>
          </a:endParaRPr>
        </a:p>
      </dgm:t>
    </dgm:pt>
    <dgm:pt modelId="{D4124038-6DDB-4EEC-ADC3-91910F4B1DCA}" type="sibTrans" cxnId="{B9119BC7-7C76-4607-9AB3-67344D78E0CF}">
      <dgm:prSet/>
      <dgm:spPr/>
      <dgm:t>
        <a:bodyPr/>
        <a:lstStyle/>
        <a:p>
          <a:endParaRPr lang="en-US">
            <a:latin typeface="Roboto Condensed Light" panose="02000000000000000000" pitchFamily="2" charset="0"/>
            <a:ea typeface="Roboto Condensed Light" panose="02000000000000000000" pitchFamily="2" charset="0"/>
          </a:endParaRPr>
        </a:p>
      </dgm:t>
    </dgm:pt>
    <dgm:pt modelId="{A7741293-87B1-49DB-9B62-6740338E5E0B}">
      <dgm:prSet/>
      <dgm:spPr/>
      <dgm:t>
        <a:bodyPr/>
        <a:lstStyle/>
        <a:p>
          <a:r>
            <a:rPr lang="en-US" dirty="0">
              <a:latin typeface="Roboto Condensed Light" panose="02000000000000000000" pitchFamily="2" charset="0"/>
              <a:ea typeface="Roboto Condensed Light" panose="02000000000000000000" pitchFamily="2" charset="0"/>
            </a:rPr>
            <a:t>Business Relationship Manager</a:t>
          </a:r>
        </a:p>
      </dgm:t>
    </dgm:pt>
    <dgm:pt modelId="{8FD87A68-00E5-4F57-B243-F47C03D7757D}" type="parTrans" cxnId="{70D3EFDF-2CEC-4AC5-BE04-A0D9827AF628}">
      <dgm:prSet/>
      <dgm:spPr/>
      <dgm:t>
        <a:bodyPr/>
        <a:lstStyle/>
        <a:p>
          <a:endParaRPr lang="en-US">
            <a:latin typeface="Roboto Condensed Light" panose="02000000000000000000" pitchFamily="2" charset="0"/>
            <a:ea typeface="Roboto Condensed Light" panose="02000000000000000000" pitchFamily="2" charset="0"/>
          </a:endParaRPr>
        </a:p>
      </dgm:t>
    </dgm:pt>
    <dgm:pt modelId="{FA12ECB1-5E9C-46B7-B073-152CCD269917}" type="sibTrans" cxnId="{70D3EFDF-2CEC-4AC5-BE04-A0D9827AF628}">
      <dgm:prSet/>
      <dgm:spPr/>
      <dgm:t>
        <a:bodyPr/>
        <a:lstStyle/>
        <a:p>
          <a:endParaRPr lang="en-US">
            <a:latin typeface="Roboto Condensed Light" panose="02000000000000000000" pitchFamily="2" charset="0"/>
            <a:ea typeface="Roboto Condensed Light" panose="02000000000000000000" pitchFamily="2" charset="0"/>
          </a:endParaRPr>
        </a:p>
      </dgm:t>
    </dgm:pt>
    <dgm:pt modelId="{B9D583B8-2EA1-4EB6-AC42-2E72083CA195}">
      <dgm:prSet/>
      <dgm:spPr/>
      <dgm:t>
        <a:bodyPr/>
        <a:lstStyle/>
        <a:p>
          <a:r>
            <a:rPr lang="en-US" dirty="0">
              <a:latin typeface="Roboto Condensed Light" panose="02000000000000000000" pitchFamily="2" charset="0"/>
              <a:ea typeface="Roboto Condensed Light" panose="02000000000000000000" pitchFamily="2" charset="0"/>
            </a:rPr>
            <a:t>Pod or Product or Service Manager</a:t>
          </a:r>
        </a:p>
      </dgm:t>
    </dgm:pt>
    <dgm:pt modelId="{57ECFD87-0C7D-46E4-ABE4-52D21994C977}" type="parTrans" cxnId="{7394E270-6A6C-4A22-B358-226C48399E63}">
      <dgm:prSet/>
      <dgm:spPr/>
      <dgm:t>
        <a:bodyPr/>
        <a:lstStyle/>
        <a:p>
          <a:endParaRPr lang="en-US">
            <a:latin typeface="Roboto Condensed Light" panose="02000000000000000000" pitchFamily="2" charset="0"/>
            <a:ea typeface="Roboto Condensed Light" panose="02000000000000000000" pitchFamily="2" charset="0"/>
          </a:endParaRPr>
        </a:p>
      </dgm:t>
    </dgm:pt>
    <dgm:pt modelId="{861209BB-218F-4CC1-A18F-3050DD242FA4}" type="sibTrans" cxnId="{7394E270-6A6C-4A22-B358-226C48399E63}">
      <dgm:prSet/>
      <dgm:spPr/>
      <dgm:t>
        <a:bodyPr/>
        <a:lstStyle/>
        <a:p>
          <a:endParaRPr lang="en-US">
            <a:latin typeface="Roboto Condensed Light" panose="02000000000000000000" pitchFamily="2" charset="0"/>
            <a:ea typeface="Roboto Condensed Light" panose="02000000000000000000" pitchFamily="2" charset="0"/>
          </a:endParaRPr>
        </a:p>
      </dgm:t>
    </dgm:pt>
    <dgm:pt modelId="{A94C6DC2-0CC1-4863-AD5D-9B244E4BD660}">
      <dgm:prSet/>
      <dgm:spPr/>
      <dgm:t>
        <a:bodyPr/>
        <a:lstStyle/>
        <a:p>
          <a:r>
            <a:rPr lang="en-US" dirty="0">
              <a:latin typeface="Roboto Condensed Light" panose="02000000000000000000" pitchFamily="2" charset="0"/>
              <a:ea typeface="Roboto Condensed Light" panose="02000000000000000000" pitchFamily="2" charset="0"/>
            </a:rPr>
            <a:t>Quality Assurance Analyst</a:t>
          </a:r>
        </a:p>
      </dgm:t>
    </dgm:pt>
    <dgm:pt modelId="{DECE9527-7C04-4BD0-B618-F4281F633F2F}" type="parTrans" cxnId="{33C09015-46F1-417A-B317-E2C3639496BF}">
      <dgm:prSet/>
      <dgm:spPr/>
      <dgm:t>
        <a:bodyPr/>
        <a:lstStyle/>
        <a:p>
          <a:endParaRPr lang="en-US">
            <a:latin typeface="Roboto Condensed Light" panose="02000000000000000000" pitchFamily="2" charset="0"/>
            <a:ea typeface="Roboto Condensed Light" panose="02000000000000000000" pitchFamily="2" charset="0"/>
          </a:endParaRPr>
        </a:p>
      </dgm:t>
    </dgm:pt>
    <dgm:pt modelId="{C21E0D7F-E65C-4233-8AFC-204994A21444}" type="sibTrans" cxnId="{33C09015-46F1-417A-B317-E2C3639496BF}">
      <dgm:prSet/>
      <dgm:spPr/>
      <dgm:t>
        <a:bodyPr/>
        <a:lstStyle/>
        <a:p>
          <a:endParaRPr lang="en-US">
            <a:latin typeface="Roboto Condensed Light" panose="02000000000000000000" pitchFamily="2" charset="0"/>
            <a:ea typeface="Roboto Condensed Light" panose="02000000000000000000" pitchFamily="2" charset="0"/>
          </a:endParaRPr>
        </a:p>
      </dgm:t>
    </dgm:pt>
    <dgm:pt modelId="{6A47DDBB-3382-4CB3-982F-73C705455EF1}">
      <dgm:prSet/>
      <dgm:spPr/>
      <dgm:t>
        <a:bodyPr/>
        <a:lstStyle/>
        <a:p>
          <a:r>
            <a:rPr lang="en-US" dirty="0">
              <a:latin typeface="Roboto Condensed Light" panose="02000000000000000000" pitchFamily="2" charset="0"/>
              <a:ea typeface="Roboto Condensed Light" panose="02000000000000000000" pitchFamily="2" charset="0"/>
            </a:rPr>
            <a:t>Solution Architect</a:t>
          </a:r>
        </a:p>
      </dgm:t>
    </dgm:pt>
    <dgm:pt modelId="{81DF0BEF-6103-4FD5-9B3F-D6A59BBC243C}" type="parTrans" cxnId="{D90692BD-E2E8-401D-B0A9-DA6CDB770214}">
      <dgm:prSet/>
      <dgm:spPr/>
      <dgm:t>
        <a:bodyPr/>
        <a:lstStyle/>
        <a:p>
          <a:endParaRPr lang="en-US">
            <a:latin typeface="Roboto Condensed Light" panose="02000000000000000000" pitchFamily="2" charset="0"/>
            <a:ea typeface="Roboto Condensed Light" panose="02000000000000000000" pitchFamily="2" charset="0"/>
          </a:endParaRPr>
        </a:p>
      </dgm:t>
    </dgm:pt>
    <dgm:pt modelId="{EBBCE776-057A-4FAD-829A-C11CDA03AD10}" type="sibTrans" cxnId="{D90692BD-E2E8-401D-B0A9-DA6CDB770214}">
      <dgm:prSet/>
      <dgm:spPr/>
      <dgm:t>
        <a:bodyPr/>
        <a:lstStyle/>
        <a:p>
          <a:endParaRPr lang="en-US">
            <a:latin typeface="Roboto Condensed Light" panose="02000000000000000000" pitchFamily="2" charset="0"/>
            <a:ea typeface="Roboto Condensed Light" panose="02000000000000000000" pitchFamily="2" charset="0"/>
          </a:endParaRPr>
        </a:p>
      </dgm:t>
    </dgm:pt>
    <dgm:pt modelId="{A21146D1-8081-423D-91D4-987EFDA3D403}">
      <dgm:prSet/>
      <dgm:spPr/>
      <dgm:t>
        <a:bodyPr/>
        <a:lstStyle/>
        <a:p>
          <a:r>
            <a:rPr lang="en-US" dirty="0">
              <a:latin typeface="Roboto Condensed Light" panose="02000000000000000000" pitchFamily="2" charset="0"/>
              <a:ea typeface="Roboto Condensed Light" panose="02000000000000000000" pitchFamily="2" charset="0"/>
            </a:rPr>
            <a:t>DevOps Engineer</a:t>
          </a:r>
        </a:p>
      </dgm:t>
    </dgm:pt>
    <dgm:pt modelId="{9ECE15F9-0629-466D-A5DC-06ED442FA6D3}" type="parTrans" cxnId="{EB98D2DC-F39E-4FEB-94FB-CB50B4441B84}">
      <dgm:prSet/>
      <dgm:spPr/>
      <dgm:t>
        <a:bodyPr/>
        <a:lstStyle/>
        <a:p>
          <a:endParaRPr lang="en-US">
            <a:latin typeface="Roboto Condensed Light" panose="02000000000000000000" pitchFamily="2" charset="0"/>
            <a:ea typeface="Roboto Condensed Light" panose="02000000000000000000" pitchFamily="2" charset="0"/>
          </a:endParaRPr>
        </a:p>
      </dgm:t>
    </dgm:pt>
    <dgm:pt modelId="{1567511E-77A2-46F8-9187-1B8399F4410D}" type="sibTrans" cxnId="{EB98D2DC-F39E-4FEB-94FB-CB50B4441B84}">
      <dgm:prSet/>
      <dgm:spPr/>
      <dgm:t>
        <a:bodyPr/>
        <a:lstStyle/>
        <a:p>
          <a:endParaRPr lang="en-US">
            <a:latin typeface="Roboto Condensed Light" panose="02000000000000000000" pitchFamily="2" charset="0"/>
            <a:ea typeface="Roboto Condensed Light" panose="02000000000000000000" pitchFamily="2" charset="0"/>
          </a:endParaRPr>
        </a:p>
      </dgm:t>
    </dgm:pt>
    <dgm:pt modelId="{954464A5-1F44-4D42-9A18-5D32922220B6}">
      <dgm:prSet/>
      <dgm:spPr/>
      <dgm:t>
        <a:bodyPr/>
        <a:lstStyle/>
        <a:p>
          <a:r>
            <a:rPr lang="en-US" dirty="0">
              <a:latin typeface="Roboto Condensed Light" panose="02000000000000000000" pitchFamily="2" charset="0"/>
              <a:ea typeface="Roboto Condensed Light" panose="02000000000000000000" pitchFamily="2" charset="0"/>
            </a:rPr>
            <a:t>Solution Developer</a:t>
          </a:r>
        </a:p>
      </dgm:t>
    </dgm:pt>
    <dgm:pt modelId="{4E245CFB-15E6-4E44-8319-345CCA521781}" type="parTrans" cxnId="{F84628DC-2E79-44C0-ABA7-89D5D195F608}">
      <dgm:prSet/>
      <dgm:spPr/>
      <dgm:t>
        <a:bodyPr/>
        <a:lstStyle/>
        <a:p>
          <a:endParaRPr lang="en-US">
            <a:latin typeface="Roboto Condensed Light" panose="02000000000000000000" pitchFamily="2" charset="0"/>
            <a:ea typeface="Roboto Condensed Light" panose="02000000000000000000" pitchFamily="2" charset="0"/>
          </a:endParaRPr>
        </a:p>
      </dgm:t>
    </dgm:pt>
    <dgm:pt modelId="{992053D7-E281-4B95-95F1-B635ED5F5D3B}" type="sibTrans" cxnId="{F84628DC-2E79-44C0-ABA7-89D5D195F608}">
      <dgm:prSet/>
      <dgm:spPr/>
      <dgm:t>
        <a:bodyPr/>
        <a:lstStyle/>
        <a:p>
          <a:endParaRPr lang="en-US">
            <a:latin typeface="Roboto Condensed Light" panose="02000000000000000000" pitchFamily="2" charset="0"/>
            <a:ea typeface="Roboto Condensed Light" panose="02000000000000000000" pitchFamily="2" charset="0"/>
          </a:endParaRPr>
        </a:p>
      </dgm:t>
    </dgm:pt>
    <dgm:pt modelId="{E0176F1E-2DDC-4288-9E67-C3B2B6B8732F}">
      <dgm:prSet/>
      <dgm:spPr/>
      <dgm:t>
        <a:bodyPr/>
        <a:lstStyle/>
        <a:p>
          <a:r>
            <a:rPr lang="en-US" dirty="0">
              <a:latin typeface="Roboto Condensed Light" panose="02000000000000000000" pitchFamily="2" charset="0"/>
              <a:ea typeface="Roboto Condensed Light" panose="02000000000000000000" pitchFamily="2" charset="0"/>
            </a:rPr>
            <a:t>UX Designer</a:t>
          </a:r>
        </a:p>
      </dgm:t>
    </dgm:pt>
    <dgm:pt modelId="{34301AF1-B090-4A96-8B9E-74F0B86CCD91}" type="parTrans" cxnId="{12E1B691-3461-4808-8959-804F1AB31D0D}">
      <dgm:prSet/>
      <dgm:spPr/>
      <dgm:t>
        <a:bodyPr/>
        <a:lstStyle/>
        <a:p>
          <a:endParaRPr lang="en-US">
            <a:latin typeface="Roboto Condensed Light" panose="02000000000000000000" pitchFamily="2" charset="0"/>
            <a:ea typeface="Roboto Condensed Light" panose="02000000000000000000" pitchFamily="2" charset="0"/>
          </a:endParaRPr>
        </a:p>
      </dgm:t>
    </dgm:pt>
    <dgm:pt modelId="{1BEE5A43-E4EC-4304-BB0C-B8009080486F}" type="sibTrans" cxnId="{12E1B691-3461-4808-8959-804F1AB31D0D}">
      <dgm:prSet/>
      <dgm:spPr/>
      <dgm:t>
        <a:bodyPr/>
        <a:lstStyle/>
        <a:p>
          <a:endParaRPr lang="en-US">
            <a:latin typeface="Roboto Condensed Light" panose="02000000000000000000" pitchFamily="2" charset="0"/>
            <a:ea typeface="Roboto Condensed Light" panose="02000000000000000000" pitchFamily="2" charset="0"/>
          </a:endParaRPr>
        </a:p>
      </dgm:t>
    </dgm:pt>
    <dgm:pt modelId="{5CD21D59-E575-4CA9-9FBF-6B4546A7107A}">
      <dgm:prSet/>
      <dgm:spPr/>
      <dgm:t>
        <a:bodyPr/>
        <a:lstStyle/>
        <a:p>
          <a:r>
            <a:rPr lang="en-US" dirty="0">
              <a:latin typeface="Roboto Condensed Light" panose="02000000000000000000" pitchFamily="2" charset="0"/>
              <a:ea typeface="Roboto Condensed Light" panose="02000000000000000000" pitchFamily="2" charset="0"/>
            </a:rPr>
            <a:t>Infrastructure Manager</a:t>
          </a:r>
        </a:p>
      </dgm:t>
    </dgm:pt>
    <dgm:pt modelId="{BE752CB1-7B47-4D49-B478-69C3F4225854}" type="parTrans" cxnId="{7E7D81AE-79ED-4390-BBC7-593AB16BF6DC}">
      <dgm:prSet/>
      <dgm:spPr/>
      <dgm:t>
        <a:bodyPr/>
        <a:lstStyle/>
        <a:p>
          <a:endParaRPr lang="en-US">
            <a:latin typeface="Roboto Condensed Light" panose="02000000000000000000" pitchFamily="2" charset="0"/>
            <a:ea typeface="Roboto Condensed Light" panose="02000000000000000000" pitchFamily="2" charset="0"/>
          </a:endParaRPr>
        </a:p>
      </dgm:t>
    </dgm:pt>
    <dgm:pt modelId="{3B4BC538-759D-4F79-B8FB-9E63196B6343}" type="sibTrans" cxnId="{7E7D81AE-79ED-4390-BBC7-593AB16BF6DC}">
      <dgm:prSet/>
      <dgm:spPr/>
      <dgm:t>
        <a:bodyPr/>
        <a:lstStyle/>
        <a:p>
          <a:endParaRPr lang="en-US">
            <a:latin typeface="Roboto Condensed Light" panose="02000000000000000000" pitchFamily="2" charset="0"/>
            <a:ea typeface="Roboto Condensed Light" panose="02000000000000000000" pitchFamily="2" charset="0"/>
          </a:endParaRPr>
        </a:p>
      </dgm:t>
    </dgm:pt>
    <dgm:pt modelId="{8F5C51C5-4B8E-4F71-9949-CD7B88C2177F}">
      <dgm:prSet/>
      <dgm:spPr/>
      <dgm:t>
        <a:bodyPr/>
        <a:lstStyle/>
        <a:p>
          <a:r>
            <a:rPr lang="en-US" dirty="0">
              <a:latin typeface="Roboto Condensed Light" panose="02000000000000000000" pitchFamily="2" charset="0"/>
              <a:ea typeface="Roboto Condensed Light" panose="02000000000000000000" pitchFamily="2" charset="0"/>
            </a:rPr>
            <a:t>Network Engineer</a:t>
          </a:r>
        </a:p>
      </dgm:t>
    </dgm:pt>
    <dgm:pt modelId="{9EDEF496-AC96-41E9-BF47-9337B6475304}" type="parTrans" cxnId="{47EE0B81-9921-47F0-B69D-F37B48C7352D}">
      <dgm:prSet/>
      <dgm:spPr/>
      <dgm:t>
        <a:bodyPr/>
        <a:lstStyle/>
        <a:p>
          <a:endParaRPr lang="en-US">
            <a:latin typeface="Roboto Condensed Light" panose="02000000000000000000" pitchFamily="2" charset="0"/>
            <a:ea typeface="Roboto Condensed Light" panose="02000000000000000000" pitchFamily="2" charset="0"/>
          </a:endParaRPr>
        </a:p>
      </dgm:t>
    </dgm:pt>
    <dgm:pt modelId="{E12B5C08-4E62-44E1-B72C-33F4BF6B1D96}" type="sibTrans" cxnId="{47EE0B81-9921-47F0-B69D-F37B48C7352D}">
      <dgm:prSet/>
      <dgm:spPr/>
      <dgm:t>
        <a:bodyPr/>
        <a:lstStyle/>
        <a:p>
          <a:endParaRPr lang="en-US">
            <a:latin typeface="Roboto Condensed Light" panose="02000000000000000000" pitchFamily="2" charset="0"/>
            <a:ea typeface="Roboto Condensed Light" panose="02000000000000000000" pitchFamily="2" charset="0"/>
          </a:endParaRPr>
        </a:p>
      </dgm:t>
    </dgm:pt>
    <dgm:pt modelId="{E1CAD4F8-6C6E-4DCD-A671-4FBFC727D62B}">
      <dgm:prSet/>
      <dgm:spPr/>
      <dgm:t>
        <a:bodyPr/>
        <a:lstStyle/>
        <a:p>
          <a:r>
            <a:rPr lang="en-US" dirty="0">
              <a:latin typeface="Roboto Condensed Light" panose="02000000000000000000" pitchFamily="2" charset="0"/>
              <a:ea typeface="Roboto Condensed Light" panose="02000000000000000000" pitchFamily="2" charset="0"/>
            </a:rPr>
            <a:t>Infrastructure Engineer</a:t>
          </a:r>
        </a:p>
      </dgm:t>
    </dgm:pt>
    <dgm:pt modelId="{B8BA55A6-4CD2-43C4-BB74-86488CDE56DC}" type="parTrans" cxnId="{94EC79BF-BB14-44A6-9BE8-634EDD51AE27}">
      <dgm:prSet/>
      <dgm:spPr/>
      <dgm:t>
        <a:bodyPr/>
        <a:lstStyle/>
        <a:p>
          <a:endParaRPr lang="en-US">
            <a:latin typeface="Roboto Condensed Light" panose="02000000000000000000" pitchFamily="2" charset="0"/>
            <a:ea typeface="Roboto Condensed Light" panose="02000000000000000000" pitchFamily="2" charset="0"/>
          </a:endParaRPr>
        </a:p>
      </dgm:t>
    </dgm:pt>
    <dgm:pt modelId="{C7397783-9A8B-4BDB-A0E1-4BAAFDBE398B}" type="sibTrans" cxnId="{94EC79BF-BB14-44A6-9BE8-634EDD51AE27}">
      <dgm:prSet/>
      <dgm:spPr/>
      <dgm:t>
        <a:bodyPr/>
        <a:lstStyle/>
        <a:p>
          <a:endParaRPr lang="en-US">
            <a:latin typeface="Roboto Condensed Light" panose="02000000000000000000" pitchFamily="2" charset="0"/>
            <a:ea typeface="Roboto Condensed Light" panose="02000000000000000000" pitchFamily="2" charset="0"/>
          </a:endParaRPr>
        </a:p>
      </dgm:t>
    </dgm:pt>
    <dgm:pt modelId="{7E7E8E53-17D0-4D59-8FC6-3681FFEB0130}">
      <dgm:prSet/>
      <dgm:spPr/>
      <dgm:t>
        <a:bodyPr/>
        <a:lstStyle/>
        <a:p>
          <a:r>
            <a:rPr lang="en-US" dirty="0">
              <a:latin typeface="Roboto Condensed Light" panose="02000000000000000000" pitchFamily="2" charset="0"/>
              <a:ea typeface="Roboto Condensed Light" panose="02000000000000000000" pitchFamily="2" charset="0"/>
            </a:rPr>
            <a:t>Cloud Architect</a:t>
          </a:r>
        </a:p>
      </dgm:t>
    </dgm:pt>
    <dgm:pt modelId="{E15CECDD-BD63-4C33-87CA-CF7D691DA8CE}" type="parTrans" cxnId="{D00A3C65-0FF0-4406-89FB-7B42F1F0C85E}">
      <dgm:prSet/>
      <dgm:spPr/>
      <dgm:t>
        <a:bodyPr/>
        <a:lstStyle/>
        <a:p>
          <a:endParaRPr lang="en-US">
            <a:latin typeface="Roboto Condensed Light" panose="02000000000000000000" pitchFamily="2" charset="0"/>
            <a:ea typeface="Roboto Condensed Light" panose="02000000000000000000" pitchFamily="2" charset="0"/>
          </a:endParaRPr>
        </a:p>
      </dgm:t>
    </dgm:pt>
    <dgm:pt modelId="{6EA1D133-F348-4F82-8738-C6D9458E8751}" type="sibTrans" cxnId="{D00A3C65-0FF0-4406-89FB-7B42F1F0C85E}">
      <dgm:prSet/>
      <dgm:spPr/>
      <dgm:t>
        <a:bodyPr/>
        <a:lstStyle/>
        <a:p>
          <a:endParaRPr lang="en-US">
            <a:latin typeface="Roboto Condensed Light" panose="02000000000000000000" pitchFamily="2" charset="0"/>
            <a:ea typeface="Roboto Condensed Light" panose="02000000000000000000" pitchFamily="2" charset="0"/>
          </a:endParaRPr>
        </a:p>
      </dgm:t>
    </dgm:pt>
    <dgm:pt modelId="{F9CE466B-9290-479F-BB8C-19CA0F5653F5}">
      <dgm:prSet/>
      <dgm:spPr/>
      <dgm:t>
        <a:bodyPr/>
        <a:lstStyle/>
        <a:p>
          <a:r>
            <a:rPr lang="en-US" dirty="0">
              <a:latin typeface="Roboto Condensed Light" panose="02000000000000000000" pitchFamily="2" charset="0"/>
              <a:ea typeface="Roboto Condensed Light" panose="02000000000000000000" pitchFamily="2" charset="0"/>
            </a:rPr>
            <a:t>Change Manager</a:t>
          </a:r>
        </a:p>
      </dgm:t>
    </dgm:pt>
    <dgm:pt modelId="{F0DCBBC4-F02F-4189-9ED5-21B77F822AD7}" type="parTrans" cxnId="{F3B0AD3A-FB8F-4A9D-888D-CD3E80C76B71}">
      <dgm:prSet/>
      <dgm:spPr/>
      <dgm:t>
        <a:bodyPr/>
        <a:lstStyle/>
        <a:p>
          <a:endParaRPr lang="en-US">
            <a:latin typeface="Roboto Condensed Light" panose="02000000000000000000" pitchFamily="2" charset="0"/>
            <a:ea typeface="Roboto Condensed Light" panose="02000000000000000000" pitchFamily="2" charset="0"/>
          </a:endParaRPr>
        </a:p>
      </dgm:t>
    </dgm:pt>
    <dgm:pt modelId="{3ADEC47B-5CB4-4FEB-B80A-D793A075E5E3}" type="sibTrans" cxnId="{F3B0AD3A-FB8F-4A9D-888D-CD3E80C76B71}">
      <dgm:prSet/>
      <dgm:spPr/>
      <dgm:t>
        <a:bodyPr/>
        <a:lstStyle/>
        <a:p>
          <a:endParaRPr lang="en-US">
            <a:latin typeface="Roboto Condensed Light" panose="02000000000000000000" pitchFamily="2" charset="0"/>
            <a:ea typeface="Roboto Condensed Light" panose="02000000000000000000" pitchFamily="2" charset="0"/>
          </a:endParaRPr>
        </a:p>
      </dgm:t>
    </dgm:pt>
    <dgm:pt modelId="{6640B59A-4A78-4199-AD10-93281114C324}">
      <dgm:prSet/>
      <dgm:spPr/>
      <dgm:t>
        <a:bodyPr/>
        <a:lstStyle/>
        <a:p>
          <a:r>
            <a:rPr lang="en-US" dirty="0">
              <a:latin typeface="Roboto Condensed Light" panose="02000000000000000000" pitchFamily="2" charset="0"/>
              <a:ea typeface="Roboto Condensed Light" panose="02000000000000000000" pitchFamily="2" charset="0"/>
            </a:rPr>
            <a:t>Release Coordinator</a:t>
          </a:r>
        </a:p>
      </dgm:t>
    </dgm:pt>
    <dgm:pt modelId="{AD575FCF-378C-48FF-958E-95F3E9488418}" type="parTrans" cxnId="{C3121189-E11B-4261-B3DF-CAB8D92AC0C8}">
      <dgm:prSet/>
      <dgm:spPr/>
      <dgm:t>
        <a:bodyPr/>
        <a:lstStyle/>
        <a:p>
          <a:endParaRPr lang="en-US">
            <a:latin typeface="Roboto Condensed Light" panose="02000000000000000000" pitchFamily="2" charset="0"/>
            <a:ea typeface="Roboto Condensed Light" panose="02000000000000000000" pitchFamily="2" charset="0"/>
          </a:endParaRPr>
        </a:p>
      </dgm:t>
    </dgm:pt>
    <dgm:pt modelId="{B2C7EF74-DA11-4544-AF6C-B8BF1FF45CED}" type="sibTrans" cxnId="{C3121189-E11B-4261-B3DF-CAB8D92AC0C8}">
      <dgm:prSet/>
      <dgm:spPr/>
      <dgm:t>
        <a:bodyPr/>
        <a:lstStyle/>
        <a:p>
          <a:endParaRPr lang="en-US">
            <a:latin typeface="Roboto Condensed Light" panose="02000000000000000000" pitchFamily="2" charset="0"/>
            <a:ea typeface="Roboto Condensed Light" panose="02000000000000000000" pitchFamily="2" charset="0"/>
          </a:endParaRPr>
        </a:p>
      </dgm:t>
    </dgm:pt>
    <dgm:pt modelId="{41BEEAEA-CD08-4B2B-B82E-E199818A7623}">
      <dgm:prSet/>
      <dgm:spPr/>
      <dgm:t>
        <a:bodyPr/>
        <a:lstStyle/>
        <a:p>
          <a:r>
            <a:rPr lang="en-US" dirty="0">
              <a:latin typeface="Roboto Condensed Light" panose="02000000000000000000" pitchFamily="2" charset="0"/>
              <a:ea typeface="Roboto Condensed Light" panose="02000000000000000000" pitchFamily="2" charset="0"/>
            </a:rPr>
            <a:t>Automation Architect</a:t>
          </a:r>
        </a:p>
      </dgm:t>
    </dgm:pt>
    <dgm:pt modelId="{289D41E9-6CDB-4CB2-B14D-EE51E98BCFB6}" type="parTrans" cxnId="{DB0689B6-AC0A-4B17-8B07-16807074ACE8}">
      <dgm:prSet/>
      <dgm:spPr/>
      <dgm:t>
        <a:bodyPr/>
        <a:lstStyle/>
        <a:p>
          <a:endParaRPr lang="en-US">
            <a:latin typeface="Roboto Condensed Light" panose="02000000000000000000" pitchFamily="2" charset="0"/>
            <a:ea typeface="Roboto Condensed Light" panose="02000000000000000000" pitchFamily="2" charset="0"/>
          </a:endParaRPr>
        </a:p>
      </dgm:t>
    </dgm:pt>
    <dgm:pt modelId="{68125E5A-D295-45CF-A6C1-264DE1077DA5}" type="sibTrans" cxnId="{DB0689B6-AC0A-4B17-8B07-16807074ACE8}">
      <dgm:prSet/>
      <dgm:spPr/>
      <dgm:t>
        <a:bodyPr/>
        <a:lstStyle/>
        <a:p>
          <a:endParaRPr lang="en-US">
            <a:latin typeface="Roboto Condensed Light" panose="02000000000000000000" pitchFamily="2" charset="0"/>
            <a:ea typeface="Roboto Condensed Light" panose="02000000000000000000" pitchFamily="2" charset="0"/>
          </a:endParaRPr>
        </a:p>
      </dgm:t>
    </dgm:pt>
    <dgm:pt modelId="{C661BE92-E68B-4474-8366-919A1566EB0B}">
      <dgm:prSet/>
      <dgm:spPr/>
      <dgm:t>
        <a:bodyPr/>
        <a:lstStyle/>
        <a:p>
          <a:r>
            <a:rPr lang="en-US" dirty="0">
              <a:latin typeface="Roboto Condensed Light" panose="02000000000000000000" pitchFamily="2" charset="0"/>
              <a:ea typeface="Roboto Condensed Light" panose="02000000000000000000" pitchFamily="2" charset="0"/>
            </a:rPr>
            <a:t>Risk  Analyst</a:t>
          </a:r>
        </a:p>
      </dgm:t>
    </dgm:pt>
    <dgm:pt modelId="{51B9C4A4-EBCF-41F5-A960-286095673D29}" type="parTrans" cxnId="{8B4B161A-DA88-4162-8298-9A20F57F54DA}">
      <dgm:prSet/>
      <dgm:spPr/>
      <dgm:t>
        <a:bodyPr/>
        <a:lstStyle/>
        <a:p>
          <a:endParaRPr lang="en-US">
            <a:latin typeface="Roboto Condensed Light" panose="02000000000000000000" pitchFamily="2" charset="0"/>
            <a:ea typeface="Roboto Condensed Light" panose="02000000000000000000" pitchFamily="2" charset="0"/>
          </a:endParaRPr>
        </a:p>
      </dgm:t>
    </dgm:pt>
    <dgm:pt modelId="{638D8523-7140-44AC-A9C1-EFDDCF804469}" type="sibTrans" cxnId="{8B4B161A-DA88-4162-8298-9A20F57F54DA}">
      <dgm:prSet/>
      <dgm:spPr/>
      <dgm:t>
        <a:bodyPr/>
        <a:lstStyle/>
        <a:p>
          <a:endParaRPr lang="en-US">
            <a:latin typeface="Roboto Condensed Light" panose="02000000000000000000" pitchFamily="2" charset="0"/>
            <a:ea typeface="Roboto Condensed Light" panose="02000000000000000000" pitchFamily="2" charset="0"/>
          </a:endParaRPr>
        </a:p>
      </dgm:t>
    </dgm:pt>
    <dgm:pt modelId="{2DA6556A-F760-4CBA-824A-5E7FB1B953BE}">
      <dgm:prSet/>
      <dgm:spPr/>
      <dgm:t>
        <a:bodyPr/>
        <a:lstStyle/>
        <a:p>
          <a:r>
            <a:rPr lang="en-US" dirty="0">
              <a:latin typeface="Roboto Condensed Light" panose="02000000000000000000" pitchFamily="2" charset="0"/>
              <a:ea typeface="Roboto Condensed Light" panose="02000000000000000000" pitchFamily="2" charset="0"/>
            </a:rPr>
            <a:t>Business Analyst</a:t>
          </a:r>
        </a:p>
      </dgm:t>
    </dgm:pt>
    <dgm:pt modelId="{EDD8347A-0DEC-4277-B47F-B3290C789CC3}" type="parTrans" cxnId="{B5BFB61D-A276-4EE8-B4BF-DBD1F55EB32B}">
      <dgm:prSet/>
      <dgm:spPr/>
      <dgm:t>
        <a:bodyPr/>
        <a:lstStyle/>
        <a:p>
          <a:endParaRPr lang="en-US">
            <a:latin typeface="Roboto Condensed Light" panose="02000000000000000000" pitchFamily="2" charset="0"/>
            <a:ea typeface="Roboto Condensed Light" panose="02000000000000000000" pitchFamily="2" charset="0"/>
          </a:endParaRPr>
        </a:p>
      </dgm:t>
    </dgm:pt>
    <dgm:pt modelId="{670155C0-0A52-4C88-B066-5E1CC598C6D9}" type="sibTrans" cxnId="{B5BFB61D-A276-4EE8-B4BF-DBD1F55EB32B}">
      <dgm:prSet/>
      <dgm:spPr/>
      <dgm:t>
        <a:bodyPr/>
        <a:lstStyle/>
        <a:p>
          <a:endParaRPr lang="en-US">
            <a:latin typeface="Roboto Condensed Light" panose="02000000000000000000" pitchFamily="2" charset="0"/>
            <a:ea typeface="Roboto Condensed Light" panose="02000000000000000000" pitchFamily="2" charset="0"/>
          </a:endParaRPr>
        </a:p>
      </dgm:t>
    </dgm:pt>
    <dgm:pt modelId="{13A40A01-CF5B-4AA8-8041-2DBEBCDCAC5E}">
      <dgm:prSet/>
      <dgm:spPr/>
      <dgm:t>
        <a:bodyPr/>
        <a:lstStyle/>
        <a:p>
          <a:r>
            <a:rPr lang="en-US" dirty="0">
              <a:latin typeface="Roboto Condensed Light" panose="02000000000000000000" pitchFamily="2" charset="0"/>
              <a:ea typeface="Roboto Condensed Light" panose="02000000000000000000" pitchFamily="2" charset="0"/>
            </a:rPr>
            <a:t>Security Engineer</a:t>
          </a:r>
        </a:p>
      </dgm:t>
    </dgm:pt>
    <dgm:pt modelId="{9707D34C-80A4-4611-894D-A5E8CE1BC28A}" type="parTrans" cxnId="{12F7AB01-287C-4598-A951-89CBAB416DFE}">
      <dgm:prSet/>
      <dgm:spPr/>
      <dgm:t>
        <a:bodyPr/>
        <a:lstStyle/>
        <a:p>
          <a:endParaRPr lang="en-US">
            <a:latin typeface="Roboto Condensed Light" panose="02000000000000000000" pitchFamily="2" charset="0"/>
            <a:ea typeface="Roboto Condensed Light" panose="02000000000000000000" pitchFamily="2" charset="0"/>
          </a:endParaRPr>
        </a:p>
      </dgm:t>
    </dgm:pt>
    <dgm:pt modelId="{6A4FA7BC-E573-4E09-A889-2674587B8B9A}" type="sibTrans" cxnId="{12F7AB01-287C-4598-A951-89CBAB416DFE}">
      <dgm:prSet/>
      <dgm:spPr/>
      <dgm:t>
        <a:bodyPr/>
        <a:lstStyle/>
        <a:p>
          <a:endParaRPr lang="en-US">
            <a:latin typeface="Roboto Condensed Light" panose="02000000000000000000" pitchFamily="2" charset="0"/>
            <a:ea typeface="Roboto Condensed Light" panose="02000000000000000000" pitchFamily="2" charset="0"/>
          </a:endParaRPr>
        </a:p>
      </dgm:t>
    </dgm:pt>
    <dgm:pt modelId="{0420A7E5-1DE7-40AA-8B40-6672BC8E8783}" type="pres">
      <dgm:prSet presAssocID="{3D0A4B05-A333-4D41-8567-07DD3594F598}" presName="hierChild1" presStyleCnt="0">
        <dgm:presLayoutVars>
          <dgm:orgChart val="1"/>
          <dgm:chPref val="1"/>
          <dgm:dir/>
          <dgm:animOne val="branch"/>
          <dgm:animLvl val="lvl"/>
          <dgm:resizeHandles/>
        </dgm:presLayoutVars>
      </dgm:prSet>
      <dgm:spPr/>
    </dgm:pt>
    <dgm:pt modelId="{3E5CABB8-661F-4C15-B198-285299CEA283}" type="pres">
      <dgm:prSet presAssocID="{0323D4B6-B44D-40CF-8EF0-A6DB96DBC236}" presName="hierRoot1" presStyleCnt="0">
        <dgm:presLayoutVars>
          <dgm:hierBranch val="init"/>
        </dgm:presLayoutVars>
      </dgm:prSet>
      <dgm:spPr/>
    </dgm:pt>
    <dgm:pt modelId="{4B0706D0-7323-4716-B45D-416D0EA6D143}" type="pres">
      <dgm:prSet presAssocID="{0323D4B6-B44D-40CF-8EF0-A6DB96DBC236}" presName="rootComposite1" presStyleCnt="0"/>
      <dgm:spPr/>
    </dgm:pt>
    <dgm:pt modelId="{8D468FA4-F8F0-46F5-8CD6-D6EED10155A6}" type="pres">
      <dgm:prSet presAssocID="{0323D4B6-B44D-40CF-8EF0-A6DB96DBC236}" presName="rootText1" presStyleLbl="node0" presStyleIdx="0" presStyleCnt="1">
        <dgm:presLayoutVars>
          <dgm:chPref val="3"/>
        </dgm:presLayoutVars>
      </dgm:prSet>
      <dgm:spPr/>
    </dgm:pt>
    <dgm:pt modelId="{0BF87400-A19F-49B9-BCFC-B0FD0672EA9A}" type="pres">
      <dgm:prSet presAssocID="{0323D4B6-B44D-40CF-8EF0-A6DB96DBC236}" presName="rootConnector1" presStyleLbl="node1" presStyleIdx="0" presStyleCnt="0"/>
      <dgm:spPr/>
    </dgm:pt>
    <dgm:pt modelId="{3DD199FA-33D3-4B41-98E2-7D4290C79689}" type="pres">
      <dgm:prSet presAssocID="{0323D4B6-B44D-40CF-8EF0-A6DB96DBC236}" presName="hierChild2" presStyleCnt="0"/>
      <dgm:spPr/>
    </dgm:pt>
    <dgm:pt modelId="{2E1AB07D-A416-41E3-A0F1-62C5C70F50BC}" type="pres">
      <dgm:prSet presAssocID="{621AEE10-0E78-4796-8396-E0297AA42049}" presName="Name37" presStyleLbl="parChTrans1D2" presStyleIdx="0" presStyleCnt="8"/>
      <dgm:spPr/>
    </dgm:pt>
    <dgm:pt modelId="{994171D7-287C-4E76-94B8-B16086D7FDA9}" type="pres">
      <dgm:prSet presAssocID="{BC2F09D8-207D-4702-8EA4-C9D07B9E7340}" presName="hierRoot2" presStyleCnt="0">
        <dgm:presLayoutVars>
          <dgm:hierBranch val="init"/>
        </dgm:presLayoutVars>
      </dgm:prSet>
      <dgm:spPr/>
    </dgm:pt>
    <dgm:pt modelId="{35A23B27-166F-499B-95FC-1833330832A9}" type="pres">
      <dgm:prSet presAssocID="{BC2F09D8-207D-4702-8EA4-C9D07B9E7340}" presName="rootComposite" presStyleCnt="0"/>
      <dgm:spPr/>
    </dgm:pt>
    <dgm:pt modelId="{810AC69D-DC80-4407-BAF6-E9C659576739}" type="pres">
      <dgm:prSet presAssocID="{BC2F09D8-207D-4702-8EA4-C9D07B9E7340}" presName="rootText" presStyleLbl="node2" presStyleIdx="0" presStyleCnt="7">
        <dgm:presLayoutVars>
          <dgm:chPref val="3"/>
        </dgm:presLayoutVars>
      </dgm:prSet>
      <dgm:spPr/>
    </dgm:pt>
    <dgm:pt modelId="{EA205B40-8097-4EC2-B9CC-EEF323EBD4D9}" type="pres">
      <dgm:prSet presAssocID="{BC2F09D8-207D-4702-8EA4-C9D07B9E7340}" presName="rootConnector" presStyleLbl="node2" presStyleIdx="0" presStyleCnt="7"/>
      <dgm:spPr/>
    </dgm:pt>
    <dgm:pt modelId="{285D76BB-E14F-4090-B2A9-59650F6108EB}" type="pres">
      <dgm:prSet presAssocID="{BC2F09D8-207D-4702-8EA4-C9D07B9E7340}" presName="hierChild4" presStyleCnt="0"/>
      <dgm:spPr/>
    </dgm:pt>
    <dgm:pt modelId="{66B4B576-19B3-4733-AD7C-9ED90C1BE69F}" type="pres">
      <dgm:prSet presAssocID="{8FD87A68-00E5-4F57-B243-F47C03D7757D}" presName="Name37" presStyleLbl="parChTrans1D3" presStyleIdx="0" presStyleCnt="15"/>
      <dgm:spPr/>
    </dgm:pt>
    <dgm:pt modelId="{5D96F5A5-FC96-419A-B166-0F927A504898}" type="pres">
      <dgm:prSet presAssocID="{A7741293-87B1-49DB-9B62-6740338E5E0B}" presName="hierRoot2" presStyleCnt="0">
        <dgm:presLayoutVars>
          <dgm:hierBranch val="init"/>
        </dgm:presLayoutVars>
      </dgm:prSet>
      <dgm:spPr/>
    </dgm:pt>
    <dgm:pt modelId="{A331D45D-2EE1-43F4-B532-062765777A4F}" type="pres">
      <dgm:prSet presAssocID="{A7741293-87B1-49DB-9B62-6740338E5E0B}" presName="rootComposite" presStyleCnt="0"/>
      <dgm:spPr/>
    </dgm:pt>
    <dgm:pt modelId="{B07E877D-73DB-478F-832D-D7D8B31AC6AE}" type="pres">
      <dgm:prSet presAssocID="{A7741293-87B1-49DB-9B62-6740338E5E0B}" presName="rootText" presStyleLbl="node3" presStyleIdx="0" presStyleCnt="15">
        <dgm:presLayoutVars>
          <dgm:chPref val="3"/>
        </dgm:presLayoutVars>
      </dgm:prSet>
      <dgm:spPr/>
    </dgm:pt>
    <dgm:pt modelId="{780A9AC3-1AA7-4FA8-9E05-8C37072356C5}" type="pres">
      <dgm:prSet presAssocID="{A7741293-87B1-49DB-9B62-6740338E5E0B}" presName="rootConnector" presStyleLbl="node3" presStyleIdx="0" presStyleCnt="15"/>
      <dgm:spPr/>
    </dgm:pt>
    <dgm:pt modelId="{90817741-4F73-4B4C-B9E3-6C902BC4A99A}" type="pres">
      <dgm:prSet presAssocID="{A7741293-87B1-49DB-9B62-6740338E5E0B}" presName="hierChild4" presStyleCnt="0"/>
      <dgm:spPr/>
    </dgm:pt>
    <dgm:pt modelId="{7F7BE405-E04B-48A3-890B-D297C6612D65}" type="pres">
      <dgm:prSet presAssocID="{A7741293-87B1-49DB-9B62-6740338E5E0B}" presName="hierChild5" presStyleCnt="0"/>
      <dgm:spPr/>
    </dgm:pt>
    <dgm:pt modelId="{CF10D4CF-F534-47DD-B005-90F951D222F2}" type="pres">
      <dgm:prSet presAssocID="{BC2F09D8-207D-4702-8EA4-C9D07B9E7340}" presName="hierChild5" presStyleCnt="0"/>
      <dgm:spPr/>
    </dgm:pt>
    <dgm:pt modelId="{1ECF925C-6BBA-420F-BE31-8A8A5E795515}" type="pres">
      <dgm:prSet presAssocID="{430290AB-5678-4EE5-B168-C1415A2A4130}" presName="Name37" presStyleLbl="parChTrans1D2" presStyleIdx="1" presStyleCnt="8"/>
      <dgm:spPr/>
    </dgm:pt>
    <dgm:pt modelId="{ED61294A-95AA-48A0-92F9-3D6A8411F69E}" type="pres">
      <dgm:prSet presAssocID="{E9992C9D-0041-409E-A336-F53BBD786556}" presName="hierRoot2" presStyleCnt="0">
        <dgm:presLayoutVars>
          <dgm:hierBranch val="init"/>
        </dgm:presLayoutVars>
      </dgm:prSet>
      <dgm:spPr/>
    </dgm:pt>
    <dgm:pt modelId="{FE0C25E5-E931-45BF-9088-8D507295CBF9}" type="pres">
      <dgm:prSet presAssocID="{E9992C9D-0041-409E-A336-F53BBD786556}" presName="rootComposite" presStyleCnt="0"/>
      <dgm:spPr/>
    </dgm:pt>
    <dgm:pt modelId="{57F1B2EE-C310-4B95-823C-E4681EB4BDD4}" type="pres">
      <dgm:prSet presAssocID="{E9992C9D-0041-409E-A336-F53BBD786556}" presName="rootText" presStyleLbl="node2" presStyleIdx="1" presStyleCnt="7">
        <dgm:presLayoutVars>
          <dgm:chPref val="3"/>
        </dgm:presLayoutVars>
      </dgm:prSet>
      <dgm:spPr/>
    </dgm:pt>
    <dgm:pt modelId="{472DDF85-0B8D-43F4-A59C-5B40AD3F0B43}" type="pres">
      <dgm:prSet presAssocID="{E9992C9D-0041-409E-A336-F53BBD786556}" presName="rootConnector" presStyleLbl="node2" presStyleIdx="1" presStyleCnt="7"/>
      <dgm:spPr/>
    </dgm:pt>
    <dgm:pt modelId="{5485685B-53FE-4E11-AB98-5CE218F3D37F}" type="pres">
      <dgm:prSet presAssocID="{E9992C9D-0041-409E-A336-F53BBD786556}" presName="hierChild4" presStyleCnt="0"/>
      <dgm:spPr/>
    </dgm:pt>
    <dgm:pt modelId="{F951C67B-A1BC-4FF4-AE55-C3B2FBBB5AB5}" type="pres">
      <dgm:prSet presAssocID="{C9C42BF0-2D1E-4EEE-93AC-1FA11005C779}" presName="Name37" presStyleLbl="parChTrans1D3" presStyleIdx="1" presStyleCnt="15"/>
      <dgm:spPr/>
    </dgm:pt>
    <dgm:pt modelId="{1ED658B4-CA4A-4148-99AA-C306EE9D64D0}" type="pres">
      <dgm:prSet presAssocID="{B32A780E-D634-46C7-925A-71DE0097069B}" presName="hierRoot2" presStyleCnt="0">
        <dgm:presLayoutVars>
          <dgm:hierBranch val="init"/>
        </dgm:presLayoutVars>
      </dgm:prSet>
      <dgm:spPr/>
    </dgm:pt>
    <dgm:pt modelId="{796DC322-9616-474D-A490-8471129FC81B}" type="pres">
      <dgm:prSet presAssocID="{B32A780E-D634-46C7-925A-71DE0097069B}" presName="rootComposite" presStyleCnt="0"/>
      <dgm:spPr/>
    </dgm:pt>
    <dgm:pt modelId="{974C7D03-0DB8-464B-B055-62B9FBDEF836}" type="pres">
      <dgm:prSet presAssocID="{B32A780E-D634-46C7-925A-71DE0097069B}" presName="rootText" presStyleLbl="node3" presStyleIdx="1" presStyleCnt="15">
        <dgm:presLayoutVars>
          <dgm:chPref val="3"/>
        </dgm:presLayoutVars>
      </dgm:prSet>
      <dgm:spPr/>
    </dgm:pt>
    <dgm:pt modelId="{6D9220B8-793B-4414-8E54-B2C4FBA32EAA}" type="pres">
      <dgm:prSet presAssocID="{B32A780E-D634-46C7-925A-71DE0097069B}" presName="rootConnector" presStyleLbl="node3" presStyleIdx="1" presStyleCnt="15"/>
      <dgm:spPr/>
    </dgm:pt>
    <dgm:pt modelId="{1FB9975E-5254-42A2-A0E0-43138B84194C}" type="pres">
      <dgm:prSet presAssocID="{B32A780E-D634-46C7-925A-71DE0097069B}" presName="hierChild4" presStyleCnt="0"/>
      <dgm:spPr/>
    </dgm:pt>
    <dgm:pt modelId="{DA9D79E4-7283-42FD-9BDF-CD032DEB6619}" type="pres">
      <dgm:prSet presAssocID="{B32A780E-D634-46C7-925A-71DE0097069B}" presName="hierChild5" presStyleCnt="0"/>
      <dgm:spPr/>
    </dgm:pt>
    <dgm:pt modelId="{9A73FC6E-5CF5-46C9-A97E-2DC9D4E4A4A9}" type="pres">
      <dgm:prSet presAssocID="{0CE6C521-0CA3-429A-9E8C-6B5F0C31B182}" presName="Name37" presStyleLbl="parChTrans1D3" presStyleIdx="2" presStyleCnt="15"/>
      <dgm:spPr/>
    </dgm:pt>
    <dgm:pt modelId="{3C2025C7-5558-4BDA-8967-2DE71D682313}" type="pres">
      <dgm:prSet presAssocID="{56ABF5FC-1C68-473A-84CB-9783DAAF3BE6}" presName="hierRoot2" presStyleCnt="0">
        <dgm:presLayoutVars>
          <dgm:hierBranch val="init"/>
        </dgm:presLayoutVars>
      </dgm:prSet>
      <dgm:spPr/>
    </dgm:pt>
    <dgm:pt modelId="{78CD2A69-6DB2-4D27-89B2-F507622497A3}" type="pres">
      <dgm:prSet presAssocID="{56ABF5FC-1C68-473A-84CB-9783DAAF3BE6}" presName="rootComposite" presStyleCnt="0"/>
      <dgm:spPr/>
    </dgm:pt>
    <dgm:pt modelId="{B8C229C1-C5EF-4CAB-841D-865940085148}" type="pres">
      <dgm:prSet presAssocID="{56ABF5FC-1C68-473A-84CB-9783DAAF3BE6}" presName="rootText" presStyleLbl="node3" presStyleIdx="2" presStyleCnt="15">
        <dgm:presLayoutVars>
          <dgm:chPref val="3"/>
        </dgm:presLayoutVars>
      </dgm:prSet>
      <dgm:spPr/>
    </dgm:pt>
    <dgm:pt modelId="{DF0AF326-B223-4779-B402-3F9CFB2BF0FA}" type="pres">
      <dgm:prSet presAssocID="{56ABF5FC-1C68-473A-84CB-9783DAAF3BE6}" presName="rootConnector" presStyleLbl="node3" presStyleIdx="2" presStyleCnt="15"/>
      <dgm:spPr/>
    </dgm:pt>
    <dgm:pt modelId="{C591F51E-2D5D-4763-9076-19954D9B9545}" type="pres">
      <dgm:prSet presAssocID="{56ABF5FC-1C68-473A-84CB-9783DAAF3BE6}" presName="hierChild4" presStyleCnt="0"/>
      <dgm:spPr/>
    </dgm:pt>
    <dgm:pt modelId="{9AB546AB-FDE8-441A-A47D-FA34110BC5A6}" type="pres">
      <dgm:prSet presAssocID="{56ABF5FC-1C68-473A-84CB-9783DAAF3BE6}" presName="hierChild5" presStyleCnt="0"/>
      <dgm:spPr/>
    </dgm:pt>
    <dgm:pt modelId="{7BBB1A03-711A-47F8-8ED6-B3380A2A231F}" type="pres">
      <dgm:prSet presAssocID="{5EEA9BFF-F5A8-489D-83F7-B47E7B76F921}" presName="Name37" presStyleLbl="parChTrans1D3" presStyleIdx="3" presStyleCnt="15"/>
      <dgm:spPr/>
    </dgm:pt>
    <dgm:pt modelId="{A69C3809-032B-4221-8A01-3BF43EF7BF0A}" type="pres">
      <dgm:prSet presAssocID="{6CDC4395-3065-4877-B510-E74F49B6B1F7}" presName="hierRoot2" presStyleCnt="0">
        <dgm:presLayoutVars>
          <dgm:hierBranch val="init"/>
        </dgm:presLayoutVars>
      </dgm:prSet>
      <dgm:spPr/>
    </dgm:pt>
    <dgm:pt modelId="{883C4D91-7BF6-4C01-9814-C1892941D4CD}" type="pres">
      <dgm:prSet presAssocID="{6CDC4395-3065-4877-B510-E74F49B6B1F7}" presName="rootComposite" presStyleCnt="0"/>
      <dgm:spPr/>
    </dgm:pt>
    <dgm:pt modelId="{535D9D9F-B1E5-49E5-B6A2-1739CA1C2ECC}" type="pres">
      <dgm:prSet presAssocID="{6CDC4395-3065-4877-B510-E74F49B6B1F7}" presName="rootText" presStyleLbl="node3" presStyleIdx="3" presStyleCnt="15">
        <dgm:presLayoutVars>
          <dgm:chPref val="3"/>
        </dgm:presLayoutVars>
      </dgm:prSet>
      <dgm:spPr/>
    </dgm:pt>
    <dgm:pt modelId="{D9ED76A0-2CF1-446D-A690-88F9520102D6}" type="pres">
      <dgm:prSet presAssocID="{6CDC4395-3065-4877-B510-E74F49B6B1F7}" presName="rootConnector" presStyleLbl="node3" presStyleIdx="3" presStyleCnt="15"/>
      <dgm:spPr/>
    </dgm:pt>
    <dgm:pt modelId="{33FF88C6-5694-45B2-A61F-11DF76953D10}" type="pres">
      <dgm:prSet presAssocID="{6CDC4395-3065-4877-B510-E74F49B6B1F7}" presName="hierChild4" presStyleCnt="0"/>
      <dgm:spPr/>
    </dgm:pt>
    <dgm:pt modelId="{DA493693-3F82-4936-A209-6F1C2A0EDDB3}" type="pres">
      <dgm:prSet presAssocID="{6CDC4395-3065-4877-B510-E74F49B6B1F7}" presName="hierChild5" presStyleCnt="0"/>
      <dgm:spPr/>
    </dgm:pt>
    <dgm:pt modelId="{0946B564-A7F0-4360-AA42-FF1954522785}" type="pres">
      <dgm:prSet presAssocID="{51B9C4A4-EBCF-41F5-A960-286095673D29}" presName="Name37" presStyleLbl="parChTrans1D3" presStyleIdx="4" presStyleCnt="15"/>
      <dgm:spPr/>
    </dgm:pt>
    <dgm:pt modelId="{8B74AFC0-26DC-452C-8E76-C567D3D4A1CE}" type="pres">
      <dgm:prSet presAssocID="{C661BE92-E68B-4474-8366-919A1566EB0B}" presName="hierRoot2" presStyleCnt="0">
        <dgm:presLayoutVars>
          <dgm:hierBranch val="init"/>
        </dgm:presLayoutVars>
      </dgm:prSet>
      <dgm:spPr/>
    </dgm:pt>
    <dgm:pt modelId="{717112D8-8412-490D-9698-7544F633358A}" type="pres">
      <dgm:prSet presAssocID="{C661BE92-E68B-4474-8366-919A1566EB0B}" presName="rootComposite" presStyleCnt="0"/>
      <dgm:spPr/>
    </dgm:pt>
    <dgm:pt modelId="{61A35E6B-1F57-4888-9CD4-0F717A1A76C1}" type="pres">
      <dgm:prSet presAssocID="{C661BE92-E68B-4474-8366-919A1566EB0B}" presName="rootText" presStyleLbl="node3" presStyleIdx="4" presStyleCnt="15">
        <dgm:presLayoutVars>
          <dgm:chPref val="3"/>
        </dgm:presLayoutVars>
      </dgm:prSet>
      <dgm:spPr/>
    </dgm:pt>
    <dgm:pt modelId="{6D5FC874-6F00-4F79-AE93-4EC99CA763B2}" type="pres">
      <dgm:prSet presAssocID="{C661BE92-E68B-4474-8366-919A1566EB0B}" presName="rootConnector" presStyleLbl="node3" presStyleIdx="4" presStyleCnt="15"/>
      <dgm:spPr/>
    </dgm:pt>
    <dgm:pt modelId="{DA7D257D-4900-412E-9B16-4AF8852A6622}" type="pres">
      <dgm:prSet presAssocID="{C661BE92-E68B-4474-8366-919A1566EB0B}" presName="hierChild4" presStyleCnt="0"/>
      <dgm:spPr/>
    </dgm:pt>
    <dgm:pt modelId="{0CB9C9A4-94AD-445F-9B8E-7B4C95F8DA3E}" type="pres">
      <dgm:prSet presAssocID="{C661BE92-E68B-4474-8366-919A1566EB0B}" presName="hierChild5" presStyleCnt="0"/>
      <dgm:spPr/>
    </dgm:pt>
    <dgm:pt modelId="{0F2D8E2E-B9F0-4CD6-92E5-9A436B7AC615}" type="pres">
      <dgm:prSet presAssocID="{E9992C9D-0041-409E-A336-F53BBD786556}" presName="hierChild5" presStyleCnt="0"/>
      <dgm:spPr/>
    </dgm:pt>
    <dgm:pt modelId="{E8046678-7175-46E3-8385-A24331A19BBF}" type="pres">
      <dgm:prSet presAssocID="{4059C2FF-92C0-4A78-8C0E-B9C4C6D11375}" presName="Name37" presStyleLbl="parChTrans1D2" presStyleIdx="2" presStyleCnt="8"/>
      <dgm:spPr/>
    </dgm:pt>
    <dgm:pt modelId="{58551EE8-017A-469F-9FC0-58648ADA38EC}" type="pres">
      <dgm:prSet presAssocID="{6FD15EF0-6F9A-405E-9275-D29D3A2B896B}" presName="hierRoot2" presStyleCnt="0">
        <dgm:presLayoutVars>
          <dgm:hierBranch val="init"/>
        </dgm:presLayoutVars>
      </dgm:prSet>
      <dgm:spPr/>
    </dgm:pt>
    <dgm:pt modelId="{0688F1D3-B4B8-4F12-968A-69CAA8E5D399}" type="pres">
      <dgm:prSet presAssocID="{6FD15EF0-6F9A-405E-9275-D29D3A2B896B}" presName="rootComposite" presStyleCnt="0"/>
      <dgm:spPr/>
    </dgm:pt>
    <dgm:pt modelId="{B63E51E1-1B46-4DD0-988E-59AF88BE6213}" type="pres">
      <dgm:prSet presAssocID="{6FD15EF0-6F9A-405E-9275-D29D3A2B896B}" presName="rootText" presStyleLbl="node2" presStyleIdx="2" presStyleCnt="7">
        <dgm:presLayoutVars>
          <dgm:chPref val="3"/>
        </dgm:presLayoutVars>
      </dgm:prSet>
      <dgm:spPr/>
    </dgm:pt>
    <dgm:pt modelId="{623D4A9E-4EFC-47A3-806B-1ED5CFD30202}" type="pres">
      <dgm:prSet presAssocID="{6FD15EF0-6F9A-405E-9275-D29D3A2B896B}" presName="rootConnector" presStyleLbl="node2" presStyleIdx="2" presStyleCnt="7"/>
      <dgm:spPr/>
    </dgm:pt>
    <dgm:pt modelId="{8ECEF7BE-A5D9-40EA-B8DF-1F1340DA45CE}" type="pres">
      <dgm:prSet presAssocID="{6FD15EF0-6F9A-405E-9275-D29D3A2B896B}" presName="hierChild4" presStyleCnt="0"/>
      <dgm:spPr/>
    </dgm:pt>
    <dgm:pt modelId="{F5F8582A-FBB7-4F00-B359-640D70FD353D}" type="pres">
      <dgm:prSet presAssocID="{7BE3C8DF-D4FC-44C1-8DF3-1836E2DE68EB}" presName="Name37" presStyleLbl="parChTrans1D3" presStyleIdx="5" presStyleCnt="15"/>
      <dgm:spPr/>
    </dgm:pt>
    <dgm:pt modelId="{0BABF712-2B5C-43FA-9194-ACF1A312C85E}" type="pres">
      <dgm:prSet presAssocID="{8403BC51-A728-4AAE-A359-B3DF20896E96}" presName="hierRoot2" presStyleCnt="0">
        <dgm:presLayoutVars>
          <dgm:hierBranch val="init"/>
        </dgm:presLayoutVars>
      </dgm:prSet>
      <dgm:spPr/>
    </dgm:pt>
    <dgm:pt modelId="{E3FBBC31-1BAF-4766-A5D9-F7D33C4BC3F9}" type="pres">
      <dgm:prSet presAssocID="{8403BC51-A728-4AAE-A359-B3DF20896E96}" presName="rootComposite" presStyleCnt="0"/>
      <dgm:spPr/>
    </dgm:pt>
    <dgm:pt modelId="{6A343A48-13C6-4AD4-A635-B9C935F6219E}" type="pres">
      <dgm:prSet presAssocID="{8403BC51-A728-4AAE-A359-B3DF20896E96}" presName="rootText" presStyleLbl="node3" presStyleIdx="5" presStyleCnt="15">
        <dgm:presLayoutVars>
          <dgm:chPref val="3"/>
        </dgm:presLayoutVars>
      </dgm:prSet>
      <dgm:spPr/>
    </dgm:pt>
    <dgm:pt modelId="{85749CAD-C62A-4C89-BD4D-9F40C9D61DC1}" type="pres">
      <dgm:prSet presAssocID="{8403BC51-A728-4AAE-A359-B3DF20896E96}" presName="rootConnector" presStyleLbl="node3" presStyleIdx="5" presStyleCnt="15"/>
      <dgm:spPr/>
    </dgm:pt>
    <dgm:pt modelId="{B432FD83-0A53-4542-B907-AD1A8200E758}" type="pres">
      <dgm:prSet presAssocID="{8403BC51-A728-4AAE-A359-B3DF20896E96}" presName="hierChild4" presStyleCnt="0"/>
      <dgm:spPr/>
    </dgm:pt>
    <dgm:pt modelId="{6F5D9BE5-E43A-4999-9718-05297EF73A61}" type="pres">
      <dgm:prSet presAssocID="{244DBD15-DBCD-49C2-BCC1-6AEADF5E223B}" presName="Name37" presStyleLbl="parChTrans1D4" presStyleIdx="0" presStyleCnt="15"/>
      <dgm:spPr/>
    </dgm:pt>
    <dgm:pt modelId="{176B5587-E13E-4442-9C91-6527E072DC00}" type="pres">
      <dgm:prSet presAssocID="{C922A5A7-2E9F-42AD-A79A-9883CCC72057}" presName="hierRoot2" presStyleCnt="0">
        <dgm:presLayoutVars>
          <dgm:hierBranch val="init"/>
        </dgm:presLayoutVars>
      </dgm:prSet>
      <dgm:spPr/>
    </dgm:pt>
    <dgm:pt modelId="{ACBF79CD-D8E8-4455-93D7-2A4735277979}" type="pres">
      <dgm:prSet presAssocID="{C922A5A7-2E9F-42AD-A79A-9883CCC72057}" presName="rootComposite" presStyleCnt="0"/>
      <dgm:spPr/>
    </dgm:pt>
    <dgm:pt modelId="{0AC8112E-99C2-49C2-9C9F-5D74AFBB01DB}" type="pres">
      <dgm:prSet presAssocID="{C922A5A7-2E9F-42AD-A79A-9883CCC72057}" presName="rootText" presStyleLbl="node4" presStyleIdx="0" presStyleCnt="15">
        <dgm:presLayoutVars>
          <dgm:chPref val="3"/>
        </dgm:presLayoutVars>
      </dgm:prSet>
      <dgm:spPr/>
    </dgm:pt>
    <dgm:pt modelId="{0A107643-A1E1-4980-A4B4-761672071BF0}" type="pres">
      <dgm:prSet presAssocID="{C922A5A7-2E9F-42AD-A79A-9883CCC72057}" presName="rootConnector" presStyleLbl="node4" presStyleIdx="0" presStyleCnt="15"/>
      <dgm:spPr/>
    </dgm:pt>
    <dgm:pt modelId="{82645B0B-87E2-46A8-A5CC-31ED706074DB}" type="pres">
      <dgm:prSet presAssocID="{C922A5A7-2E9F-42AD-A79A-9883CCC72057}" presName="hierChild4" presStyleCnt="0"/>
      <dgm:spPr/>
    </dgm:pt>
    <dgm:pt modelId="{4694E43C-4AAD-456F-B6BB-589B2981A989}" type="pres">
      <dgm:prSet presAssocID="{DB8FEA13-72C7-4555-9232-F97B288B8F44}" presName="Name37" presStyleLbl="parChTrans1D4" presStyleIdx="1" presStyleCnt="15"/>
      <dgm:spPr/>
    </dgm:pt>
    <dgm:pt modelId="{1A5A9896-8D86-44FB-AC72-190040136C94}" type="pres">
      <dgm:prSet presAssocID="{93F479B3-4A72-45F4-9192-412E6864247F}" presName="hierRoot2" presStyleCnt="0">
        <dgm:presLayoutVars>
          <dgm:hierBranch val="init"/>
        </dgm:presLayoutVars>
      </dgm:prSet>
      <dgm:spPr/>
    </dgm:pt>
    <dgm:pt modelId="{DF0C83CA-CED2-4A47-B1CF-877A6AEEEE6F}" type="pres">
      <dgm:prSet presAssocID="{93F479B3-4A72-45F4-9192-412E6864247F}" presName="rootComposite" presStyleCnt="0"/>
      <dgm:spPr/>
    </dgm:pt>
    <dgm:pt modelId="{101E928E-00BC-44ED-9B63-14E0F53F26C1}" type="pres">
      <dgm:prSet presAssocID="{93F479B3-4A72-45F4-9192-412E6864247F}" presName="rootText" presStyleLbl="node4" presStyleIdx="1" presStyleCnt="15">
        <dgm:presLayoutVars>
          <dgm:chPref val="3"/>
        </dgm:presLayoutVars>
      </dgm:prSet>
      <dgm:spPr/>
    </dgm:pt>
    <dgm:pt modelId="{F496820A-91B3-42CE-984E-C04084A195F4}" type="pres">
      <dgm:prSet presAssocID="{93F479B3-4A72-45F4-9192-412E6864247F}" presName="rootConnector" presStyleLbl="node4" presStyleIdx="1" presStyleCnt="15"/>
      <dgm:spPr/>
    </dgm:pt>
    <dgm:pt modelId="{FE1F2397-A0BB-4733-AD97-A475FC9997AF}" type="pres">
      <dgm:prSet presAssocID="{93F479B3-4A72-45F4-9192-412E6864247F}" presName="hierChild4" presStyleCnt="0"/>
      <dgm:spPr/>
    </dgm:pt>
    <dgm:pt modelId="{CEA6446B-F26A-4962-864C-4E73B8AD9F0C}" type="pres">
      <dgm:prSet presAssocID="{93F479B3-4A72-45F4-9192-412E6864247F}" presName="hierChild5" presStyleCnt="0"/>
      <dgm:spPr/>
    </dgm:pt>
    <dgm:pt modelId="{F244650A-FE3B-4367-A14C-B29D0EAF9676}" type="pres">
      <dgm:prSet presAssocID="{C922A5A7-2E9F-42AD-A79A-9883CCC72057}" presName="hierChild5" presStyleCnt="0"/>
      <dgm:spPr/>
    </dgm:pt>
    <dgm:pt modelId="{0608ACF7-7F20-43DB-9A9A-DD3D4B91D53E}" type="pres">
      <dgm:prSet presAssocID="{8403BC51-A728-4AAE-A359-B3DF20896E96}" presName="hierChild5" presStyleCnt="0"/>
      <dgm:spPr/>
    </dgm:pt>
    <dgm:pt modelId="{CFEE8A10-42C8-4185-A76F-F61BA78F8302}" type="pres">
      <dgm:prSet presAssocID="{6FD15EF0-6F9A-405E-9275-D29D3A2B896B}" presName="hierChild5" presStyleCnt="0"/>
      <dgm:spPr/>
    </dgm:pt>
    <dgm:pt modelId="{D692409A-4114-4EE6-AB71-1991189981D6}" type="pres">
      <dgm:prSet presAssocID="{BAB70A08-276D-4B3D-8BD1-096078F5C472}" presName="Name37" presStyleLbl="parChTrans1D2" presStyleIdx="3" presStyleCnt="8"/>
      <dgm:spPr/>
    </dgm:pt>
    <dgm:pt modelId="{C4478572-74CD-461A-9079-2BC1EAF38A61}" type="pres">
      <dgm:prSet presAssocID="{E4F11F79-F76B-4C33-84F7-6BE1FDAC5DF5}" presName="hierRoot2" presStyleCnt="0">
        <dgm:presLayoutVars>
          <dgm:hierBranch val="init"/>
        </dgm:presLayoutVars>
      </dgm:prSet>
      <dgm:spPr/>
    </dgm:pt>
    <dgm:pt modelId="{0BDDCAE4-35E6-435D-8C18-7820B6984625}" type="pres">
      <dgm:prSet presAssocID="{E4F11F79-F76B-4C33-84F7-6BE1FDAC5DF5}" presName="rootComposite" presStyleCnt="0"/>
      <dgm:spPr/>
    </dgm:pt>
    <dgm:pt modelId="{D7272931-5E65-47F3-8E75-21DCFF1928BC}" type="pres">
      <dgm:prSet presAssocID="{E4F11F79-F76B-4C33-84F7-6BE1FDAC5DF5}" presName="rootText" presStyleLbl="node2" presStyleIdx="3" presStyleCnt="7">
        <dgm:presLayoutVars>
          <dgm:chPref val="3"/>
        </dgm:presLayoutVars>
      </dgm:prSet>
      <dgm:spPr/>
    </dgm:pt>
    <dgm:pt modelId="{6AFC601A-4604-4865-A5FD-9DD1D5ADDE9B}" type="pres">
      <dgm:prSet presAssocID="{E4F11F79-F76B-4C33-84F7-6BE1FDAC5DF5}" presName="rootConnector" presStyleLbl="node2" presStyleIdx="3" presStyleCnt="7"/>
      <dgm:spPr/>
    </dgm:pt>
    <dgm:pt modelId="{D886D088-B446-4906-B1FF-0C23EBE388ED}" type="pres">
      <dgm:prSet presAssocID="{E4F11F79-F76B-4C33-84F7-6BE1FDAC5DF5}" presName="hierChild4" presStyleCnt="0"/>
      <dgm:spPr/>
    </dgm:pt>
    <dgm:pt modelId="{68D756DD-30E0-410A-878C-CB8BD2B76CD3}" type="pres">
      <dgm:prSet presAssocID="{4E6A4948-B0FB-42CD-AB4F-195CA1390CD6}" presName="Name37" presStyleLbl="parChTrans1D3" presStyleIdx="6" presStyleCnt="15"/>
      <dgm:spPr/>
    </dgm:pt>
    <dgm:pt modelId="{66C3417D-3841-477C-9DC1-2629549CCE25}" type="pres">
      <dgm:prSet presAssocID="{A403B3B5-C090-4204-B78C-4F1E14E5A061}" presName="hierRoot2" presStyleCnt="0">
        <dgm:presLayoutVars>
          <dgm:hierBranch val="init"/>
        </dgm:presLayoutVars>
      </dgm:prSet>
      <dgm:spPr/>
    </dgm:pt>
    <dgm:pt modelId="{35857858-FF45-4E1C-9AA1-827C700DAE70}" type="pres">
      <dgm:prSet presAssocID="{A403B3B5-C090-4204-B78C-4F1E14E5A061}" presName="rootComposite" presStyleCnt="0"/>
      <dgm:spPr/>
    </dgm:pt>
    <dgm:pt modelId="{A791AFA1-07CC-4186-B835-565B4CDADDEA}" type="pres">
      <dgm:prSet presAssocID="{A403B3B5-C090-4204-B78C-4F1E14E5A061}" presName="rootText" presStyleLbl="node3" presStyleIdx="6" presStyleCnt="15">
        <dgm:presLayoutVars>
          <dgm:chPref val="3"/>
        </dgm:presLayoutVars>
      </dgm:prSet>
      <dgm:spPr/>
    </dgm:pt>
    <dgm:pt modelId="{CB01E23A-9FAE-4927-BF43-47272670592B}" type="pres">
      <dgm:prSet presAssocID="{A403B3B5-C090-4204-B78C-4F1E14E5A061}" presName="rootConnector" presStyleLbl="node3" presStyleIdx="6" presStyleCnt="15"/>
      <dgm:spPr/>
    </dgm:pt>
    <dgm:pt modelId="{E2BE23D0-304D-4070-BF4B-A100D642B54D}" type="pres">
      <dgm:prSet presAssocID="{A403B3B5-C090-4204-B78C-4F1E14E5A061}" presName="hierChild4" presStyleCnt="0"/>
      <dgm:spPr/>
    </dgm:pt>
    <dgm:pt modelId="{2794F322-CA84-4966-862C-F683F03FE818}" type="pres">
      <dgm:prSet presAssocID="{A403B3B5-C090-4204-B78C-4F1E14E5A061}" presName="hierChild5" presStyleCnt="0"/>
      <dgm:spPr/>
    </dgm:pt>
    <dgm:pt modelId="{032ABAF5-4098-4ACF-94EA-2F1C29203C80}" type="pres">
      <dgm:prSet presAssocID="{FE82B3B1-9375-4ACB-8FFC-214063828CD1}" presName="Name37" presStyleLbl="parChTrans1D3" presStyleIdx="7" presStyleCnt="15"/>
      <dgm:spPr/>
    </dgm:pt>
    <dgm:pt modelId="{CC22F659-49DD-419B-B4C3-9504A999E4C5}" type="pres">
      <dgm:prSet presAssocID="{52629D47-0B85-4BA6-B805-F34B59646310}" presName="hierRoot2" presStyleCnt="0">
        <dgm:presLayoutVars>
          <dgm:hierBranch val="init"/>
        </dgm:presLayoutVars>
      </dgm:prSet>
      <dgm:spPr/>
    </dgm:pt>
    <dgm:pt modelId="{96386BA8-9703-4154-9BC2-870DB2CDCEF2}" type="pres">
      <dgm:prSet presAssocID="{52629D47-0B85-4BA6-B805-F34B59646310}" presName="rootComposite" presStyleCnt="0"/>
      <dgm:spPr/>
    </dgm:pt>
    <dgm:pt modelId="{25B08567-F0AE-4745-B3E8-67F3D83B9DC4}" type="pres">
      <dgm:prSet presAssocID="{52629D47-0B85-4BA6-B805-F34B59646310}" presName="rootText" presStyleLbl="node3" presStyleIdx="7" presStyleCnt="15">
        <dgm:presLayoutVars>
          <dgm:chPref val="3"/>
        </dgm:presLayoutVars>
      </dgm:prSet>
      <dgm:spPr/>
    </dgm:pt>
    <dgm:pt modelId="{57D472FE-FB96-4BB1-A507-916A2F2C8110}" type="pres">
      <dgm:prSet presAssocID="{52629D47-0B85-4BA6-B805-F34B59646310}" presName="rootConnector" presStyleLbl="node3" presStyleIdx="7" presStyleCnt="15"/>
      <dgm:spPr/>
    </dgm:pt>
    <dgm:pt modelId="{42D7B3B6-E175-402E-A348-3956EDA66A21}" type="pres">
      <dgm:prSet presAssocID="{52629D47-0B85-4BA6-B805-F34B59646310}" presName="hierChild4" presStyleCnt="0"/>
      <dgm:spPr/>
    </dgm:pt>
    <dgm:pt modelId="{DEBAF5AE-0453-4CEA-B4DE-8B39749F8B50}" type="pres">
      <dgm:prSet presAssocID="{52629D47-0B85-4BA6-B805-F34B59646310}" presName="hierChild5" presStyleCnt="0"/>
      <dgm:spPr/>
    </dgm:pt>
    <dgm:pt modelId="{89315FEB-661B-4A4A-9BEB-8C5CF88A6100}" type="pres">
      <dgm:prSet presAssocID="{E4F11F79-F76B-4C33-84F7-6BE1FDAC5DF5}" presName="hierChild5" presStyleCnt="0"/>
      <dgm:spPr/>
    </dgm:pt>
    <dgm:pt modelId="{B2D3845C-B866-43FB-8813-EDC1B99023D0}" type="pres">
      <dgm:prSet presAssocID="{07096C0B-A7B6-4AEB-98F6-32AF465AB3DC}" presName="Name37" presStyleLbl="parChTrans1D2" presStyleIdx="4" presStyleCnt="8"/>
      <dgm:spPr/>
    </dgm:pt>
    <dgm:pt modelId="{5BEE9E8F-DCB8-457F-840D-2DBE26092B23}" type="pres">
      <dgm:prSet presAssocID="{FCF4D89C-D2BF-49E8-8903-AAC9B62802EC}" presName="hierRoot2" presStyleCnt="0">
        <dgm:presLayoutVars>
          <dgm:hierBranch val="init"/>
        </dgm:presLayoutVars>
      </dgm:prSet>
      <dgm:spPr/>
    </dgm:pt>
    <dgm:pt modelId="{159B5B68-3686-4EFE-A200-B4974113F6EC}" type="pres">
      <dgm:prSet presAssocID="{FCF4D89C-D2BF-49E8-8903-AAC9B62802EC}" presName="rootComposite" presStyleCnt="0"/>
      <dgm:spPr/>
    </dgm:pt>
    <dgm:pt modelId="{372A8958-E051-4EF0-A6E6-5A3C5DC02DD0}" type="pres">
      <dgm:prSet presAssocID="{FCF4D89C-D2BF-49E8-8903-AAC9B62802EC}" presName="rootText" presStyleLbl="node2" presStyleIdx="4" presStyleCnt="7">
        <dgm:presLayoutVars>
          <dgm:chPref val="3"/>
        </dgm:presLayoutVars>
      </dgm:prSet>
      <dgm:spPr/>
    </dgm:pt>
    <dgm:pt modelId="{34B4C207-5835-4B1F-85CA-C760DC060148}" type="pres">
      <dgm:prSet presAssocID="{FCF4D89C-D2BF-49E8-8903-AAC9B62802EC}" presName="rootConnector" presStyleLbl="node2" presStyleIdx="4" presStyleCnt="7"/>
      <dgm:spPr/>
    </dgm:pt>
    <dgm:pt modelId="{5135894F-CA76-4EDA-B950-06F1B3708D2A}" type="pres">
      <dgm:prSet presAssocID="{FCF4D89C-D2BF-49E8-8903-AAC9B62802EC}" presName="hierChild4" presStyleCnt="0"/>
      <dgm:spPr/>
    </dgm:pt>
    <dgm:pt modelId="{971D4BC3-E87A-4BEE-9487-C8CC38CF8477}" type="pres">
      <dgm:prSet presAssocID="{617313EE-27E8-4D09-94EA-4796D5D3A61E}" presName="Name37" presStyleLbl="parChTrans1D3" presStyleIdx="8" presStyleCnt="15"/>
      <dgm:spPr/>
    </dgm:pt>
    <dgm:pt modelId="{D50EBE16-CBF3-49CA-A846-E9C786C04420}" type="pres">
      <dgm:prSet presAssocID="{8861BE04-77DF-43DD-BCD9-F9E503F6050C}" presName="hierRoot2" presStyleCnt="0">
        <dgm:presLayoutVars>
          <dgm:hierBranch val="init"/>
        </dgm:presLayoutVars>
      </dgm:prSet>
      <dgm:spPr/>
    </dgm:pt>
    <dgm:pt modelId="{A0AAAE67-B3B9-4D98-93E2-84CC01664E0F}" type="pres">
      <dgm:prSet presAssocID="{8861BE04-77DF-43DD-BCD9-F9E503F6050C}" presName="rootComposite" presStyleCnt="0"/>
      <dgm:spPr/>
    </dgm:pt>
    <dgm:pt modelId="{A01648BA-F333-400A-BD9F-D6A681E56F24}" type="pres">
      <dgm:prSet presAssocID="{8861BE04-77DF-43DD-BCD9-F9E503F6050C}" presName="rootText" presStyleLbl="node3" presStyleIdx="8" presStyleCnt="15">
        <dgm:presLayoutVars>
          <dgm:chPref val="3"/>
        </dgm:presLayoutVars>
      </dgm:prSet>
      <dgm:spPr/>
    </dgm:pt>
    <dgm:pt modelId="{331F8258-CD61-4EB2-B4E0-0ED0AADE191D}" type="pres">
      <dgm:prSet presAssocID="{8861BE04-77DF-43DD-BCD9-F9E503F6050C}" presName="rootConnector" presStyleLbl="node3" presStyleIdx="8" presStyleCnt="15"/>
      <dgm:spPr/>
    </dgm:pt>
    <dgm:pt modelId="{A7256B3F-149C-4828-A54E-66DAEE6501BA}" type="pres">
      <dgm:prSet presAssocID="{8861BE04-77DF-43DD-BCD9-F9E503F6050C}" presName="hierChild4" presStyleCnt="0"/>
      <dgm:spPr/>
    </dgm:pt>
    <dgm:pt modelId="{E867248A-B806-4F12-B1C4-2058455F544A}" type="pres">
      <dgm:prSet presAssocID="{24C84E95-FDB3-4298-9906-5227773195C1}" presName="Name37" presStyleLbl="parChTrans1D4" presStyleIdx="2" presStyleCnt="15"/>
      <dgm:spPr/>
    </dgm:pt>
    <dgm:pt modelId="{8FE30419-5B64-40AD-B996-CE78749787A2}" type="pres">
      <dgm:prSet presAssocID="{1A446D28-5E5D-4E0B-AB4A-DEB0D946B017}" presName="hierRoot2" presStyleCnt="0">
        <dgm:presLayoutVars>
          <dgm:hierBranch val="init"/>
        </dgm:presLayoutVars>
      </dgm:prSet>
      <dgm:spPr/>
    </dgm:pt>
    <dgm:pt modelId="{933B38EE-8B62-4A64-879E-0520DD59CB12}" type="pres">
      <dgm:prSet presAssocID="{1A446D28-5E5D-4E0B-AB4A-DEB0D946B017}" presName="rootComposite" presStyleCnt="0"/>
      <dgm:spPr/>
    </dgm:pt>
    <dgm:pt modelId="{CB241FE0-2C12-4B08-9D61-0526B5095CE4}" type="pres">
      <dgm:prSet presAssocID="{1A446D28-5E5D-4E0B-AB4A-DEB0D946B017}" presName="rootText" presStyleLbl="node4" presStyleIdx="2" presStyleCnt="15">
        <dgm:presLayoutVars>
          <dgm:chPref val="3"/>
        </dgm:presLayoutVars>
      </dgm:prSet>
      <dgm:spPr/>
    </dgm:pt>
    <dgm:pt modelId="{CC14F141-8422-46DE-B6EF-C2B1B8C556AC}" type="pres">
      <dgm:prSet presAssocID="{1A446D28-5E5D-4E0B-AB4A-DEB0D946B017}" presName="rootConnector" presStyleLbl="node4" presStyleIdx="2" presStyleCnt="15"/>
      <dgm:spPr/>
    </dgm:pt>
    <dgm:pt modelId="{2A31BCAA-A7A0-4042-9580-B0D7951E5BA7}" type="pres">
      <dgm:prSet presAssocID="{1A446D28-5E5D-4E0B-AB4A-DEB0D946B017}" presName="hierChild4" presStyleCnt="0"/>
      <dgm:spPr/>
    </dgm:pt>
    <dgm:pt modelId="{ACE5071D-4516-4D82-B0E0-8C049272904D}" type="pres">
      <dgm:prSet presAssocID="{1A446D28-5E5D-4E0B-AB4A-DEB0D946B017}" presName="hierChild5" presStyleCnt="0"/>
      <dgm:spPr/>
    </dgm:pt>
    <dgm:pt modelId="{70AFF606-9625-4E9E-9058-4529005A4E3D}" type="pres">
      <dgm:prSet presAssocID="{8861BE04-77DF-43DD-BCD9-F9E503F6050C}" presName="hierChild5" presStyleCnt="0"/>
      <dgm:spPr/>
    </dgm:pt>
    <dgm:pt modelId="{B70C2D49-143C-49CC-8524-AB3FF7FBE40F}" type="pres">
      <dgm:prSet presAssocID="{FCF4D89C-D2BF-49E8-8903-AAC9B62802EC}" presName="hierChild5" presStyleCnt="0"/>
      <dgm:spPr/>
    </dgm:pt>
    <dgm:pt modelId="{82569E15-C50F-46C9-A3BD-B58BC9ED2B60}" type="pres">
      <dgm:prSet presAssocID="{0260F102-48FF-441F-934E-0905AE0437FF}" presName="Name37" presStyleLbl="parChTrans1D2" presStyleIdx="5" presStyleCnt="8"/>
      <dgm:spPr/>
    </dgm:pt>
    <dgm:pt modelId="{54124915-7AFE-4B5F-AA1B-BA89F4B6AAD3}" type="pres">
      <dgm:prSet presAssocID="{74178EA7-89FD-4C22-9975-DFDC7CCFDE56}" presName="hierRoot2" presStyleCnt="0">
        <dgm:presLayoutVars>
          <dgm:hierBranch/>
        </dgm:presLayoutVars>
      </dgm:prSet>
      <dgm:spPr/>
    </dgm:pt>
    <dgm:pt modelId="{C9140D51-AB93-4B3C-82C2-BAF032D945CF}" type="pres">
      <dgm:prSet presAssocID="{74178EA7-89FD-4C22-9975-DFDC7CCFDE56}" presName="rootComposite" presStyleCnt="0"/>
      <dgm:spPr/>
    </dgm:pt>
    <dgm:pt modelId="{257E5A7A-9090-4D90-8E37-73DAD5AE5F36}" type="pres">
      <dgm:prSet presAssocID="{74178EA7-89FD-4C22-9975-DFDC7CCFDE56}" presName="rootText" presStyleLbl="node2" presStyleIdx="5" presStyleCnt="7">
        <dgm:presLayoutVars>
          <dgm:chPref val="3"/>
        </dgm:presLayoutVars>
      </dgm:prSet>
      <dgm:spPr/>
    </dgm:pt>
    <dgm:pt modelId="{1AF75E11-ED49-4E62-93C5-A163409251F2}" type="pres">
      <dgm:prSet presAssocID="{74178EA7-89FD-4C22-9975-DFDC7CCFDE56}" presName="rootConnector" presStyleLbl="node2" presStyleIdx="5" presStyleCnt="7"/>
      <dgm:spPr/>
    </dgm:pt>
    <dgm:pt modelId="{FF6DE6A9-4E0F-4B43-9F01-FED0552D9AC9}" type="pres">
      <dgm:prSet presAssocID="{74178EA7-89FD-4C22-9975-DFDC7CCFDE56}" presName="hierChild4" presStyleCnt="0"/>
      <dgm:spPr/>
    </dgm:pt>
    <dgm:pt modelId="{CFF410A0-95F8-4CF4-84EF-734AE66007B8}" type="pres">
      <dgm:prSet presAssocID="{57ECFD87-0C7D-46E4-ABE4-52D21994C977}" presName="Name35" presStyleLbl="parChTrans1D3" presStyleIdx="9" presStyleCnt="15"/>
      <dgm:spPr/>
    </dgm:pt>
    <dgm:pt modelId="{29604707-8D4E-458C-9DF3-2611BFD5FA74}" type="pres">
      <dgm:prSet presAssocID="{B9D583B8-2EA1-4EB6-AC42-2E72083CA195}" presName="hierRoot2" presStyleCnt="0">
        <dgm:presLayoutVars>
          <dgm:hierBranch val="r"/>
        </dgm:presLayoutVars>
      </dgm:prSet>
      <dgm:spPr/>
    </dgm:pt>
    <dgm:pt modelId="{27985755-B048-4038-863B-2AA03158E88D}" type="pres">
      <dgm:prSet presAssocID="{B9D583B8-2EA1-4EB6-AC42-2E72083CA195}" presName="rootComposite" presStyleCnt="0"/>
      <dgm:spPr/>
    </dgm:pt>
    <dgm:pt modelId="{FDC3FD51-DEBF-4784-AC19-7E6B32382334}" type="pres">
      <dgm:prSet presAssocID="{B9D583B8-2EA1-4EB6-AC42-2E72083CA195}" presName="rootText" presStyleLbl="node3" presStyleIdx="9" presStyleCnt="15">
        <dgm:presLayoutVars>
          <dgm:chPref val="3"/>
        </dgm:presLayoutVars>
      </dgm:prSet>
      <dgm:spPr/>
    </dgm:pt>
    <dgm:pt modelId="{10EF44E9-1607-4CEE-8775-BA21434F2940}" type="pres">
      <dgm:prSet presAssocID="{B9D583B8-2EA1-4EB6-AC42-2E72083CA195}" presName="rootConnector" presStyleLbl="node3" presStyleIdx="9" presStyleCnt="15"/>
      <dgm:spPr/>
    </dgm:pt>
    <dgm:pt modelId="{7F79D39D-9074-4925-8FC3-580D4E21D9E7}" type="pres">
      <dgm:prSet presAssocID="{B9D583B8-2EA1-4EB6-AC42-2E72083CA195}" presName="hierChild4" presStyleCnt="0"/>
      <dgm:spPr/>
    </dgm:pt>
    <dgm:pt modelId="{8E2486CA-FF2B-426A-9978-8D3A9C4AB871}" type="pres">
      <dgm:prSet presAssocID="{EDD8347A-0DEC-4277-B47F-B3290C789CC3}" presName="Name50" presStyleLbl="parChTrans1D4" presStyleIdx="3" presStyleCnt="15"/>
      <dgm:spPr/>
    </dgm:pt>
    <dgm:pt modelId="{45FC0AC2-414D-459D-AA54-C059E462E173}" type="pres">
      <dgm:prSet presAssocID="{2DA6556A-F760-4CBA-824A-5E7FB1B953BE}" presName="hierRoot2" presStyleCnt="0">
        <dgm:presLayoutVars>
          <dgm:hierBranch val="init"/>
        </dgm:presLayoutVars>
      </dgm:prSet>
      <dgm:spPr/>
    </dgm:pt>
    <dgm:pt modelId="{DC79C7F5-30E2-4EE1-96A2-B10862100286}" type="pres">
      <dgm:prSet presAssocID="{2DA6556A-F760-4CBA-824A-5E7FB1B953BE}" presName="rootComposite" presStyleCnt="0"/>
      <dgm:spPr/>
    </dgm:pt>
    <dgm:pt modelId="{04F85E71-F581-456B-8A99-82DB3E09B90D}" type="pres">
      <dgm:prSet presAssocID="{2DA6556A-F760-4CBA-824A-5E7FB1B953BE}" presName="rootText" presStyleLbl="node4" presStyleIdx="3" presStyleCnt="15">
        <dgm:presLayoutVars>
          <dgm:chPref val="3"/>
        </dgm:presLayoutVars>
      </dgm:prSet>
      <dgm:spPr/>
    </dgm:pt>
    <dgm:pt modelId="{1732599F-9D32-443F-B231-2227D794288B}" type="pres">
      <dgm:prSet presAssocID="{2DA6556A-F760-4CBA-824A-5E7FB1B953BE}" presName="rootConnector" presStyleLbl="node4" presStyleIdx="3" presStyleCnt="15"/>
      <dgm:spPr/>
    </dgm:pt>
    <dgm:pt modelId="{7973E105-CABA-4090-AC83-6C30364415F8}" type="pres">
      <dgm:prSet presAssocID="{2DA6556A-F760-4CBA-824A-5E7FB1B953BE}" presName="hierChild4" presStyleCnt="0"/>
      <dgm:spPr/>
    </dgm:pt>
    <dgm:pt modelId="{9241B973-0660-4B3A-ABD2-5ACA0D3601EA}" type="pres">
      <dgm:prSet presAssocID="{2DA6556A-F760-4CBA-824A-5E7FB1B953BE}" presName="hierChild5" presStyleCnt="0"/>
      <dgm:spPr/>
    </dgm:pt>
    <dgm:pt modelId="{3ECB1F3A-9DA1-4C68-A426-A446525ABBDE}" type="pres">
      <dgm:prSet presAssocID="{DECE9527-7C04-4BD0-B618-F4281F633F2F}" presName="Name50" presStyleLbl="parChTrans1D4" presStyleIdx="4" presStyleCnt="15"/>
      <dgm:spPr/>
    </dgm:pt>
    <dgm:pt modelId="{5505BE00-A68E-448A-B7D2-2ED16D7D5A76}" type="pres">
      <dgm:prSet presAssocID="{A94C6DC2-0CC1-4863-AD5D-9B244E4BD660}" presName="hierRoot2" presStyleCnt="0">
        <dgm:presLayoutVars>
          <dgm:hierBranch val="r"/>
        </dgm:presLayoutVars>
      </dgm:prSet>
      <dgm:spPr/>
    </dgm:pt>
    <dgm:pt modelId="{CEFE3A17-D4DD-4DCB-96B7-31E3ED4496ED}" type="pres">
      <dgm:prSet presAssocID="{A94C6DC2-0CC1-4863-AD5D-9B244E4BD660}" presName="rootComposite" presStyleCnt="0"/>
      <dgm:spPr/>
    </dgm:pt>
    <dgm:pt modelId="{990BAF83-6777-4E3E-9BCC-E944F7FFD3E1}" type="pres">
      <dgm:prSet presAssocID="{A94C6DC2-0CC1-4863-AD5D-9B244E4BD660}" presName="rootText" presStyleLbl="node4" presStyleIdx="4" presStyleCnt="15">
        <dgm:presLayoutVars>
          <dgm:chPref val="3"/>
        </dgm:presLayoutVars>
      </dgm:prSet>
      <dgm:spPr/>
    </dgm:pt>
    <dgm:pt modelId="{638DEF18-5B79-43A6-AA4F-678D305F4C3C}" type="pres">
      <dgm:prSet presAssocID="{A94C6DC2-0CC1-4863-AD5D-9B244E4BD660}" presName="rootConnector" presStyleLbl="node4" presStyleIdx="4" presStyleCnt="15"/>
      <dgm:spPr/>
    </dgm:pt>
    <dgm:pt modelId="{8EB68606-1C64-4937-88CC-79EDF535223B}" type="pres">
      <dgm:prSet presAssocID="{A94C6DC2-0CC1-4863-AD5D-9B244E4BD660}" presName="hierChild4" presStyleCnt="0"/>
      <dgm:spPr/>
    </dgm:pt>
    <dgm:pt modelId="{5F27AA72-6C88-4100-B1C4-9859A11A3A67}" type="pres">
      <dgm:prSet presAssocID="{A94C6DC2-0CC1-4863-AD5D-9B244E4BD660}" presName="hierChild5" presStyleCnt="0"/>
      <dgm:spPr/>
    </dgm:pt>
    <dgm:pt modelId="{211CC7F7-2EE2-47CE-B901-E2D3181A8845}" type="pres">
      <dgm:prSet presAssocID="{81DF0BEF-6103-4FD5-9B3F-D6A59BBC243C}" presName="Name50" presStyleLbl="parChTrans1D4" presStyleIdx="5" presStyleCnt="15"/>
      <dgm:spPr/>
    </dgm:pt>
    <dgm:pt modelId="{873B313C-61C4-4B39-8124-D9309D5B5EF2}" type="pres">
      <dgm:prSet presAssocID="{6A47DDBB-3382-4CB3-982F-73C705455EF1}" presName="hierRoot2" presStyleCnt="0">
        <dgm:presLayoutVars>
          <dgm:hierBranch val="r"/>
        </dgm:presLayoutVars>
      </dgm:prSet>
      <dgm:spPr/>
    </dgm:pt>
    <dgm:pt modelId="{D25DEF2D-1BB1-4FCD-B683-7E386695537E}" type="pres">
      <dgm:prSet presAssocID="{6A47DDBB-3382-4CB3-982F-73C705455EF1}" presName="rootComposite" presStyleCnt="0"/>
      <dgm:spPr/>
    </dgm:pt>
    <dgm:pt modelId="{EA89D5EB-01F4-4284-98E6-AA6C7EB16766}" type="pres">
      <dgm:prSet presAssocID="{6A47DDBB-3382-4CB3-982F-73C705455EF1}" presName="rootText" presStyleLbl="node4" presStyleIdx="5" presStyleCnt="15">
        <dgm:presLayoutVars>
          <dgm:chPref val="3"/>
        </dgm:presLayoutVars>
      </dgm:prSet>
      <dgm:spPr/>
    </dgm:pt>
    <dgm:pt modelId="{82AE28E6-DD43-4045-BD58-F215BB2D32A2}" type="pres">
      <dgm:prSet presAssocID="{6A47DDBB-3382-4CB3-982F-73C705455EF1}" presName="rootConnector" presStyleLbl="node4" presStyleIdx="5" presStyleCnt="15"/>
      <dgm:spPr/>
    </dgm:pt>
    <dgm:pt modelId="{6B60FF61-C466-4FC6-AF36-35E53DAF392D}" type="pres">
      <dgm:prSet presAssocID="{6A47DDBB-3382-4CB3-982F-73C705455EF1}" presName="hierChild4" presStyleCnt="0"/>
      <dgm:spPr/>
    </dgm:pt>
    <dgm:pt modelId="{D6460DA7-455D-4E15-8EDC-E48445DA49C9}" type="pres">
      <dgm:prSet presAssocID="{6A47DDBB-3382-4CB3-982F-73C705455EF1}" presName="hierChild5" presStyleCnt="0"/>
      <dgm:spPr/>
    </dgm:pt>
    <dgm:pt modelId="{0C087432-B923-4CBA-B5C6-154B9518B9DC}" type="pres">
      <dgm:prSet presAssocID="{9ECE15F9-0629-466D-A5DC-06ED442FA6D3}" presName="Name50" presStyleLbl="parChTrans1D4" presStyleIdx="6" presStyleCnt="15"/>
      <dgm:spPr/>
    </dgm:pt>
    <dgm:pt modelId="{C1DA01C5-3531-46AF-97A8-84A96C0169C0}" type="pres">
      <dgm:prSet presAssocID="{A21146D1-8081-423D-91D4-987EFDA3D403}" presName="hierRoot2" presStyleCnt="0">
        <dgm:presLayoutVars>
          <dgm:hierBranch val="r"/>
        </dgm:presLayoutVars>
      </dgm:prSet>
      <dgm:spPr/>
    </dgm:pt>
    <dgm:pt modelId="{FFFFBE4A-15DA-4F24-9F7A-BD534F8341A5}" type="pres">
      <dgm:prSet presAssocID="{A21146D1-8081-423D-91D4-987EFDA3D403}" presName="rootComposite" presStyleCnt="0"/>
      <dgm:spPr/>
    </dgm:pt>
    <dgm:pt modelId="{7F9EA7DA-2EC2-4665-BFE1-44C75B9A3543}" type="pres">
      <dgm:prSet presAssocID="{A21146D1-8081-423D-91D4-987EFDA3D403}" presName="rootText" presStyleLbl="node4" presStyleIdx="6" presStyleCnt="15">
        <dgm:presLayoutVars>
          <dgm:chPref val="3"/>
        </dgm:presLayoutVars>
      </dgm:prSet>
      <dgm:spPr/>
    </dgm:pt>
    <dgm:pt modelId="{75FB1DDF-5A43-43AE-B92F-49A5982024C9}" type="pres">
      <dgm:prSet presAssocID="{A21146D1-8081-423D-91D4-987EFDA3D403}" presName="rootConnector" presStyleLbl="node4" presStyleIdx="6" presStyleCnt="15"/>
      <dgm:spPr/>
    </dgm:pt>
    <dgm:pt modelId="{D80DBF98-D340-441F-8C82-4D2EF26428B5}" type="pres">
      <dgm:prSet presAssocID="{A21146D1-8081-423D-91D4-987EFDA3D403}" presName="hierChild4" presStyleCnt="0"/>
      <dgm:spPr/>
    </dgm:pt>
    <dgm:pt modelId="{181200D8-8255-4A14-B8FE-6F0189F6138D}" type="pres">
      <dgm:prSet presAssocID="{A21146D1-8081-423D-91D4-987EFDA3D403}" presName="hierChild5" presStyleCnt="0"/>
      <dgm:spPr/>
    </dgm:pt>
    <dgm:pt modelId="{7512BF21-52B2-4E25-AF4C-CD63E38E0CFE}" type="pres">
      <dgm:prSet presAssocID="{4E245CFB-15E6-4E44-8319-345CCA521781}" presName="Name50" presStyleLbl="parChTrans1D4" presStyleIdx="7" presStyleCnt="15"/>
      <dgm:spPr/>
    </dgm:pt>
    <dgm:pt modelId="{8B62F654-9649-4536-92AE-8155D778A526}" type="pres">
      <dgm:prSet presAssocID="{954464A5-1F44-4D42-9A18-5D32922220B6}" presName="hierRoot2" presStyleCnt="0">
        <dgm:presLayoutVars>
          <dgm:hierBranch val="r"/>
        </dgm:presLayoutVars>
      </dgm:prSet>
      <dgm:spPr/>
    </dgm:pt>
    <dgm:pt modelId="{25AF9E01-4555-4537-990C-D085C5F1987B}" type="pres">
      <dgm:prSet presAssocID="{954464A5-1F44-4D42-9A18-5D32922220B6}" presName="rootComposite" presStyleCnt="0"/>
      <dgm:spPr/>
    </dgm:pt>
    <dgm:pt modelId="{087D046E-3C0E-40CD-854E-155C80C59E70}" type="pres">
      <dgm:prSet presAssocID="{954464A5-1F44-4D42-9A18-5D32922220B6}" presName="rootText" presStyleLbl="node4" presStyleIdx="7" presStyleCnt="15">
        <dgm:presLayoutVars>
          <dgm:chPref val="3"/>
        </dgm:presLayoutVars>
      </dgm:prSet>
      <dgm:spPr/>
    </dgm:pt>
    <dgm:pt modelId="{1099E4E9-28BD-4575-98C0-C23E79CFDF7F}" type="pres">
      <dgm:prSet presAssocID="{954464A5-1F44-4D42-9A18-5D32922220B6}" presName="rootConnector" presStyleLbl="node4" presStyleIdx="7" presStyleCnt="15"/>
      <dgm:spPr/>
    </dgm:pt>
    <dgm:pt modelId="{215387B7-D24B-4700-A858-39E6074DCFDB}" type="pres">
      <dgm:prSet presAssocID="{954464A5-1F44-4D42-9A18-5D32922220B6}" presName="hierChild4" presStyleCnt="0"/>
      <dgm:spPr/>
    </dgm:pt>
    <dgm:pt modelId="{4BE2F452-6233-488B-B198-DE82F715A64E}" type="pres">
      <dgm:prSet presAssocID="{954464A5-1F44-4D42-9A18-5D32922220B6}" presName="hierChild5" presStyleCnt="0"/>
      <dgm:spPr/>
    </dgm:pt>
    <dgm:pt modelId="{D3FD97D5-1E9C-433C-9BC2-315B48C05A3B}" type="pres">
      <dgm:prSet presAssocID="{B9D583B8-2EA1-4EB6-AC42-2E72083CA195}" presName="hierChild5" presStyleCnt="0"/>
      <dgm:spPr/>
    </dgm:pt>
    <dgm:pt modelId="{7EBDF485-537F-4D6D-B8AC-DB822A380858}" type="pres">
      <dgm:prSet presAssocID="{34301AF1-B090-4A96-8B9E-74F0B86CCD91}" presName="Name35" presStyleLbl="parChTrans1D3" presStyleIdx="10" presStyleCnt="15"/>
      <dgm:spPr/>
    </dgm:pt>
    <dgm:pt modelId="{073F3A8D-54C0-4298-AFE8-860A026292FA}" type="pres">
      <dgm:prSet presAssocID="{E0176F1E-2DDC-4288-9E67-C3B2B6B8732F}" presName="hierRoot2" presStyleCnt="0">
        <dgm:presLayoutVars>
          <dgm:hierBranch val="r"/>
        </dgm:presLayoutVars>
      </dgm:prSet>
      <dgm:spPr/>
    </dgm:pt>
    <dgm:pt modelId="{4BFCFEED-FF78-4CF5-8246-01E277A06E2F}" type="pres">
      <dgm:prSet presAssocID="{E0176F1E-2DDC-4288-9E67-C3B2B6B8732F}" presName="rootComposite" presStyleCnt="0"/>
      <dgm:spPr/>
    </dgm:pt>
    <dgm:pt modelId="{B70CC7D4-A877-4BAA-8B55-BA9B3AFF51BE}" type="pres">
      <dgm:prSet presAssocID="{E0176F1E-2DDC-4288-9E67-C3B2B6B8732F}" presName="rootText" presStyleLbl="node3" presStyleIdx="10" presStyleCnt="15">
        <dgm:presLayoutVars>
          <dgm:chPref val="3"/>
        </dgm:presLayoutVars>
      </dgm:prSet>
      <dgm:spPr/>
    </dgm:pt>
    <dgm:pt modelId="{08F56891-D0CC-4666-9872-E117590DB018}" type="pres">
      <dgm:prSet presAssocID="{E0176F1E-2DDC-4288-9E67-C3B2B6B8732F}" presName="rootConnector" presStyleLbl="node3" presStyleIdx="10" presStyleCnt="15"/>
      <dgm:spPr/>
    </dgm:pt>
    <dgm:pt modelId="{E9005593-8EC5-48FD-8540-BBAC19B10D8F}" type="pres">
      <dgm:prSet presAssocID="{E0176F1E-2DDC-4288-9E67-C3B2B6B8732F}" presName="hierChild4" presStyleCnt="0"/>
      <dgm:spPr/>
    </dgm:pt>
    <dgm:pt modelId="{A223FA20-1BCE-4C0B-B8B5-73EE9C41F251}" type="pres">
      <dgm:prSet presAssocID="{E0176F1E-2DDC-4288-9E67-C3B2B6B8732F}" presName="hierChild5" presStyleCnt="0"/>
      <dgm:spPr/>
    </dgm:pt>
    <dgm:pt modelId="{3FB98126-56AA-47E2-A025-B8545F6CB495}" type="pres">
      <dgm:prSet presAssocID="{BE752CB1-7B47-4D49-B478-69C3F4225854}" presName="Name35" presStyleLbl="parChTrans1D3" presStyleIdx="11" presStyleCnt="15"/>
      <dgm:spPr/>
    </dgm:pt>
    <dgm:pt modelId="{F2C665F6-9600-422D-BC7A-71AA34781730}" type="pres">
      <dgm:prSet presAssocID="{5CD21D59-E575-4CA9-9FBF-6B4546A7107A}" presName="hierRoot2" presStyleCnt="0">
        <dgm:presLayoutVars>
          <dgm:hierBranch val="r"/>
        </dgm:presLayoutVars>
      </dgm:prSet>
      <dgm:spPr/>
    </dgm:pt>
    <dgm:pt modelId="{78EB2DEB-674A-4886-A259-89CD61D48F46}" type="pres">
      <dgm:prSet presAssocID="{5CD21D59-E575-4CA9-9FBF-6B4546A7107A}" presName="rootComposite" presStyleCnt="0"/>
      <dgm:spPr/>
    </dgm:pt>
    <dgm:pt modelId="{EEC243E9-6449-4417-9053-28AC6655E7DF}" type="pres">
      <dgm:prSet presAssocID="{5CD21D59-E575-4CA9-9FBF-6B4546A7107A}" presName="rootText" presStyleLbl="node3" presStyleIdx="11" presStyleCnt="15">
        <dgm:presLayoutVars>
          <dgm:chPref val="3"/>
        </dgm:presLayoutVars>
      </dgm:prSet>
      <dgm:spPr/>
    </dgm:pt>
    <dgm:pt modelId="{B4CF6794-2DF4-4AA7-9C90-F99E5AA95A99}" type="pres">
      <dgm:prSet presAssocID="{5CD21D59-E575-4CA9-9FBF-6B4546A7107A}" presName="rootConnector" presStyleLbl="node3" presStyleIdx="11" presStyleCnt="15"/>
      <dgm:spPr/>
    </dgm:pt>
    <dgm:pt modelId="{383EDFC8-8838-4802-9917-E0B77989468F}" type="pres">
      <dgm:prSet presAssocID="{5CD21D59-E575-4CA9-9FBF-6B4546A7107A}" presName="hierChild4" presStyleCnt="0"/>
      <dgm:spPr/>
    </dgm:pt>
    <dgm:pt modelId="{97E4F9BE-C55E-4660-8263-3977DC570717}" type="pres">
      <dgm:prSet presAssocID="{9707D34C-80A4-4611-894D-A5E8CE1BC28A}" presName="Name50" presStyleLbl="parChTrans1D4" presStyleIdx="8" presStyleCnt="15"/>
      <dgm:spPr/>
    </dgm:pt>
    <dgm:pt modelId="{48F63EB0-A366-425D-9E3E-40778D7FFD2B}" type="pres">
      <dgm:prSet presAssocID="{13A40A01-CF5B-4AA8-8041-2DBEBCDCAC5E}" presName="hierRoot2" presStyleCnt="0">
        <dgm:presLayoutVars>
          <dgm:hierBranch val="init"/>
        </dgm:presLayoutVars>
      </dgm:prSet>
      <dgm:spPr/>
    </dgm:pt>
    <dgm:pt modelId="{001D48DB-0045-435D-82E7-344C9D88FA6A}" type="pres">
      <dgm:prSet presAssocID="{13A40A01-CF5B-4AA8-8041-2DBEBCDCAC5E}" presName="rootComposite" presStyleCnt="0"/>
      <dgm:spPr/>
    </dgm:pt>
    <dgm:pt modelId="{7130E6AA-2B8A-4337-BF85-D40FF949429C}" type="pres">
      <dgm:prSet presAssocID="{13A40A01-CF5B-4AA8-8041-2DBEBCDCAC5E}" presName="rootText" presStyleLbl="node4" presStyleIdx="8" presStyleCnt="15">
        <dgm:presLayoutVars>
          <dgm:chPref val="3"/>
        </dgm:presLayoutVars>
      </dgm:prSet>
      <dgm:spPr/>
    </dgm:pt>
    <dgm:pt modelId="{D4FA1656-24FC-48A1-BA0A-E86B48840716}" type="pres">
      <dgm:prSet presAssocID="{13A40A01-CF5B-4AA8-8041-2DBEBCDCAC5E}" presName="rootConnector" presStyleLbl="node4" presStyleIdx="8" presStyleCnt="15"/>
      <dgm:spPr/>
    </dgm:pt>
    <dgm:pt modelId="{F07AA321-F3D1-4F74-A436-D23DFA1E3887}" type="pres">
      <dgm:prSet presAssocID="{13A40A01-CF5B-4AA8-8041-2DBEBCDCAC5E}" presName="hierChild4" presStyleCnt="0"/>
      <dgm:spPr/>
    </dgm:pt>
    <dgm:pt modelId="{80F68B91-6E9A-48A8-B3DB-D924F8B79CED}" type="pres">
      <dgm:prSet presAssocID="{13A40A01-CF5B-4AA8-8041-2DBEBCDCAC5E}" presName="hierChild5" presStyleCnt="0"/>
      <dgm:spPr/>
    </dgm:pt>
    <dgm:pt modelId="{B13ECFD8-0DC4-48B0-9557-0B696310F1FF}" type="pres">
      <dgm:prSet presAssocID="{9EDEF496-AC96-41E9-BF47-9337B6475304}" presName="Name50" presStyleLbl="parChTrans1D4" presStyleIdx="9" presStyleCnt="15"/>
      <dgm:spPr/>
    </dgm:pt>
    <dgm:pt modelId="{E5D67F39-4184-4DA9-9CA9-6E079148BEA4}" type="pres">
      <dgm:prSet presAssocID="{8F5C51C5-4B8E-4F71-9949-CD7B88C2177F}" presName="hierRoot2" presStyleCnt="0">
        <dgm:presLayoutVars>
          <dgm:hierBranch val="r"/>
        </dgm:presLayoutVars>
      </dgm:prSet>
      <dgm:spPr/>
    </dgm:pt>
    <dgm:pt modelId="{41DB4045-53EA-457A-BEC5-C10DE8837E15}" type="pres">
      <dgm:prSet presAssocID="{8F5C51C5-4B8E-4F71-9949-CD7B88C2177F}" presName="rootComposite" presStyleCnt="0"/>
      <dgm:spPr/>
    </dgm:pt>
    <dgm:pt modelId="{6D576FE7-649D-4A7A-987C-669688D09A8F}" type="pres">
      <dgm:prSet presAssocID="{8F5C51C5-4B8E-4F71-9949-CD7B88C2177F}" presName="rootText" presStyleLbl="node4" presStyleIdx="9" presStyleCnt="15">
        <dgm:presLayoutVars>
          <dgm:chPref val="3"/>
        </dgm:presLayoutVars>
      </dgm:prSet>
      <dgm:spPr/>
    </dgm:pt>
    <dgm:pt modelId="{37AC181C-E552-4ACA-A27E-83AFE32E94A7}" type="pres">
      <dgm:prSet presAssocID="{8F5C51C5-4B8E-4F71-9949-CD7B88C2177F}" presName="rootConnector" presStyleLbl="node4" presStyleIdx="9" presStyleCnt="15"/>
      <dgm:spPr/>
    </dgm:pt>
    <dgm:pt modelId="{C352F5A3-2C2F-4AE8-A589-D05FD4B7D9EB}" type="pres">
      <dgm:prSet presAssocID="{8F5C51C5-4B8E-4F71-9949-CD7B88C2177F}" presName="hierChild4" presStyleCnt="0"/>
      <dgm:spPr/>
    </dgm:pt>
    <dgm:pt modelId="{0385AB1E-194C-42EB-AECA-04EF395BB767}" type="pres">
      <dgm:prSet presAssocID="{8F5C51C5-4B8E-4F71-9949-CD7B88C2177F}" presName="hierChild5" presStyleCnt="0"/>
      <dgm:spPr/>
    </dgm:pt>
    <dgm:pt modelId="{4E0635DE-CD33-475E-80F3-D5F85E68760B}" type="pres">
      <dgm:prSet presAssocID="{B8BA55A6-4CD2-43C4-BB74-86488CDE56DC}" presName="Name50" presStyleLbl="parChTrans1D4" presStyleIdx="10" presStyleCnt="15"/>
      <dgm:spPr/>
    </dgm:pt>
    <dgm:pt modelId="{DD2A1520-164F-4715-9DCF-CB29D1EF0C25}" type="pres">
      <dgm:prSet presAssocID="{E1CAD4F8-6C6E-4DCD-A671-4FBFC727D62B}" presName="hierRoot2" presStyleCnt="0">
        <dgm:presLayoutVars>
          <dgm:hierBranch val="r"/>
        </dgm:presLayoutVars>
      </dgm:prSet>
      <dgm:spPr/>
    </dgm:pt>
    <dgm:pt modelId="{FC0028EE-250C-4B10-8EC0-5BAFC4DBBDCE}" type="pres">
      <dgm:prSet presAssocID="{E1CAD4F8-6C6E-4DCD-A671-4FBFC727D62B}" presName="rootComposite" presStyleCnt="0"/>
      <dgm:spPr/>
    </dgm:pt>
    <dgm:pt modelId="{A60CA714-8880-402C-87F9-47E55BC6C05F}" type="pres">
      <dgm:prSet presAssocID="{E1CAD4F8-6C6E-4DCD-A671-4FBFC727D62B}" presName="rootText" presStyleLbl="node4" presStyleIdx="10" presStyleCnt="15">
        <dgm:presLayoutVars>
          <dgm:chPref val="3"/>
        </dgm:presLayoutVars>
      </dgm:prSet>
      <dgm:spPr/>
    </dgm:pt>
    <dgm:pt modelId="{1A7BB4F4-5794-462E-9C2C-FD6584B4810B}" type="pres">
      <dgm:prSet presAssocID="{E1CAD4F8-6C6E-4DCD-A671-4FBFC727D62B}" presName="rootConnector" presStyleLbl="node4" presStyleIdx="10" presStyleCnt="15"/>
      <dgm:spPr/>
    </dgm:pt>
    <dgm:pt modelId="{9BDB0397-5CF7-4FBB-B925-A7203E779300}" type="pres">
      <dgm:prSet presAssocID="{E1CAD4F8-6C6E-4DCD-A671-4FBFC727D62B}" presName="hierChild4" presStyleCnt="0"/>
      <dgm:spPr/>
    </dgm:pt>
    <dgm:pt modelId="{3CFC1584-8E79-4775-92B6-614D0C1C5909}" type="pres">
      <dgm:prSet presAssocID="{E1CAD4F8-6C6E-4DCD-A671-4FBFC727D62B}" presName="hierChild5" presStyleCnt="0"/>
      <dgm:spPr/>
    </dgm:pt>
    <dgm:pt modelId="{892B880E-B32C-4AB1-AFF7-9D205C0BCFCE}" type="pres">
      <dgm:prSet presAssocID="{E15CECDD-BD63-4C33-87CA-CF7D691DA8CE}" presName="Name50" presStyleLbl="parChTrans1D4" presStyleIdx="11" presStyleCnt="15"/>
      <dgm:spPr/>
    </dgm:pt>
    <dgm:pt modelId="{C99AED98-D9A0-4BE4-8DD9-52D79C576FA1}" type="pres">
      <dgm:prSet presAssocID="{7E7E8E53-17D0-4D59-8FC6-3681FFEB0130}" presName="hierRoot2" presStyleCnt="0">
        <dgm:presLayoutVars>
          <dgm:hierBranch val="r"/>
        </dgm:presLayoutVars>
      </dgm:prSet>
      <dgm:spPr/>
    </dgm:pt>
    <dgm:pt modelId="{BC8213A7-8137-495B-B490-92F01734F7AB}" type="pres">
      <dgm:prSet presAssocID="{7E7E8E53-17D0-4D59-8FC6-3681FFEB0130}" presName="rootComposite" presStyleCnt="0"/>
      <dgm:spPr/>
    </dgm:pt>
    <dgm:pt modelId="{09F79B45-7A7F-45D0-82D2-03AD093D2A4D}" type="pres">
      <dgm:prSet presAssocID="{7E7E8E53-17D0-4D59-8FC6-3681FFEB0130}" presName="rootText" presStyleLbl="node4" presStyleIdx="11" presStyleCnt="15">
        <dgm:presLayoutVars>
          <dgm:chPref val="3"/>
        </dgm:presLayoutVars>
      </dgm:prSet>
      <dgm:spPr/>
    </dgm:pt>
    <dgm:pt modelId="{390FBD92-95AA-446D-9B94-EA1A378D1734}" type="pres">
      <dgm:prSet presAssocID="{7E7E8E53-17D0-4D59-8FC6-3681FFEB0130}" presName="rootConnector" presStyleLbl="node4" presStyleIdx="11" presStyleCnt="15"/>
      <dgm:spPr/>
    </dgm:pt>
    <dgm:pt modelId="{FAB46AD1-1708-4914-BA02-479876C9795D}" type="pres">
      <dgm:prSet presAssocID="{7E7E8E53-17D0-4D59-8FC6-3681FFEB0130}" presName="hierChild4" presStyleCnt="0"/>
      <dgm:spPr/>
    </dgm:pt>
    <dgm:pt modelId="{1AE56C70-14DA-4C1E-ABD2-7C84ADA30B75}" type="pres">
      <dgm:prSet presAssocID="{7E7E8E53-17D0-4D59-8FC6-3681FFEB0130}" presName="hierChild5" presStyleCnt="0"/>
      <dgm:spPr/>
    </dgm:pt>
    <dgm:pt modelId="{A65CE4E4-6198-4BE9-9FE4-3448738872DC}" type="pres">
      <dgm:prSet presAssocID="{5CD21D59-E575-4CA9-9FBF-6B4546A7107A}" presName="hierChild5" presStyleCnt="0"/>
      <dgm:spPr/>
    </dgm:pt>
    <dgm:pt modelId="{0FA225A2-C2E5-4848-80F9-2F9053469248}" type="pres">
      <dgm:prSet presAssocID="{F0DCBBC4-F02F-4189-9ED5-21B77F822AD7}" presName="Name35" presStyleLbl="parChTrans1D3" presStyleIdx="12" presStyleCnt="15"/>
      <dgm:spPr/>
    </dgm:pt>
    <dgm:pt modelId="{07CE7FF4-1E69-4290-8B06-1347ADAE9B18}" type="pres">
      <dgm:prSet presAssocID="{F9CE466B-9290-479F-BB8C-19CA0F5653F5}" presName="hierRoot2" presStyleCnt="0">
        <dgm:presLayoutVars>
          <dgm:hierBranch val="r"/>
        </dgm:presLayoutVars>
      </dgm:prSet>
      <dgm:spPr/>
    </dgm:pt>
    <dgm:pt modelId="{76AF16BD-36AA-4D82-A9B1-5A716624C8E0}" type="pres">
      <dgm:prSet presAssocID="{F9CE466B-9290-479F-BB8C-19CA0F5653F5}" presName="rootComposite" presStyleCnt="0"/>
      <dgm:spPr/>
    </dgm:pt>
    <dgm:pt modelId="{BD7135C4-D720-4296-AA24-6063BB4159C5}" type="pres">
      <dgm:prSet presAssocID="{F9CE466B-9290-479F-BB8C-19CA0F5653F5}" presName="rootText" presStyleLbl="node3" presStyleIdx="12" presStyleCnt="15">
        <dgm:presLayoutVars>
          <dgm:chPref val="3"/>
        </dgm:presLayoutVars>
      </dgm:prSet>
      <dgm:spPr/>
    </dgm:pt>
    <dgm:pt modelId="{67C3BBEB-AF6A-49A9-8EDC-FE2BF392A2A4}" type="pres">
      <dgm:prSet presAssocID="{F9CE466B-9290-479F-BB8C-19CA0F5653F5}" presName="rootConnector" presStyleLbl="node3" presStyleIdx="12" presStyleCnt="15"/>
      <dgm:spPr/>
    </dgm:pt>
    <dgm:pt modelId="{E4B04D21-F506-4F2E-89A6-9E697E43A43E}" type="pres">
      <dgm:prSet presAssocID="{F9CE466B-9290-479F-BB8C-19CA0F5653F5}" presName="hierChild4" presStyleCnt="0"/>
      <dgm:spPr/>
    </dgm:pt>
    <dgm:pt modelId="{552DC3DD-29C3-4173-8466-0128942C45F6}" type="pres">
      <dgm:prSet presAssocID="{AD575FCF-378C-48FF-958E-95F3E9488418}" presName="Name50" presStyleLbl="parChTrans1D4" presStyleIdx="12" presStyleCnt="15"/>
      <dgm:spPr/>
    </dgm:pt>
    <dgm:pt modelId="{43AA9222-2CA0-4791-A24B-11DE59FDB508}" type="pres">
      <dgm:prSet presAssocID="{6640B59A-4A78-4199-AD10-93281114C324}" presName="hierRoot2" presStyleCnt="0">
        <dgm:presLayoutVars>
          <dgm:hierBranch val="r"/>
        </dgm:presLayoutVars>
      </dgm:prSet>
      <dgm:spPr/>
    </dgm:pt>
    <dgm:pt modelId="{2A32E87A-0AF1-4B78-A311-30BB205A5F31}" type="pres">
      <dgm:prSet presAssocID="{6640B59A-4A78-4199-AD10-93281114C324}" presName="rootComposite" presStyleCnt="0"/>
      <dgm:spPr/>
    </dgm:pt>
    <dgm:pt modelId="{C3113936-D5A6-473A-9347-B0D534F78A96}" type="pres">
      <dgm:prSet presAssocID="{6640B59A-4A78-4199-AD10-93281114C324}" presName="rootText" presStyleLbl="node4" presStyleIdx="12" presStyleCnt="15">
        <dgm:presLayoutVars>
          <dgm:chPref val="3"/>
        </dgm:presLayoutVars>
      </dgm:prSet>
      <dgm:spPr/>
    </dgm:pt>
    <dgm:pt modelId="{A3FE72C2-4BC2-4797-8BD6-C3E3D4411F34}" type="pres">
      <dgm:prSet presAssocID="{6640B59A-4A78-4199-AD10-93281114C324}" presName="rootConnector" presStyleLbl="node4" presStyleIdx="12" presStyleCnt="15"/>
      <dgm:spPr/>
    </dgm:pt>
    <dgm:pt modelId="{0C7E6B4A-D02D-4D1C-B4A9-C5E5E61F9A6C}" type="pres">
      <dgm:prSet presAssocID="{6640B59A-4A78-4199-AD10-93281114C324}" presName="hierChild4" presStyleCnt="0"/>
      <dgm:spPr/>
    </dgm:pt>
    <dgm:pt modelId="{73059858-2EDA-4DD1-95CD-6A3EC1A64AE8}" type="pres">
      <dgm:prSet presAssocID="{6640B59A-4A78-4199-AD10-93281114C324}" presName="hierChild5" presStyleCnt="0"/>
      <dgm:spPr/>
    </dgm:pt>
    <dgm:pt modelId="{9F521667-F102-4EAF-88EF-A439CBBD1DFE}" type="pres">
      <dgm:prSet presAssocID="{F9CE466B-9290-479F-BB8C-19CA0F5653F5}" presName="hierChild5" presStyleCnt="0"/>
      <dgm:spPr/>
    </dgm:pt>
    <dgm:pt modelId="{894EF6AD-EFCF-4F1F-99F3-CA95B02A1D9C}" type="pres">
      <dgm:prSet presAssocID="{289D41E9-6CDB-4CB2-B14D-EE51E98BCFB6}" presName="Name35" presStyleLbl="parChTrans1D3" presStyleIdx="13" presStyleCnt="15"/>
      <dgm:spPr/>
    </dgm:pt>
    <dgm:pt modelId="{66FF07B7-0E66-4895-A1EE-488B37656EE0}" type="pres">
      <dgm:prSet presAssocID="{41BEEAEA-CD08-4B2B-B82E-E199818A7623}" presName="hierRoot2" presStyleCnt="0">
        <dgm:presLayoutVars>
          <dgm:hierBranch val="r"/>
        </dgm:presLayoutVars>
      </dgm:prSet>
      <dgm:spPr/>
    </dgm:pt>
    <dgm:pt modelId="{642A93E1-7B23-4D0D-A62F-BC528F3992C4}" type="pres">
      <dgm:prSet presAssocID="{41BEEAEA-CD08-4B2B-B82E-E199818A7623}" presName="rootComposite" presStyleCnt="0"/>
      <dgm:spPr/>
    </dgm:pt>
    <dgm:pt modelId="{C77DC468-D24D-42B6-B06B-DD6A6B2E7F49}" type="pres">
      <dgm:prSet presAssocID="{41BEEAEA-CD08-4B2B-B82E-E199818A7623}" presName="rootText" presStyleLbl="node3" presStyleIdx="13" presStyleCnt="15">
        <dgm:presLayoutVars>
          <dgm:chPref val="3"/>
        </dgm:presLayoutVars>
      </dgm:prSet>
      <dgm:spPr/>
    </dgm:pt>
    <dgm:pt modelId="{DDFF0EDE-A921-419C-BCBA-E9F06EE58A69}" type="pres">
      <dgm:prSet presAssocID="{41BEEAEA-CD08-4B2B-B82E-E199818A7623}" presName="rootConnector" presStyleLbl="node3" presStyleIdx="13" presStyleCnt="15"/>
      <dgm:spPr/>
    </dgm:pt>
    <dgm:pt modelId="{26CC33BD-3804-4F83-8838-52F632FC252D}" type="pres">
      <dgm:prSet presAssocID="{41BEEAEA-CD08-4B2B-B82E-E199818A7623}" presName="hierChild4" presStyleCnt="0"/>
      <dgm:spPr/>
    </dgm:pt>
    <dgm:pt modelId="{FD9B073B-BA84-4614-AC88-B7A9C95CD194}" type="pres">
      <dgm:prSet presAssocID="{41BEEAEA-CD08-4B2B-B82E-E199818A7623}" presName="hierChild5" presStyleCnt="0"/>
      <dgm:spPr/>
    </dgm:pt>
    <dgm:pt modelId="{113C1F37-13E6-4507-AA27-77E4D961CB5C}" type="pres">
      <dgm:prSet presAssocID="{74178EA7-89FD-4C22-9975-DFDC7CCFDE56}" presName="hierChild5" presStyleCnt="0"/>
      <dgm:spPr/>
    </dgm:pt>
    <dgm:pt modelId="{639E6A6C-3CE3-48FB-AAE1-04F5C2041BC7}" type="pres">
      <dgm:prSet presAssocID="{1D04BC43-3783-4781-AFF4-B788EF9DD1C7}" presName="Name37" presStyleLbl="parChTrans1D2" presStyleIdx="6" presStyleCnt="8"/>
      <dgm:spPr/>
    </dgm:pt>
    <dgm:pt modelId="{6C5E8011-57FA-4E54-A98D-F79B5467C2D5}" type="pres">
      <dgm:prSet presAssocID="{612536D4-C028-4CDB-806F-438FAF6AE878}" presName="hierRoot2" presStyleCnt="0">
        <dgm:presLayoutVars>
          <dgm:hierBranch val="init"/>
        </dgm:presLayoutVars>
      </dgm:prSet>
      <dgm:spPr/>
    </dgm:pt>
    <dgm:pt modelId="{B16F5178-CBDA-4263-92AE-D3B564226288}" type="pres">
      <dgm:prSet presAssocID="{612536D4-C028-4CDB-806F-438FAF6AE878}" presName="rootComposite" presStyleCnt="0"/>
      <dgm:spPr/>
    </dgm:pt>
    <dgm:pt modelId="{24960C5F-6D0C-451F-BFAB-0366FCC11956}" type="pres">
      <dgm:prSet presAssocID="{612536D4-C028-4CDB-806F-438FAF6AE878}" presName="rootText" presStyleLbl="node2" presStyleIdx="6" presStyleCnt="7">
        <dgm:presLayoutVars>
          <dgm:chPref val="3"/>
        </dgm:presLayoutVars>
      </dgm:prSet>
      <dgm:spPr/>
    </dgm:pt>
    <dgm:pt modelId="{A94EC670-501C-4419-9A02-4F89DDE93F90}" type="pres">
      <dgm:prSet presAssocID="{612536D4-C028-4CDB-806F-438FAF6AE878}" presName="rootConnector" presStyleLbl="node2" presStyleIdx="6" presStyleCnt="7"/>
      <dgm:spPr/>
    </dgm:pt>
    <dgm:pt modelId="{E0997010-3C2E-4F9D-97C2-8DC1A49287AF}" type="pres">
      <dgm:prSet presAssocID="{612536D4-C028-4CDB-806F-438FAF6AE878}" presName="hierChild4" presStyleCnt="0"/>
      <dgm:spPr/>
    </dgm:pt>
    <dgm:pt modelId="{6418F17D-C3C9-4C48-82AD-C0218A7B813D}" type="pres">
      <dgm:prSet presAssocID="{BD5A0F25-10D1-4FFA-BF18-3A1067BD7F7E}" presName="Name37" presStyleLbl="parChTrans1D3" presStyleIdx="14" presStyleCnt="15"/>
      <dgm:spPr/>
    </dgm:pt>
    <dgm:pt modelId="{BC8982F4-7042-4747-9680-E2D6A59F6C76}" type="pres">
      <dgm:prSet presAssocID="{49F3E67F-80C0-4171-9E3D-C654CA06AF5C}" presName="hierRoot2" presStyleCnt="0">
        <dgm:presLayoutVars>
          <dgm:hierBranch val="init"/>
        </dgm:presLayoutVars>
      </dgm:prSet>
      <dgm:spPr/>
    </dgm:pt>
    <dgm:pt modelId="{71A084C5-072F-475F-AB41-669BE32CCC9F}" type="pres">
      <dgm:prSet presAssocID="{49F3E67F-80C0-4171-9E3D-C654CA06AF5C}" presName="rootComposite" presStyleCnt="0"/>
      <dgm:spPr/>
    </dgm:pt>
    <dgm:pt modelId="{BB6D7216-5317-4AB4-A61D-8876CEA8F713}" type="pres">
      <dgm:prSet presAssocID="{49F3E67F-80C0-4171-9E3D-C654CA06AF5C}" presName="rootText" presStyleLbl="node3" presStyleIdx="14" presStyleCnt="15">
        <dgm:presLayoutVars>
          <dgm:chPref val="3"/>
        </dgm:presLayoutVars>
      </dgm:prSet>
      <dgm:spPr/>
    </dgm:pt>
    <dgm:pt modelId="{8DFD88D7-F7AD-4C7D-A01F-7C784D66EB6B}" type="pres">
      <dgm:prSet presAssocID="{49F3E67F-80C0-4171-9E3D-C654CA06AF5C}" presName="rootConnector" presStyleLbl="node3" presStyleIdx="14" presStyleCnt="15"/>
      <dgm:spPr/>
    </dgm:pt>
    <dgm:pt modelId="{801E4978-612D-489C-AEE0-39755D4DF262}" type="pres">
      <dgm:prSet presAssocID="{49F3E67F-80C0-4171-9E3D-C654CA06AF5C}" presName="hierChild4" presStyleCnt="0"/>
      <dgm:spPr/>
    </dgm:pt>
    <dgm:pt modelId="{CE7C999D-9C04-4BF2-A46F-212FFBAC8121}" type="pres">
      <dgm:prSet presAssocID="{CFAAA6DD-B621-4B30-AF55-961E97AB2A50}" presName="Name37" presStyleLbl="parChTrans1D4" presStyleIdx="13" presStyleCnt="15"/>
      <dgm:spPr/>
    </dgm:pt>
    <dgm:pt modelId="{1FFF18D0-2DFD-42A2-AA42-EAC94189DBD2}" type="pres">
      <dgm:prSet presAssocID="{0A7C55A0-6CD2-47F6-841C-CCEDF1506260}" presName="hierRoot2" presStyleCnt="0">
        <dgm:presLayoutVars>
          <dgm:hierBranch val="init"/>
        </dgm:presLayoutVars>
      </dgm:prSet>
      <dgm:spPr/>
    </dgm:pt>
    <dgm:pt modelId="{935286BF-D9CD-44C4-845C-3DE91E3FC826}" type="pres">
      <dgm:prSet presAssocID="{0A7C55A0-6CD2-47F6-841C-CCEDF1506260}" presName="rootComposite" presStyleCnt="0"/>
      <dgm:spPr/>
    </dgm:pt>
    <dgm:pt modelId="{2CBB0115-DB91-43E0-8EDA-0BC10F717783}" type="pres">
      <dgm:prSet presAssocID="{0A7C55A0-6CD2-47F6-841C-CCEDF1506260}" presName="rootText" presStyleLbl="node4" presStyleIdx="13" presStyleCnt="15">
        <dgm:presLayoutVars>
          <dgm:chPref val="3"/>
        </dgm:presLayoutVars>
      </dgm:prSet>
      <dgm:spPr/>
    </dgm:pt>
    <dgm:pt modelId="{9DEADA5C-7C49-4D88-9C1B-05D41680DD13}" type="pres">
      <dgm:prSet presAssocID="{0A7C55A0-6CD2-47F6-841C-CCEDF1506260}" presName="rootConnector" presStyleLbl="node4" presStyleIdx="13" presStyleCnt="15"/>
      <dgm:spPr/>
    </dgm:pt>
    <dgm:pt modelId="{296A9211-1296-4DCA-B934-7D57F7DC3D37}" type="pres">
      <dgm:prSet presAssocID="{0A7C55A0-6CD2-47F6-841C-CCEDF1506260}" presName="hierChild4" presStyleCnt="0"/>
      <dgm:spPr/>
    </dgm:pt>
    <dgm:pt modelId="{EB8AC24F-892C-40CF-A8EB-ECCC1FCB0268}" type="pres">
      <dgm:prSet presAssocID="{A9950ECF-A337-4362-AC1E-3427322B3E8B}" presName="Name37" presStyleLbl="parChTrans1D4" presStyleIdx="14" presStyleCnt="15"/>
      <dgm:spPr/>
    </dgm:pt>
    <dgm:pt modelId="{24A3AD7D-5F65-472F-9501-8BECE2F14B9C}" type="pres">
      <dgm:prSet presAssocID="{6E450FC6-BB9C-4DB6-AF2F-CC63AC691FC1}" presName="hierRoot2" presStyleCnt="0">
        <dgm:presLayoutVars>
          <dgm:hierBranch val="init"/>
        </dgm:presLayoutVars>
      </dgm:prSet>
      <dgm:spPr/>
    </dgm:pt>
    <dgm:pt modelId="{7AA6431E-944A-41F4-A176-47276A4F7BB3}" type="pres">
      <dgm:prSet presAssocID="{6E450FC6-BB9C-4DB6-AF2F-CC63AC691FC1}" presName="rootComposite" presStyleCnt="0"/>
      <dgm:spPr/>
    </dgm:pt>
    <dgm:pt modelId="{DEBADBC2-DACE-46E8-9576-AF0BF2765FE9}" type="pres">
      <dgm:prSet presAssocID="{6E450FC6-BB9C-4DB6-AF2F-CC63AC691FC1}" presName="rootText" presStyleLbl="node4" presStyleIdx="14" presStyleCnt="15">
        <dgm:presLayoutVars>
          <dgm:chPref val="3"/>
        </dgm:presLayoutVars>
      </dgm:prSet>
      <dgm:spPr/>
    </dgm:pt>
    <dgm:pt modelId="{E3A53DDD-B988-459E-90E6-9039F4EFF9D3}" type="pres">
      <dgm:prSet presAssocID="{6E450FC6-BB9C-4DB6-AF2F-CC63AC691FC1}" presName="rootConnector" presStyleLbl="node4" presStyleIdx="14" presStyleCnt="15"/>
      <dgm:spPr/>
    </dgm:pt>
    <dgm:pt modelId="{11EE90B2-4617-402F-8C35-81C068C4AAF7}" type="pres">
      <dgm:prSet presAssocID="{6E450FC6-BB9C-4DB6-AF2F-CC63AC691FC1}" presName="hierChild4" presStyleCnt="0"/>
      <dgm:spPr/>
    </dgm:pt>
    <dgm:pt modelId="{40F5A963-57B2-4BF3-85B7-7A8D9B8BE819}" type="pres">
      <dgm:prSet presAssocID="{6E450FC6-BB9C-4DB6-AF2F-CC63AC691FC1}" presName="hierChild5" presStyleCnt="0"/>
      <dgm:spPr/>
    </dgm:pt>
    <dgm:pt modelId="{BF46B9C5-D567-4139-8DB5-6D54EC975DBB}" type="pres">
      <dgm:prSet presAssocID="{0A7C55A0-6CD2-47F6-841C-CCEDF1506260}" presName="hierChild5" presStyleCnt="0"/>
      <dgm:spPr/>
    </dgm:pt>
    <dgm:pt modelId="{3BB88BB3-83E6-4C20-A5A2-0CC900A5A503}" type="pres">
      <dgm:prSet presAssocID="{49F3E67F-80C0-4171-9E3D-C654CA06AF5C}" presName="hierChild5" presStyleCnt="0"/>
      <dgm:spPr/>
    </dgm:pt>
    <dgm:pt modelId="{EF5D9E54-DC75-418A-A808-6AEA82CB9E03}" type="pres">
      <dgm:prSet presAssocID="{612536D4-C028-4CDB-806F-438FAF6AE878}" presName="hierChild5" presStyleCnt="0"/>
      <dgm:spPr/>
    </dgm:pt>
    <dgm:pt modelId="{A9C41F07-3193-4FFE-94B0-A64F37B9AB17}" type="pres">
      <dgm:prSet presAssocID="{0323D4B6-B44D-40CF-8EF0-A6DB96DBC236}" presName="hierChild3" presStyleCnt="0"/>
      <dgm:spPr/>
    </dgm:pt>
    <dgm:pt modelId="{FA6467F1-D51F-48F7-98B7-C8EABBD5F604}" type="pres">
      <dgm:prSet presAssocID="{FB60BDDE-5D65-4887-8B93-1CBC77C4B0BB}" presName="Name111" presStyleLbl="parChTrans1D2" presStyleIdx="7" presStyleCnt="8"/>
      <dgm:spPr/>
    </dgm:pt>
    <dgm:pt modelId="{632B49D7-44A8-4702-9887-14187A8F389D}" type="pres">
      <dgm:prSet presAssocID="{E238A75E-EE89-4586-95B4-027CD03E45A5}" presName="hierRoot3" presStyleCnt="0">
        <dgm:presLayoutVars>
          <dgm:hierBranch val="init"/>
        </dgm:presLayoutVars>
      </dgm:prSet>
      <dgm:spPr/>
    </dgm:pt>
    <dgm:pt modelId="{EE8392A7-6668-43BE-AF90-87487F37340E}" type="pres">
      <dgm:prSet presAssocID="{E238A75E-EE89-4586-95B4-027CD03E45A5}" presName="rootComposite3" presStyleCnt="0"/>
      <dgm:spPr/>
    </dgm:pt>
    <dgm:pt modelId="{4AECECC8-0E18-40E8-A20E-151BDA535067}" type="pres">
      <dgm:prSet presAssocID="{E238A75E-EE89-4586-95B4-027CD03E45A5}" presName="rootText3" presStyleLbl="asst1" presStyleIdx="0" presStyleCnt="1">
        <dgm:presLayoutVars>
          <dgm:chPref val="3"/>
        </dgm:presLayoutVars>
      </dgm:prSet>
      <dgm:spPr/>
    </dgm:pt>
    <dgm:pt modelId="{7AA2BE1D-21AE-432B-A0BA-10A85A85DD1F}" type="pres">
      <dgm:prSet presAssocID="{E238A75E-EE89-4586-95B4-027CD03E45A5}" presName="rootConnector3" presStyleLbl="asst1" presStyleIdx="0" presStyleCnt="1"/>
      <dgm:spPr/>
    </dgm:pt>
    <dgm:pt modelId="{442D736F-BDF3-492E-B9D0-FFCD05277229}" type="pres">
      <dgm:prSet presAssocID="{E238A75E-EE89-4586-95B4-027CD03E45A5}" presName="hierChild6" presStyleCnt="0"/>
      <dgm:spPr/>
    </dgm:pt>
    <dgm:pt modelId="{E0765F99-6B8E-4D47-B951-60ABF2F2DE66}" type="pres">
      <dgm:prSet presAssocID="{E238A75E-EE89-4586-95B4-027CD03E45A5}" presName="hierChild7" presStyleCnt="0"/>
      <dgm:spPr/>
    </dgm:pt>
  </dgm:ptLst>
  <dgm:cxnLst>
    <dgm:cxn modelId="{6F8F4F00-D77B-419F-823B-9DFCE760A53B}" type="presOf" srcId="{74178EA7-89FD-4C22-9975-DFDC7CCFDE56}" destId="{1AF75E11-ED49-4E62-93C5-A163409251F2}" srcOrd="1" destOrd="0" presId="urn:microsoft.com/office/officeart/2005/8/layout/orgChart1"/>
    <dgm:cxn modelId="{12F7AB01-287C-4598-A951-89CBAB416DFE}" srcId="{5CD21D59-E575-4CA9-9FBF-6B4546A7107A}" destId="{13A40A01-CF5B-4AA8-8041-2DBEBCDCAC5E}" srcOrd="0" destOrd="0" parTransId="{9707D34C-80A4-4611-894D-A5E8CE1BC28A}" sibTransId="{6A4FA7BC-E573-4E09-A889-2674587B8B9A}"/>
    <dgm:cxn modelId="{9F0DD502-9476-4D2C-8633-E4FA59B2170D}" type="presOf" srcId="{5CD21D59-E575-4CA9-9FBF-6B4546A7107A}" destId="{EEC243E9-6449-4417-9053-28AC6655E7DF}" srcOrd="0" destOrd="0" presId="urn:microsoft.com/office/officeart/2005/8/layout/orgChart1"/>
    <dgm:cxn modelId="{4CCC3003-A1DD-43C6-8A89-6B858F8E3A08}" type="presOf" srcId="{49F3E67F-80C0-4171-9E3D-C654CA06AF5C}" destId="{8DFD88D7-F7AD-4C7D-A01F-7C784D66EB6B}" srcOrd="1" destOrd="0" presId="urn:microsoft.com/office/officeart/2005/8/layout/orgChart1"/>
    <dgm:cxn modelId="{F4FD7403-8435-4C13-A474-E6A22A195A12}" type="presOf" srcId="{1A446D28-5E5D-4E0B-AB4A-DEB0D946B017}" destId="{CC14F141-8422-46DE-B6EF-C2B1B8C556AC}" srcOrd="1" destOrd="0" presId="urn:microsoft.com/office/officeart/2005/8/layout/orgChart1"/>
    <dgm:cxn modelId="{36579804-E22B-45F8-82F3-F72E0D7F69FB}" type="presOf" srcId="{F0DCBBC4-F02F-4189-9ED5-21B77F822AD7}" destId="{0FA225A2-C2E5-4848-80F9-2F9053469248}" srcOrd="0" destOrd="0" presId="urn:microsoft.com/office/officeart/2005/8/layout/orgChart1"/>
    <dgm:cxn modelId="{81D44907-E06D-4F23-8FC3-6422C33900EA}" type="presOf" srcId="{8861BE04-77DF-43DD-BCD9-F9E503F6050C}" destId="{A01648BA-F333-400A-BD9F-D6A681E56F24}" srcOrd="0" destOrd="0" presId="urn:microsoft.com/office/officeart/2005/8/layout/orgChart1"/>
    <dgm:cxn modelId="{63D30809-5439-419F-84BD-58E065C526F5}" type="presOf" srcId="{8FD87A68-00E5-4F57-B243-F47C03D7757D}" destId="{66B4B576-19B3-4733-AD7C-9ED90C1BE69F}" srcOrd="0" destOrd="0" presId="urn:microsoft.com/office/officeart/2005/8/layout/orgChart1"/>
    <dgm:cxn modelId="{969B5B0A-3390-4BD3-8658-13E26A74F6BE}" srcId="{E9992C9D-0041-409E-A336-F53BBD786556}" destId="{B32A780E-D634-46C7-925A-71DE0097069B}" srcOrd="0" destOrd="0" parTransId="{C9C42BF0-2D1E-4EEE-93AC-1FA11005C779}" sibTransId="{9B6B02C9-B1A0-4DF0-A72B-F0807DF33EAB}"/>
    <dgm:cxn modelId="{FD07FC0B-2022-4F60-9BE4-2BCEE98948A5}" srcId="{FCF4D89C-D2BF-49E8-8903-AAC9B62802EC}" destId="{8861BE04-77DF-43DD-BCD9-F9E503F6050C}" srcOrd="0" destOrd="0" parTransId="{617313EE-27E8-4D09-94EA-4796D5D3A61E}" sibTransId="{15F7694B-E7B9-4693-8208-06A19D5A710B}"/>
    <dgm:cxn modelId="{69F6C70D-F8E6-4092-96E9-E75F81F109BE}" type="presOf" srcId="{49F3E67F-80C0-4171-9E3D-C654CA06AF5C}" destId="{BB6D7216-5317-4AB4-A61D-8876CEA8F713}" srcOrd="0" destOrd="0" presId="urn:microsoft.com/office/officeart/2005/8/layout/orgChart1"/>
    <dgm:cxn modelId="{81617413-BD90-4884-A40A-1D51BA95D77F}" srcId="{8861BE04-77DF-43DD-BCD9-F9E503F6050C}" destId="{1A446D28-5E5D-4E0B-AB4A-DEB0D946B017}" srcOrd="0" destOrd="0" parTransId="{24C84E95-FDB3-4298-9906-5227773195C1}" sibTransId="{34076FD8-7075-4E9E-BFD5-D8A24311D5BF}"/>
    <dgm:cxn modelId="{A95B4E15-E355-4BFF-87FC-2A59A46737CB}" type="presOf" srcId="{41BEEAEA-CD08-4B2B-B82E-E199818A7623}" destId="{C77DC468-D24D-42B6-B06B-DD6A6B2E7F49}" srcOrd="0" destOrd="0" presId="urn:microsoft.com/office/officeart/2005/8/layout/orgChart1"/>
    <dgm:cxn modelId="{33C09015-46F1-417A-B317-E2C3639496BF}" srcId="{B9D583B8-2EA1-4EB6-AC42-2E72083CA195}" destId="{A94C6DC2-0CC1-4863-AD5D-9B244E4BD660}" srcOrd="1" destOrd="0" parTransId="{DECE9527-7C04-4BD0-B618-F4281F633F2F}" sibTransId="{C21E0D7F-E65C-4233-8AFC-204994A21444}"/>
    <dgm:cxn modelId="{BC730C1A-47F0-472F-8555-AE295F4BDA5E}" type="presOf" srcId="{6A47DDBB-3382-4CB3-982F-73C705455EF1}" destId="{82AE28E6-DD43-4045-BD58-F215BB2D32A2}" srcOrd="1" destOrd="0" presId="urn:microsoft.com/office/officeart/2005/8/layout/orgChart1"/>
    <dgm:cxn modelId="{8B4B161A-DA88-4162-8298-9A20F57F54DA}" srcId="{E9992C9D-0041-409E-A336-F53BBD786556}" destId="{C661BE92-E68B-4474-8366-919A1566EB0B}" srcOrd="3" destOrd="0" parTransId="{51B9C4A4-EBCF-41F5-A960-286095673D29}" sibTransId="{638D8523-7140-44AC-A9C1-EFDDCF804469}"/>
    <dgm:cxn modelId="{25687B1A-3C7B-42AD-ABA4-5D9EB41464EC}" type="presOf" srcId="{2DA6556A-F760-4CBA-824A-5E7FB1B953BE}" destId="{1732599F-9D32-443F-B231-2227D794288B}" srcOrd="1" destOrd="0" presId="urn:microsoft.com/office/officeart/2005/8/layout/orgChart1"/>
    <dgm:cxn modelId="{2B07E41B-1210-4259-BDC6-9F3A48CC774A}" srcId="{E4F11F79-F76B-4C33-84F7-6BE1FDAC5DF5}" destId="{52629D47-0B85-4BA6-B805-F34B59646310}" srcOrd="1" destOrd="0" parTransId="{FE82B3B1-9375-4ACB-8FFC-214063828CD1}" sibTransId="{60BC4691-8684-4D5D-97E6-F24D4FDAA0CB}"/>
    <dgm:cxn modelId="{98552C1C-3E8E-4DC1-B94E-68ACC9A9F7CD}" srcId="{E4F11F79-F76B-4C33-84F7-6BE1FDAC5DF5}" destId="{A403B3B5-C090-4204-B78C-4F1E14E5A061}" srcOrd="0" destOrd="0" parTransId="{4E6A4948-B0FB-42CD-AB4F-195CA1390CD6}" sibTransId="{CC58A355-5EEA-4B19-BCBB-528995B420D7}"/>
    <dgm:cxn modelId="{B5BFB61D-A276-4EE8-B4BF-DBD1F55EB32B}" srcId="{B9D583B8-2EA1-4EB6-AC42-2E72083CA195}" destId="{2DA6556A-F760-4CBA-824A-5E7FB1B953BE}" srcOrd="0" destOrd="0" parTransId="{EDD8347A-0DEC-4277-B47F-B3290C789CC3}" sibTransId="{670155C0-0A52-4C88-B066-5E1CC598C6D9}"/>
    <dgm:cxn modelId="{A5F32020-B90A-46F5-AD72-A2117A7F168C}" type="presOf" srcId="{EDD8347A-0DEC-4277-B47F-B3290C789CC3}" destId="{8E2486CA-FF2B-426A-9978-8D3A9C4AB871}" srcOrd="0" destOrd="0" presId="urn:microsoft.com/office/officeart/2005/8/layout/orgChart1"/>
    <dgm:cxn modelId="{ADCB9C20-9055-47AE-9DFA-381FD1E64CCA}" type="presOf" srcId="{6FD15EF0-6F9A-405E-9275-D29D3A2B896B}" destId="{B63E51E1-1B46-4DD0-988E-59AF88BE6213}" srcOrd="0" destOrd="0" presId="urn:microsoft.com/office/officeart/2005/8/layout/orgChart1"/>
    <dgm:cxn modelId="{C80AC821-E5AF-45CE-AF72-12B1275F795D}" type="presOf" srcId="{6640B59A-4A78-4199-AD10-93281114C324}" destId="{C3113936-D5A6-473A-9347-B0D534F78A96}" srcOrd="0" destOrd="0" presId="urn:microsoft.com/office/officeart/2005/8/layout/orgChart1"/>
    <dgm:cxn modelId="{9DF8EC21-F3AF-400B-8A89-F93F425E4B11}" type="presOf" srcId="{E238A75E-EE89-4586-95B4-027CD03E45A5}" destId="{7AA2BE1D-21AE-432B-A0BA-10A85A85DD1F}" srcOrd="1" destOrd="0" presId="urn:microsoft.com/office/officeart/2005/8/layout/orgChart1"/>
    <dgm:cxn modelId="{5CB9DD27-E264-4161-B698-02424D9A81B8}" type="presOf" srcId="{24C84E95-FDB3-4298-9906-5227773195C1}" destId="{E867248A-B806-4F12-B1C4-2058455F544A}" srcOrd="0" destOrd="0" presId="urn:microsoft.com/office/officeart/2005/8/layout/orgChart1"/>
    <dgm:cxn modelId="{979AD82B-410F-4C75-A431-9A736564E633}" type="presOf" srcId="{DECE9527-7C04-4BD0-B618-F4281F633F2F}" destId="{3ECB1F3A-9DA1-4C68-A426-A446525ABBDE}" srcOrd="0" destOrd="0" presId="urn:microsoft.com/office/officeart/2005/8/layout/orgChart1"/>
    <dgm:cxn modelId="{64FC5E2C-1D26-4D6F-A33E-7E062156F8D4}" type="presOf" srcId="{B9D583B8-2EA1-4EB6-AC42-2E72083CA195}" destId="{FDC3FD51-DEBF-4784-AC19-7E6B32382334}" srcOrd="0" destOrd="0" presId="urn:microsoft.com/office/officeart/2005/8/layout/orgChart1"/>
    <dgm:cxn modelId="{93DD0D2D-9003-4FC8-A685-09A4BAB0B715}" srcId="{3D0A4B05-A333-4D41-8567-07DD3594F598}" destId="{0323D4B6-B44D-40CF-8EF0-A6DB96DBC236}" srcOrd="0" destOrd="0" parTransId="{9A68D55B-A648-4688-A5C2-C1AC03A11FB5}" sibTransId="{55B72319-0951-4372-8B6D-045083E9B229}"/>
    <dgm:cxn modelId="{6C0B2D2D-414C-430A-8E7E-1DB45514EE47}" type="presOf" srcId="{E4F11F79-F76B-4C33-84F7-6BE1FDAC5DF5}" destId="{6AFC601A-4604-4865-A5FD-9DD1D5ADDE9B}" srcOrd="1" destOrd="0" presId="urn:microsoft.com/office/officeart/2005/8/layout/orgChart1"/>
    <dgm:cxn modelId="{B4F9922D-58DD-48CB-94B5-80CA97D8665A}" type="presOf" srcId="{13A40A01-CF5B-4AA8-8041-2DBEBCDCAC5E}" destId="{7130E6AA-2B8A-4337-BF85-D40FF949429C}" srcOrd="0" destOrd="0" presId="urn:microsoft.com/office/officeart/2005/8/layout/orgChart1"/>
    <dgm:cxn modelId="{59E9A42F-2A3F-46DC-A9F4-6EAEA406FF44}" type="presOf" srcId="{6640B59A-4A78-4199-AD10-93281114C324}" destId="{A3FE72C2-4BC2-4797-8BD6-C3E3D4411F34}" srcOrd="1" destOrd="0" presId="urn:microsoft.com/office/officeart/2005/8/layout/orgChart1"/>
    <dgm:cxn modelId="{3A08F82F-145F-4BFA-BC27-992FEA2BAA42}" type="presOf" srcId="{612536D4-C028-4CDB-806F-438FAF6AE878}" destId="{24960C5F-6D0C-451F-BFAB-0366FCC11956}" srcOrd="0" destOrd="0" presId="urn:microsoft.com/office/officeart/2005/8/layout/orgChart1"/>
    <dgm:cxn modelId="{B34A4732-94E8-49A0-B24B-B101226A2324}" type="presOf" srcId="{7BE3C8DF-D4FC-44C1-8DF3-1836E2DE68EB}" destId="{F5F8582A-FBB7-4F00-B359-640D70FD353D}" srcOrd="0" destOrd="0" presId="urn:microsoft.com/office/officeart/2005/8/layout/orgChart1"/>
    <dgm:cxn modelId="{87229634-F70A-48FF-BC00-6491C2576080}" type="presOf" srcId="{57ECFD87-0C7D-46E4-ABE4-52D21994C977}" destId="{CFF410A0-95F8-4CF4-84EF-734AE66007B8}" srcOrd="0" destOrd="0" presId="urn:microsoft.com/office/officeart/2005/8/layout/orgChart1"/>
    <dgm:cxn modelId="{492E8E37-0F60-484F-9D6E-146438EC523E}" type="presOf" srcId="{A21146D1-8081-423D-91D4-987EFDA3D403}" destId="{75FB1DDF-5A43-43AE-B92F-49A5982024C9}" srcOrd="1" destOrd="0" presId="urn:microsoft.com/office/officeart/2005/8/layout/orgChart1"/>
    <dgm:cxn modelId="{F3B0AD3A-FB8F-4A9D-888D-CD3E80C76B71}" srcId="{74178EA7-89FD-4C22-9975-DFDC7CCFDE56}" destId="{F9CE466B-9290-479F-BB8C-19CA0F5653F5}" srcOrd="3" destOrd="0" parTransId="{F0DCBBC4-F02F-4189-9ED5-21B77F822AD7}" sibTransId="{3ADEC47B-5CB4-4FEB-B80A-D793A075E5E3}"/>
    <dgm:cxn modelId="{7F7C393F-B212-4C7B-B3C9-86A90F09F3FA}" type="presOf" srcId="{A7741293-87B1-49DB-9B62-6740338E5E0B}" destId="{780A9AC3-1AA7-4FA8-9E05-8C37072356C5}" srcOrd="1" destOrd="0" presId="urn:microsoft.com/office/officeart/2005/8/layout/orgChart1"/>
    <dgm:cxn modelId="{2961733F-8D2A-485D-BDA4-EA5EBABB6D89}" type="presOf" srcId="{A403B3B5-C090-4204-B78C-4F1E14E5A061}" destId="{A791AFA1-07CC-4186-B835-565B4CDADDEA}" srcOrd="0" destOrd="0" presId="urn:microsoft.com/office/officeart/2005/8/layout/orgChart1"/>
    <dgm:cxn modelId="{537BC35E-293D-465E-992D-D8550D6E03D2}" type="presOf" srcId="{E238A75E-EE89-4586-95B4-027CD03E45A5}" destId="{4AECECC8-0E18-40E8-A20E-151BDA535067}" srcOrd="0" destOrd="0" presId="urn:microsoft.com/office/officeart/2005/8/layout/orgChart1"/>
    <dgm:cxn modelId="{3BFBC45E-4E39-4A93-9AA8-870F600B0CDD}" srcId="{E9992C9D-0041-409E-A336-F53BBD786556}" destId="{6CDC4395-3065-4877-B510-E74F49B6B1F7}" srcOrd="2" destOrd="0" parTransId="{5EEA9BFF-F5A8-489D-83F7-B47E7B76F921}" sibTransId="{B256E4B4-B02F-4B1F-B130-2B98DA5A734B}"/>
    <dgm:cxn modelId="{20E3DF5E-CAF7-483A-ADC2-073A06ACBF28}" type="presOf" srcId="{C922A5A7-2E9F-42AD-A79A-9883CCC72057}" destId="{0AC8112E-99C2-49C2-9C9F-5D74AFBB01DB}" srcOrd="0" destOrd="0" presId="urn:microsoft.com/office/officeart/2005/8/layout/orgChart1"/>
    <dgm:cxn modelId="{B3B40B5F-5645-4980-9C2F-AEBDB200EAD2}" type="presOf" srcId="{FCF4D89C-D2BF-49E8-8903-AAC9B62802EC}" destId="{34B4C207-5835-4B1F-85CA-C760DC060148}" srcOrd="1" destOrd="0" presId="urn:microsoft.com/office/officeart/2005/8/layout/orgChart1"/>
    <dgm:cxn modelId="{4C846660-33EE-43AC-8517-25971D747E6E}" type="presOf" srcId="{5EEA9BFF-F5A8-489D-83F7-B47E7B76F921}" destId="{7BBB1A03-711A-47F8-8ED6-B3380A2A231F}" srcOrd="0" destOrd="0" presId="urn:microsoft.com/office/officeart/2005/8/layout/orgChart1"/>
    <dgm:cxn modelId="{8C90D641-B8FD-40BD-B003-795191FB3594}" type="presOf" srcId="{E9992C9D-0041-409E-A336-F53BBD786556}" destId="{472DDF85-0B8D-43F4-A59C-5B40AD3F0B43}" srcOrd="1" destOrd="0" presId="urn:microsoft.com/office/officeart/2005/8/layout/orgChart1"/>
    <dgm:cxn modelId="{9C403364-EF9B-4290-A652-B8DC4263CF42}" type="presOf" srcId="{617313EE-27E8-4D09-94EA-4796D5D3A61E}" destId="{971D4BC3-E87A-4BEE-9487-C8CC38CF8477}" srcOrd="0" destOrd="0" presId="urn:microsoft.com/office/officeart/2005/8/layout/orgChart1"/>
    <dgm:cxn modelId="{B930DF64-2F13-4C5B-9F26-C3622B9BF884}" srcId="{0A7C55A0-6CD2-47F6-841C-CCEDF1506260}" destId="{6E450FC6-BB9C-4DB6-AF2F-CC63AC691FC1}" srcOrd="0" destOrd="0" parTransId="{A9950ECF-A337-4362-AC1E-3427322B3E8B}" sibTransId="{CCDE02C8-F706-44AD-A58F-D25A38F7EEE1}"/>
    <dgm:cxn modelId="{9C050945-2830-467C-895B-CB2788A31648}" type="presOf" srcId="{8861BE04-77DF-43DD-BCD9-F9E503F6050C}" destId="{331F8258-CD61-4EB2-B4E0-0ED0AADE191D}" srcOrd="1" destOrd="0" presId="urn:microsoft.com/office/officeart/2005/8/layout/orgChart1"/>
    <dgm:cxn modelId="{D00A3C65-0FF0-4406-89FB-7B42F1F0C85E}" srcId="{5CD21D59-E575-4CA9-9FBF-6B4546A7107A}" destId="{7E7E8E53-17D0-4D59-8FC6-3681FFEB0130}" srcOrd="3" destOrd="0" parTransId="{E15CECDD-BD63-4C33-87CA-CF7D691DA8CE}" sibTransId="{6EA1D133-F348-4F82-8738-C6D9458E8751}"/>
    <dgm:cxn modelId="{2EEECE48-4811-4621-9466-C552626B89CC}" type="presOf" srcId="{B9D583B8-2EA1-4EB6-AC42-2E72083CA195}" destId="{10EF44E9-1607-4CEE-8775-BA21434F2940}" srcOrd="1" destOrd="0" presId="urn:microsoft.com/office/officeart/2005/8/layout/orgChart1"/>
    <dgm:cxn modelId="{1C17D649-D29D-40C8-A7A8-EB600A0FFA41}" type="presOf" srcId="{52629D47-0B85-4BA6-B805-F34B59646310}" destId="{25B08567-F0AE-4745-B3E8-67F3D83B9DC4}" srcOrd="0" destOrd="0" presId="urn:microsoft.com/office/officeart/2005/8/layout/orgChart1"/>
    <dgm:cxn modelId="{D5FE7B4A-63B0-4259-B349-3130140D5DCE}" type="presOf" srcId="{8403BC51-A728-4AAE-A359-B3DF20896E96}" destId="{6A343A48-13C6-4AD4-A635-B9C935F6219E}" srcOrd="0" destOrd="0" presId="urn:microsoft.com/office/officeart/2005/8/layout/orgChart1"/>
    <dgm:cxn modelId="{A563D06A-0F8D-4646-A663-06BD7B2915A6}" type="presOf" srcId="{B8BA55A6-4CD2-43C4-BB74-86488CDE56DC}" destId="{4E0635DE-CD33-475E-80F3-D5F85E68760B}" srcOrd="0" destOrd="0" presId="urn:microsoft.com/office/officeart/2005/8/layout/orgChart1"/>
    <dgm:cxn modelId="{E00F676E-6FF6-4A40-9B9B-304EB508BA19}" type="presOf" srcId="{6E450FC6-BB9C-4DB6-AF2F-CC63AC691FC1}" destId="{E3A53DDD-B988-459E-90E6-9039F4EFF9D3}" srcOrd="1" destOrd="0" presId="urn:microsoft.com/office/officeart/2005/8/layout/orgChart1"/>
    <dgm:cxn modelId="{CBCFCA6E-B18A-4137-8F90-FDC393423DF6}" type="presOf" srcId="{DB8FEA13-72C7-4555-9232-F97B288B8F44}" destId="{4694E43C-4AAD-456F-B6BB-589B2981A989}" srcOrd="0" destOrd="0" presId="urn:microsoft.com/office/officeart/2005/8/layout/orgChart1"/>
    <dgm:cxn modelId="{0F8CB66F-A1F0-46FE-B158-C408606DE595}" srcId="{6FD15EF0-6F9A-405E-9275-D29D3A2B896B}" destId="{8403BC51-A728-4AAE-A359-B3DF20896E96}" srcOrd="0" destOrd="0" parTransId="{7BE3C8DF-D4FC-44C1-8DF3-1836E2DE68EB}" sibTransId="{3054A5CB-C88A-4C83-A1B1-782EB56AA296}"/>
    <dgm:cxn modelId="{E6C4FB6F-07D3-452C-A504-DA08E4AB7297}" type="presOf" srcId="{B32A780E-D634-46C7-925A-71DE0097069B}" destId="{974C7D03-0DB8-464B-B055-62B9FBDEF836}" srcOrd="0" destOrd="0" presId="urn:microsoft.com/office/officeart/2005/8/layout/orgChart1"/>
    <dgm:cxn modelId="{7394E270-6A6C-4A22-B358-226C48399E63}" srcId="{74178EA7-89FD-4C22-9975-DFDC7CCFDE56}" destId="{B9D583B8-2EA1-4EB6-AC42-2E72083CA195}" srcOrd="0" destOrd="0" parTransId="{57ECFD87-0C7D-46E4-ABE4-52D21994C977}" sibTransId="{861209BB-218F-4CC1-A18F-3050DD242FA4}"/>
    <dgm:cxn modelId="{9204F971-3380-497B-AA59-F46CA0F88825}" type="presOf" srcId="{41BEEAEA-CD08-4B2B-B82E-E199818A7623}" destId="{DDFF0EDE-A921-419C-BCBA-E9F06EE58A69}" srcOrd="1" destOrd="0" presId="urn:microsoft.com/office/officeart/2005/8/layout/orgChart1"/>
    <dgm:cxn modelId="{4A0B0052-EA58-4465-9E8B-0E8D0F947ADB}" type="presOf" srcId="{A21146D1-8081-423D-91D4-987EFDA3D403}" destId="{7F9EA7DA-2EC2-4665-BFE1-44C75B9A3543}" srcOrd="0" destOrd="0" presId="urn:microsoft.com/office/officeart/2005/8/layout/orgChart1"/>
    <dgm:cxn modelId="{597C0B52-C9C0-4528-B600-40B87275B700}" type="presOf" srcId="{0323D4B6-B44D-40CF-8EF0-A6DB96DBC236}" destId="{8D468FA4-F8F0-46F5-8CD6-D6EED10155A6}" srcOrd="0" destOrd="0" presId="urn:microsoft.com/office/officeart/2005/8/layout/orgChart1"/>
    <dgm:cxn modelId="{662A3752-FE50-4EE2-AC0F-E2E1E9496182}" type="presOf" srcId="{954464A5-1F44-4D42-9A18-5D32922220B6}" destId="{1099E4E9-28BD-4575-98C0-C23E79CFDF7F}" srcOrd="1" destOrd="0" presId="urn:microsoft.com/office/officeart/2005/8/layout/orgChart1"/>
    <dgm:cxn modelId="{26355F52-160E-439F-BBAC-8C05C09DEDD4}" type="presOf" srcId="{A94C6DC2-0CC1-4863-AD5D-9B244E4BD660}" destId="{638DEF18-5B79-43A6-AA4F-678D305F4C3C}" srcOrd="1" destOrd="0" presId="urn:microsoft.com/office/officeart/2005/8/layout/orgChart1"/>
    <dgm:cxn modelId="{C6A33C73-5F08-46E4-A494-F7B6CF62B1B3}" type="presOf" srcId="{E15CECDD-BD63-4C33-87CA-CF7D691DA8CE}" destId="{892B880E-B32C-4AB1-AFF7-9D205C0BCFCE}" srcOrd="0" destOrd="0" presId="urn:microsoft.com/office/officeart/2005/8/layout/orgChart1"/>
    <dgm:cxn modelId="{B3D5C353-1F04-42E8-A5F8-D62900CAB3FA}" type="presOf" srcId="{81DF0BEF-6103-4FD5-9B3F-D6A59BBC243C}" destId="{211CC7F7-2EE2-47CE-B901-E2D3181A8845}" srcOrd="0" destOrd="0" presId="urn:microsoft.com/office/officeart/2005/8/layout/orgChart1"/>
    <dgm:cxn modelId="{9CD91976-B2EA-49BE-8795-8AEF8B7DD11E}" type="presOf" srcId="{E9992C9D-0041-409E-A336-F53BBD786556}" destId="{57F1B2EE-C310-4B95-823C-E4681EB4BDD4}" srcOrd="0" destOrd="0" presId="urn:microsoft.com/office/officeart/2005/8/layout/orgChart1"/>
    <dgm:cxn modelId="{65A80677-4956-42E9-A1E0-1D90ED8C6B62}" srcId="{49F3E67F-80C0-4171-9E3D-C654CA06AF5C}" destId="{0A7C55A0-6CD2-47F6-841C-CCEDF1506260}" srcOrd="0" destOrd="0" parTransId="{CFAAA6DD-B621-4B30-AF55-961E97AB2A50}" sibTransId="{CE87B57E-3B9D-48A5-9131-9E0CF64FD61A}"/>
    <dgm:cxn modelId="{6346C257-256A-4F16-B2EA-18D5FB19EFBB}" type="presOf" srcId="{8F5C51C5-4B8E-4F71-9949-CD7B88C2177F}" destId="{6D576FE7-649D-4A7A-987C-669688D09A8F}" srcOrd="0" destOrd="0" presId="urn:microsoft.com/office/officeart/2005/8/layout/orgChart1"/>
    <dgm:cxn modelId="{64852559-4193-4258-BEF0-81A98E40BFF8}" type="presOf" srcId="{0323D4B6-B44D-40CF-8EF0-A6DB96DBC236}" destId="{0BF87400-A19F-49B9-BCFC-B0FD0672EA9A}" srcOrd="1" destOrd="0" presId="urn:microsoft.com/office/officeart/2005/8/layout/orgChart1"/>
    <dgm:cxn modelId="{FA838B79-BE0F-4620-A662-D093B934A2C9}" type="presOf" srcId="{E1CAD4F8-6C6E-4DCD-A671-4FBFC727D62B}" destId="{A60CA714-8880-402C-87F9-47E55BC6C05F}" srcOrd="0" destOrd="0" presId="urn:microsoft.com/office/officeart/2005/8/layout/orgChart1"/>
    <dgm:cxn modelId="{60EDE679-EAF8-4061-B2B8-975A016AF5C4}" type="presOf" srcId="{74178EA7-89FD-4C22-9975-DFDC7CCFDE56}" destId="{257E5A7A-9090-4D90-8E37-73DAD5AE5F36}" srcOrd="0" destOrd="0" presId="urn:microsoft.com/office/officeart/2005/8/layout/orgChart1"/>
    <dgm:cxn modelId="{D8C66B7A-4E79-4DA0-AA7E-DAFEF783A93C}" type="presOf" srcId="{56ABF5FC-1C68-473A-84CB-9783DAAF3BE6}" destId="{DF0AF326-B223-4779-B402-3F9CFB2BF0FA}" srcOrd="1" destOrd="0" presId="urn:microsoft.com/office/officeart/2005/8/layout/orgChart1"/>
    <dgm:cxn modelId="{DD9C197F-FC5D-41D5-A672-BDFBDC6A134E}" type="presOf" srcId="{C922A5A7-2E9F-42AD-A79A-9883CCC72057}" destId="{0A107643-A1E1-4980-A4B4-761672071BF0}" srcOrd="1" destOrd="0" presId="urn:microsoft.com/office/officeart/2005/8/layout/orgChart1"/>
    <dgm:cxn modelId="{F520D380-D760-4BF1-8BB0-91CEFBA4A0D7}" type="presOf" srcId="{BD5A0F25-10D1-4FFA-BF18-3A1067BD7F7E}" destId="{6418F17D-C3C9-4C48-82AD-C0218A7B813D}" srcOrd="0" destOrd="0" presId="urn:microsoft.com/office/officeart/2005/8/layout/orgChart1"/>
    <dgm:cxn modelId="{47EE0B81-9921-47F0-B69D-F37B48C7352D}" srcId="{5CD21D59-E575-4CA9-9FBF-6B4546A7107A}" destId="{8F5C51C5-4B8E-4F71-9949-CD7B88C2177F}" srcOrd="1" destOrd="0" parTransId="{9EDEF496-AC96-41E9-BF47-9337B6475304}" sibTransId="{E12B5C08-4E62-44E1-B72C-33F4BF6B1D96}"/>
    <dgm:cxn modelId="{43871381-5435-4D98-AF69-7450033D79DD}" type="presOf" srcId="{6CDC4395-3065-4877-B510-E74F49B6B1F7}" destId="{535D9D9F-B1E5-49E5-B6A2-1739CA1C2ECC}" srcOrd="0" destOrd="0" presId="urn:microsoft.com/office/officeart/2005/8/layout/orgChart1"/>
    <dgm:cxn modelId="{C0DD6586-CF03-49C5-B450-8A8673F0CA4D}" type="presOf" srcId="{9EDEF496-AC96-41E9-BF47-9337B6475304}" destId="{B13ECFD8-0DC4-48B0-9557-0B696310F1FF}" srcOrd="0" destOrd="0" presId="urn:microsoft.com/office/officeart/2005/8/layout/orgChart1"/>
    <dgm:cxn modelId="{06EB4B86-C2CA-4ACC-B398-86483337E5C4}" type="presOf" srcId="{F9CE466B-9290-479F-BB8C-19CA0F5653F5}" destId="{67C3BBEB-AF6A-49A9-8EDC-FE2BF392A2A4}" srcOrd="1" destOrd="0" presId="urn:microsoft.com/office/officeart/2005/8/layout/orgChart1"/>
    <dgm:cxn modelId="{E49FA087-C8F8-4821-AF82-54B391714D85}" type="presOf" srcId="{07096C0B-A7B6-4AEB-98F6-32AF465AB3DC}" destId="{B2D3845C-B866-43FB-8813-EDC1B99023D0}" srcOrd="0" destOrd="0" presId="urn:microsoft.com/office/officeart/2005/8/layout/orgChart1"/>
    <dgm:cxn modelId="{C6F95888-0142-48BA-A4D0-AE01A4FC08C2}" type="presOf" srcId="{1D04BC43-3783-4781-AFF4-B788EF9DD1C7}" destId="{639E6A6C-3CE3-48FB-AAE1-04F5C2041BC7}" srcOrd="0" destOrd="0" presId="urn:microsoft.com/office/officeart/2005/8/layout/orgChart1"/>
    <dgm:cxn modelId="{A2FB8788-E14A-48E4-8B75-82C15DF60D04}" type="presOf" srcId="{13A40A01-CF5B-4AA8-8041-2DBEBCDCAC5E}" destId="{D4FA1656-24FC-48A1-BA0A-E86B48840716}" srcOrd="1" destOrd="0" presId="urn:microsoft.com/office/officeart/2005/8/layout/orgChart1"/>
    <dgm:cxn modelId="{C3121189-E11B-4261-B3DF-CAB8D92AC0C8}" srcId="{F9CE466B-9290-479F-BB8C-19CA0F5653F5}" destId="{6640B59A-4A78-4199-AD10-93281114C324}" srcOrd="0" destOrd="0" parTransId="{AD575FCF-378C-48FF-958E-95F3E9488418}" sibTransId="{B2C7EF74-DA11-4544-AF6C-B8BF1FF45CED}"/>
    <dgm:cxn modelId="{47014F89-14C5-4AA7-99D3-3C0A87C527E5}" type="presOf" srcId="{4E6A4948-B0FB-42CD-AB4F-195CA1390CD6}" destId="{68D756DD-30E0-410A-878C-CB8BD2B76CD3}" srcOrd="0" destOrd="0" presId="urn:microsoft.com/office/officeart/2005/8/layout/orgChart1"/>
    <dgm:cxn modelId="{C3E6BA8A-F298-416E-9565-9299EF34292B}" type="presOf" srcId="{9707D34C-80A4-4611-894D-A5E8CE1BC28A}" destId="{97E4F9BE-C55E-4660-8263-3977DC570717}" srcOrd="0" destOrd="0" presId="urn:microsoft.com/office/officeart/2005/8/layout/orgChart1"/>
    <dgm:cxn modelId="{9141EC8E-272A-495E-ACF7-07D802B81D91}" type="presOf" srcId="{0260F102-48FF-441F-934E-0905AE0437FF}" destId="{82569E15-C50F-46C9-A3BD-B58BC9ED2B60}" srcOrd="0" destOrd="0" presId="urn:microsoft.com/office/officeart/2005/8/layout/orgChart1"/>
    <dgm:cxn modelId="{211B0C90-7D74-4E86-B3B1-46D6EC738C00}" type="presOf" srcId="{E4F11F79-F76B-4C33-84F7-6BE1FDAC5DF5}" destId="{D7272931-5E65-47F3-8E75-21DCFF1928BC}" srcOrd="0" destOrd="0" presId="urn:microsoft.com/office/officeart/2005/8/layout/orgChart1"/>
    <dgm:cxn modelId="{77A97690-1DC6-49EB-B1BA-E1468B3D6BE5}" srcId="{C922A5A7-2E9F-42AD-A79A-9883CCC72057}" destId="{93F479B3-4A72-45F4-9192-412E6864247F}" srcOrd="0" destOrd="0" parTransId="{DB8FEA13-72C7-4555-9232-F97B288B8F44}" sibTransId="{C20A40C5-0AFD-425A-9B14-34B7DFE8DBF9}"/>
    <dgm:cxn modelId="{88536591-0CF0-4406-8925-CB047A81BB0C}" type="presOf" srcId="{E1CAD4F8-6C6E-4DCD-A671-4FBFC727D62B}" destId="{1A7BB4F4-5794-462E-9C2C-FD6584B4810B}" srcOrd="1" destOrd="0" presId="urn:microsoft.com/office/officeart/2005/8/layout/orgChart1"/>
    <dgm:cxn modelId="{12E1B691-3461-4808-8959-804F1AB31D0D}" srcId="{74178EA7-89FD-4C22-9975-DFDC7CCFDE56}" destId="{E0176F1E-2DDC-4288-9E67-C3B2B6B8732F}" srcOrd="1" destOrd="0" parTransId="{34301AF1-B090-4A96-8B9E-74F0B86CCD91}" sibTransId="{1BEE5A43-E4EC-4304-BB0C-B8009080486F}"/>
    <dgm:cxn modelId="{D90C8F94-C539-42AF-A478-343A46C78086}" srcId="{0323D4B6-B44D-40CF-8EF0-A6DB96DBC236}" destId="{6FD15EF0-6F9A-405E-9275-D29D3A2B896B}" srcOrd="3" destOrd="0" parTransId="{4059C2FF-92C0-4A78-8C0E-B9C4C6D11375}" sibTransId="{0AB93581-E107-4BE5-B3ED-A614948D5EB6}"/>
    <dgm:cxn modelId="{7452FC95-8B72-4987-9AD1-0AEF4B1C51A9}" type="presOf" srcId="{E0176F1E-2DDC-4288-9E67-C3B2B6B8732F}" destId="{B70CC7D4-A877-4BAA-8B55-BA9B3AFF51BE}" srcOrd="0" destOrd="0" presId="urn:microsoft.com/office/officeart/2005/8/layout/orgChart1"/>
    <dgm:cxn modelId="{39E8B096-958C-46D2-A094-B94838302836}" srcId="{0323D4B6-B44D-40CF-8EF0-A6DB96DBC236}" destId="{E9992C9D-0041-409E-A336-F53BBD786556}" srcOrd="2" destOrd="0" parTransId="{430290AB-5678-4EE5-B168-C1415A2A4130}" sibTransId="{8E697132-2425-40F2-90EF-438C346863D5}"/>
    <dgm:cxn modelId="{B72F7897-A5F8-43EA-BA44-8FB2BD92315F}" type="presOf" srcId="{C661BE92-E68B-4474-8366-919A1566EB0B}" destId="{6D5FC874-6F00-4F79-AE93-4EC99CA763B2}" srcOrd="1" destOrd="0" presId="urn:microsoft.com/office/officeart/2005/8/layout/orgChart1"/>
    <dgm:cxn modelId="{5764EC97-D9D3-44D7-9AEC-ECFDA7701622}" type="presOf" srcId="{AD575FCF-378C-48FF-958E-95F3E9488418}" destId="{552DC3DD-29C3-4173-8466-0128942C45F6}" srcOrd="0" destOrd="0" presId="urn:microsoft.com/office/officeart/2005/8/layout/orgChart1"/>
    <dgm:cxn modelId="{7742BA9A-7FFF-4F14-9431-54CE4C8BF31D}" type="presOf" srcId="{244DBD15-DBCD-49C2-BCC1-6AEADF5E223B}" destId="{6F5D9BE5-E43A-4999-9718-05297EF73A61}" srcOrd="0" destOrd="0" presId="urn:microsoft.com/office/officeart/2005/8/layout/orgChart1"/>
    <dgm:cxn modelId="{02AEE5A1-F4DC-4FD1-99C8-7E0A1C325482}" type="presOf" srcId="{93F479B3-4A72-45F4-9192-412E6864247F}" destId="{101E928E-00BC-44ED-9B63-14E0F53F26C1}" srcOrd="0" destOrd="0" presId="urn:microsoft.com/office/officeart/2005/8/layout/orgChart1"/>
    <dgm:cxn modelId="{5E1876A3-336D-4BEC-B926-FA276EA534E9}" type="presOf" srcId="{E0176F1E-2DDC-4288-9E67-C3B2B6B8732F}" destId="{08F56891-D0CC-4666-9872-E117590DB018}" srcOrd="1" destOrd="0" presId="urn:microsoft.com/office/officeart/2005/8/layout/orgChart1"/>
    <dgm:cxn modelId="{0475CEA3-954D-44DA-921D-2677FD4B8DD7}" type="presOf" srcId="{BAB70A08-276D-4B3D-8BD1-096078F5C472}" destId="{D692409A-4114-4EE6-AB71-1991189981D6}" srcOrd="0" destOrd="0" presId="urn:microsoft.com/office/officeart/2005/8/layout/orgChart1"/>
    <dgm:cxn modelId="{5D309CA4-3CE9-4B08-B5C4-037867C0BBCD}" type="presOf" srcId="{289D41E9-6CDB-4CB2-B14D-EE51E98BCFB6}" destId="{894EF6AD-EFCF-4F1F-99F3-CA95B02A1D9C}" srcOrd="0" destOrd="0" presId="urn:microsoft.com/office/officeart/2005/8/layout/orgChart1"/>
    <dgm:cxn modelId="{729922AD-9BCD-4325-9C65-66BBC3B573A5}" type="presOf" srcId="{F9CE466B-9290-479F-BB8C-19CA0F5653F5}" destId="{BD7135C4-D720-4296-AA24-6063BB4159C5}" srcOrd="0" destOrd="0" presId="urn:microsoft.com/office/officeart/2005/8/layout/orgChart1"/>
    <dgm:cxn modelId="{83CE90AD-C950-4390-BBAF-F0B956B62D98}" type="presOf" srcId="{34301AF1-B090-4A96-8B9E-74F0B86CCD91}" destId="{7EBDF485-537F-4D6D-B8AC-DB822A380858}" srcOrd="0" destOrd="0" presId="urn:microsoft.com/office/officeart/2005/8/layout/orgChart1"/>
    <dgm:cxn modelId="{F11A9AAD-E55D-41F8-95CC-21AEE4CD58F2}" type="presOf" srcId="{1A446D28-5E5D-4E0B-AB4A-DEB0D946B017}" destId="{CB241FE0-2C12-4B08-9D61-0526B5095CE4}" srcOrd="0" destOrd="0" presId="urn:microsoft.com/office/officeart/2005/8/layout/orgChart1"/>
    <dgm:cxn modelId="{7E7D81AE-79ED-4390-BBC7-593AB16BF6DC}" srcId="{74178EA7-89FD-4C22-9975-DFDC7CCFDE56}" destId="{5CD21D59-E575-4CA9-9FBF-6B4546A7107A}" srcOrd="2" destOrd="0" parTransId="{BE752CB1-7B47-4D49-B478-69C3F4225854}" sibTransId="{3B4BC538-759D-4F79-B8FB-9E63196B6343}"/>
    <dgm:cxn modelId="{BEAE18B0-12AC-487C-A281-B085E86857A5}" type="presOf" srcId="{0CE6C521-0CA3-429A-9E8C-6B5F0C31B182}" destId="{9A73FC6E-5CF5-46C9-A97E-2DC9D4E4A4A9}" srcOrd="0" destOrd="0" presId="urn:microsoft.com/office/officeart/2005/8/layout/orgChart1"/>
    <dgm:cxn modelId="{65022DB0-1333-482E-B8D3-B51B8D02D490}" type="presOf" srcId="{9ECE15F9-0629-466D-A5DC-06ED442FA6D3}" destId="{0C087432-B923-4CBA-B5C6-154B9518B9DC}" srcOrd="0" destOrd="0" presId="urn:microsoft.com/office/officeart/2005/8/layout/orgChart1"/>
    <dgm:cxn modelId="{8F7FB2B1-2298-4DEB-8E05-E7135C4B0581}" type="presOf" srcId="{A9950ECF-A337-4362-AC1E-3427322B3E8B}" destId="{EB8AC24F-892C-40CF-A8EB-ECCC1FCB0268}" srcOrd="0" destOrd="0" presId="urn:microsoft.com/office/officeart/2005/8/layout/orgChart1"/>
    <dgm:cxn modelId="{2D77B9B1-0F52-4DBA-BC02-C799387BF8BE}" type="presOf" srcId="{52629D47-0B85-4BA6-B805-F34B59646310}" destId="{57D472FE-FB96-4BB1-A507-916A2F2C8110}" srcOrd="1" destOrd="0" presId="urn:microsoft.com/office/officeart/2005/8/layout/orgChart1"/>
    <dgm:cxn modelId="{1926CFB1-8A78-46F5-8282-18CCF1618909}" type="presOf" srcId="{A94C6DC2-0CC1-4863-AD5D-9B244E4BD660}" destId="{990BAF83-6777-4E3E-9BCC-E944F7FFD3E1}" srcOrd="0" destOrd="0" presId="urn:microsoft.com/office/officeart/2005/8/layout/orgChart1"/>
    <dgm:cxn modelId="{8189BCB2-7868-42A2-B913-4EE3A9A4F676}" srcId="{612536D4-C028-4CDB-806F-438FAF6AE878}" destId="{49F3E67F-80C0-4171-9E3D-C654CA06AF5C}" srcOrd="0" destOrd="0" parTransId="{BD5A0F25-10D1-4FFA-BF18-3A1067BD7F7E}" sibTransId="{9AD70D43-3CBA-4497-A65E-62C8CF1C2818}"/>
    <dgm:cxn modelId="{4D355DB5-7D2B-468F-98E8-E3FC7F619187}" type="presOf" srcId="{430290AB-5678-4EE5-B168-C1415A2A4130}" destId="{1ECF925C-6BBA-420F-BE31-8A8A5E795515}" srcOrd="0" destOrd="0" presId="urn:microsoft.com/office/officeart/2005/8/layout/orgChart1"/>
    <dgm:cxn modelId="{DB0689B6-AC0A-4B17-8B07-16807074ACE8}" srcId="{74178EA7-89FD-4C22-9975-DFDC7CCFDE56}" destId="{41BEEAEA-CD08-4B2B-B82E-E199818A7623}" srcOrd="4" destOrd="0" parTransId="{289D41E9-6CDB-4CB2-B14D-EE51E98BCFB6}" sibTransId="{68125E5A-D295-45CF-A6C1-264DE1077DA5}"/>
    <dgm:cxn modelId="{870685B7-018F-4AB8-89E3-15F6F38C9FE3}" type="presOf" srcId="{56ABF5FC-1C68-473A-84CB-9783DAAF3BE6}" destId="{B8C229C1-C5EF-4CAB-841D-865940085148}" srcOrd="0" destOrd="0" presId="urn:microsoft.com/office/officeart/2005/8/layout/orgChart1"/>
    <dgm:cxn modelId="{0C3C11B8-2B76-467B-BEC7-071C66BDEA7C}" type="presOf" srcId="{6E450FC6-BB9C-4DB6-AF2F-CC63AC691FC1}" destId="{DEBADBC2-DACE-46E8-9576-AF0BF2765FE9}" srcOrd="0" destOrd="0" presId="urn:microsoft.com/office/officeart/2005/8/layout/orgChart1"/>
    <dgm:cxn modelId="{A8F622B8-AA8A-4F4E-986E-E9BD55B4044A}" type="presOf" srcId="{3D0A4B05-A333-4D41-8567-07DD3594F598}" destId="{0420A7E5-1DE7-40AA-8B40-6672BC8E8783}" srcOrd="0" destOrd="0" presId="urn:microsoft.com/office/officeart/2005/8/layout/orgChart1"/>
    <dgm:cxn modelId="{CE684CBA-8EFD-4800-A935-DC7EA47F7BCC}" type="presOf" srcId="{93F479B3-4A72-45F4-9192-412E6864247F}" destId="{F496820A-91B3-42CE-984E-C04084A195F4}" srcOrd="1" destOrd="0" presId="urn:microsoft.com/office/officeart/2005/8/layout/orgChart1"/>
    <dgm:cxn modelId="{84748DBA-CFEE-4DA5-A6E3-9D9C8142CB51}" srcId="{0323D4B6-B44D-40CF-8EF0-A6DB96DBC236}" destId="{E4F11F79-F76B-4C33-84F7-6BE1FDAC5DF5}" srcOrd="4" destOrd="0" parTransId="{BAB70A08-276D-4B3D-8BD1-096078F5C472}" sibTransId="{180D5371-516D-49A2-818C-A97CA98FD54D}"/>
    <dgm:cxn modelId="{FF3DE3BA-C604-4E2F-B4A2-8466F04C0006}" srcId="{0323D4B6-B44D-40CF-8EF0-A6DB96DBC236}" destId="{74178EA7-89FD-4C22-9975-DFDC7CCFDE56}" srcOrd="6" destOrd="0" parTransId="{0260F102-48FF-441F-934E-0905AE0437FF}" sibTransId="{D946AB0E-1014-4B00-998B-9E1DD8E456B1}"/>
    <dgm:cxn modelId="{9C60FDBC-2A92-4079-93EC-9C7CE2A5EFBD}" type="presOf" srcId="{6A47DDBB-3382-4CB3-982F-73C705455EF1}" destId="{EA89D5EB-01F4-4284-98E6-AA6C7EB16766}" srcOrd="0" destOrd="0" presId="urn:microsoft.com/office/officeart/2005/8/layout/orgChart1"/>
    <dgm:cxn modelId="{D90692BD-E2E8-401D-B0A9-DA6CDB770214}" srcId="{B9D583B8-2EA1-4EB6-AC42-2E72083CA195}" destId="{6A47DDBB-3382-4CB3-982F-73C705455EF1}" srcOrd="2" destOrd="0" parTransId="{81DF0BEF-6103-4FD5-9B3F-D6A59BBC243C}" sibTransId="{EBBCE776-057A-4FAD-829A-C11CDA03AD10}"/>
    <dgm:cxn modelId="{421242BE-B45D-4468-861E-D50B155A296C}" type="presOf" srcId="{FB60BDDE-5D65-4887-8B93-1CBC77C4B0BB}" destId="{FA6467F1-D51F-48F7-98B7-C8EABBD5F604}" srcOrd="0" destOrd="0" presId="urn:microsoft.com/office/officeart/2005/8/layout/orgChart1"/>
    <dgm:cxn modelId="{D57576BF-459E-4BD7-839C-1A39D3F8D691}" type="presOf" srcId="{6FD15EF0-6F9A-405E-9275-D29D3A2B896B}" destId="{623D4A9E-4EFC-47A3-806B-1ED5CFD30202}" srcOrd="1" destOrd="0" presId="urn:microsoft.com/office/officeart/2005/8/layout/orgChart1"/>
    <dgm:cxn modelId="{94EC79BF-BB14-44A6-9BE8-634EDD51AE27}" srcId="{5CD21D59-E575-4CA9-9FBF-6B4546A7107A}" destId="{E1CAD4F8-6C6E-4DCD-A671-4FBFC727D62B}" srcOrd="2" destOrd="0" parTransId="{B8BA55A6-4CD2-43C4-BB74-86488CDE56DC}" sibTransId="{C7397783-9A8B-4BDB-A0E1-4BAAFDBE398B}"/>
    <dgm:cxn modelId="{B33BA0C5-947E-4F3E-A524-7FBF2965D35E}" type="presOf" srcId="{FCF4D89C-D2BF-49E8-8903-AAC9B62802EC}" destId="{372A8958-E051-4EF0-A6E6-5A3C5DC02DD0}" srcOrd="0" destOrd="0" presId="urn:microsoft.com/office/officeart/2005/8/layout/orgChart1"/>
    <dgm:cxn modelId="{194C5EC6-E712-4C0E-9EE8-112AE1930EA6}" type="presOf" srcId="{C661BE92-E68B-4474-8366-919A1566EB0B}" destId="{61A35E6B-1F57-4888-9CD4-0F717A1A76C1}" srcOrd="0" destOrd="0" presId="urn:microsoft.com/office/officeart/2005/8/layout/orgChart1"/>
    <dgm:cxn modelId="{B9119BC7-7C76-4607-9AB3-67344D78E0CF}" srcId="{0323D4B6-B44D-40CF-8EF0-A6DB96DBC236}" destId="{BC2F09D8-207D-4702-8EA4-C9D07B9E7340}" srcOrd="1" destOrd="0" parTransId="{621AEE10-0E78-4796-8396-E0297AA42049}" sibTransId="{D4124038-6DDB-4EEC-ADC3-91910F4B1DCA}"/>
    <dgm:cxn modelId="{F795B7CB-F895-48F8-9742-DEEFF5DCDA2C}" type="presOf" srcId="{B32A780E-D634-46C7-925A-71DE0097069B}" destId="{6D9220B8-793B-4414-8E54-B2C4FBA32EAA}" srcOrd="1" destOrd="0" presId="urn:microsoft.com/office/officeart/2005/8/layout/orgChart1"/>
    <dgm:cxn modelId="{E57312CC-90EB-4036-9A0F-EA9C67FBFE59}" srcId="{8403BC51-A728-4AAE-A359-B3DF20896E96}" destId="{C922A5A7-2E9F-42AD-A79A-9883CCC72057}" srcOrd="0" destOrd="0" parTransId="{244DBD15-DBCD-49C2-BCC1-6AEADF5E223B}" sibTransId="{B524FCB7-39C4-4B21-81BB-ECD55EA0E04B}"/>
    <dgm:cxn modelId="{047F06D0-C924-4C28-A68C-749264842722}" type="presOf" srcId="{621AEE10-0E78-4796-8396-E0297AA42049}" destId="{2E1AB07D-A416-41E3-A0F1-62C5C70F50BC}" srcOrd="0" destOrd="0" presId="urn:microsoft.com/office/officeart/2005/8/layout/orgChart1"/>
    <dgm:cxn modelId="{8E01D0D3-A07A-4BEC-9B35-3E164AFF5CCA}" srcId="{0323D4B6-B44D-40CF-8EF0-A6DB96DBC236}" destId="{FCF4D89C-D2BF-49E8-8903-AAC9B62802EC}" srcOrd="5" destOrd="0" parTransId="{07096C0B-A7B6-4AEB-98F6-32AF465AB3DC}" sibTransId="{1FA4125E-8604-40DC-BA52-BDA0DC69AC21}"/>
    <dgm:cxn modelId="{8A3EB6D5-258B-4BFF-871E-9DBBACB10090}" srcId="{0323D4B6-B44D-40CF-8EF0-A6DB96DBC236}" destId="{E238A75E-EE89-4586-95B4-027CD03E45A5}" srcOrd="0" destOrd="0" parTransId="{FB60BDDE-5D65-4887-8B93-1CBC77C4B0BB}" sibTransId="{796FB79A-F1F9-4C41-B78A-B69472F49C63}"/>
    <dgm:cxn modelId="{DC8610D7-16C6-4923-B6AF-52E1165C1106}" type="presOf" srcId="{0A7C55A0-6CD2-47F6-841C-CCEDF1506260}" destId="{2CBB0115-DB91-43E0-8EDA-0BC10F717783}" srcOrd="0" destOrd="0" presId="urn:microsoft.com/office/officeart/2005/8/layout/orgChart1"/>
    <dgm:cxn modelId="{F5065CD7-FD63-494A-B0A9-A18A633EB2DD}" type="presOf" srcId="{8F5C51C5-4B8E-4F71-9949-CD7B88C2177F}" destId="{37AC181C-E552-4ACA-A27E-83AFE32E94A7}" srcOrd="1" destOrd="0" presId="urn:microsoft.com/office/officeart/2005/8/layout/orgChart1"/>
    <dgm:cxn modelId="{FADE20D8-79C0-4200-AE05-131CADC9C6C2}" type="presOf" srcId="{5CD21D59-E575-4CA9-9FBF-6B4546A7107A}" destId="{B4CF6794-2DF4-4AA7-9C90-F99E5AA95A99}" srcOrd="1" destOrd="0" presId="urn:microsoft.com/office/officeart/2005/8/layout/orgChart1"/>
    <dgm:cxn modelId="{D43AF9D8-13A2-42C1-A756-2FAF6185785F}" type="presOf" srcId="{BE752CB1-7B47-4D49-B478-69C3F4225854}" destId="{3FB98126-56AA-47E2-A025-B8545F6CB495}" srcOrd="0" destOrd="0" presId="urn:microsoft.com/office/officeart/2005/8/layout/orgChart1"/>
    <dgm:cxn modelId="{F1B225DC-E648-4A85-B181-AEC42C28974C}" type="presOf" srcId="{A403B3B5-C090-4204-B78C-4F1E14E5A061}" destId="{CB01E23A-9FAE-4927-BF43-47272670592B}" srcOrd="1" destOrd="0" presId="urn:microsoft.com/office/officeart/2005/8/layout/orgChart1"/>
    <dgm:cxn modelId="{F84628DC-2E79-44C0-ABA7-89D5D195F608}" srcId="{B9D583B8-2EA1-4EB6-AC42-2E72083CA195}" destId="{954464A5-1F44-4D42-9A18-5D32922220B6}" srcOrd="4" destOrd="0" parTransId="{4E245CFB-15E6-4E44-8319-345CCA521781}" sibTransId="{992053D7-E281-4B95-95F1-B635ED5F5D3B}"/>
    <dgm:cxn modelId="{EB98D2DC-F39E-4FEB-94FB-CB50B4441B84}" srcId="{B9D583B8-2EA1-4EB6-AC42-2E72083CA195}" destId="{A21146D1-8081-423D-91D4-987EFDA3D403}" srcOrd="3" destOrd="0" parTransId="{9ECE15F9-0629-466D-A5DC-06ED442FA6D3}" sibTransId="{1567511E-77A2-46F8-9187-1B8399F4410D}"/>
    <dgm:cxn modelId="{3615A8DF-D32F-4E84-B2D2-CAD25870BBDB}" type="presOf" srcId="{954464A5-1F44-4D42-9A18-5D32922220B6}" destId="{087D046E-3C0E-40CD-854E-155C80C59E70}" srcOrd="0" destOrd="0" presId="urn:microsoft.com/office/officeart/2005/8/layout/orgChart1"/>
    <dgm:cxn modelId="{70D3EFDF-2CEC-4AC5-BE04-A0D9827AF628}" srcId="{BC2F09D8-207D-4702-8EA4-C9D07B9E7340}" destId="{A7741293-87B1-49DB-9B62-6740338E5E0B}" srcOrd="0" destOrd="0" parTransId="{8FD87A68-00E5-4F57-B243-F47C03D7757D}" sibTransId="{FA12ECB1-5E9C-46B7-B073-152CCD269917}"/>
    <dgm:cxn modelId="{5477FFDF-69DB-4547-9EE6-58CE8271187B}" type="presOf" srcId="{612536D4-C028-4CDB-806F-438FAF6AE878}" destId="{A94EC670-501C-4419-9A02-4F89DDE93F90}" srcOrd="1" destOrd="0" presId="urn:microsoft.com/office/officeart/2005/8/layout/orgChart1"/>
    <dgm:cxn modelId="{1AA445E1-1CEB-4155-A48A-6393C81F1284}" type="presOf" srcId="{BC2F09D8-207D-4702-8EA4-C9D07B9E7340}" destId="{EA205B40-8097-4EC2-B9CC-EEF323EBD4D9}" srcOrd="1" destOrd="0" presId="urn:microsoft.com/office/officeart/2005/8/layout/orgChart1"/>
    <dgm:cxn modelId="{54E7F7E1-6AD9-4DA3-B5BD-41F4EBDCD7C1}" type="presOf" srcId="{CFAAA6DD-B621-4B30-AF55-961E97AB2A50}" destId="{CE7C999D-9C04-4BF2-A46F-212FFBAC8121}" srcOrd="0" destOrd="0" presId="urn:microsoft.com/office/officeart/2005/8/layout/orgChart1"/>
    <dgm:cxn modelId="{C2AD2DE3-8FB3-4484-8735-6638B0711EA1}" srcId="{E9992C9D-0041-409E-A336-F53BBD786556}" destId="{56ABF5FC-1C68-473A-84CB-9783DAAF3BE6}" srcOrd="1" destOrd="0" parTransId="{0CE6C521-0CA3-429A-9E8C-6B5F0C31B182}" sibTransId="{20EE0726-653E-47CF-9347-6F19B7C3B3A9}"/>
    <dgm:cxn modelId="{1CDDD2E4-AC70-4276-A179-8BB412524094}" type="presOf" srcId="{4059C2FF-92C0-4A78-8C0E-B9C4C6D11375}" destId="{E8046678-7175-46E3-8385-A24331A19BBF}" srcOrd="0" destOrd="0" presId="urn:microsoft.com/office/officeart/2005/8/layout/orgChart1"/>
    <dgm:cxn modelId="{8C4343E7-35A4-4BDF-9A84-233F3F1934BF}" type="presOf" srcId="{7E7E8E53-17D0-4D59-8FC6-3681FFEB0130}" destId="{09F79B45-7A7F-45D0-82D2-03AD093D2A4D}" srcOrd="0" destOrd="0" presId="urn:microsoft.com/office/officeart/2005/8/layout/orgChart1"/>
    <dgm:cxn modelId="{4D2D0BEE-6D03-4FCD-95FF-ED2669709FF1}" type="presOf" srcId="{0A7C55A0-6CD2-47F6-841C-CCEDF1506260}" destId="{9DEADA5C-7C49-4D88-9C1B-05D41680DD13}" srcOrd="1" destOrd="0" presId="urn:microsoft.com/office/officeart/2005/8/layout/orgChart1"/>
    <dgm:cxn modelId="{88581AEE-1AC3-438D-8A1D-8E70659FC99C}" srcId="{0323D4B6-B44D-40CF-8EF0-A6DB96DBC236}" destId="{612536D4-C028-4CDB-806F-438FAF6AE878}" srcOrd="7" destOrd="0" parTransId="{1D04BC43-3783-4781-AFF4-B788EF9DD1C7}" sibTransId="{5C04E55D-721F-4493-86BF-E8AC53F7F09D}"/>
    <dgm:cxn modelId="{28BBAFEE-7383-47D5-8AF7-6B1E6243C9F1}" type="presOf" srcId="{C9C42BF0-2D1E-4EEE-93AC-1FA11005C779}" destId="{F951C67B-A1BC-4FF4-AE55-C3B2FBBB5AB5}" srcOrd="0" destOrd="0" presId="urn:microsoft.com/office/officeart/2005/8/layout/orgChart1"/>
    <dgm:cxn modelId="{416340EF-8635-4AF1-84D3-10A92513CFFF}" type="presOf" srcId="{51B9C4A4-EBCF-41F5-A960-286095673D29}" destId="{0946B564-A7F0-4360-AA42-FF1954522785}" srcOrd="0" destOrd="0" presId="urn:microsoft.com/office/officeart/2005/8/layout/orgChart1"/>
    <dgm:cxn modelId="{A4DE00F1-C362-4076-A2CF-A19EDE6C341D}" type="presOf" srcId="{BC2F09D8-207D-4702-8EA4-C9D07B9E7340}" destId="{810AC69D-DC80-4407-BAF6-E9C659576739}" srcOrd="0" destOrd="0" presId="urn:microsoft.com/office/officeart/2005/8/layout/orgChart1"/>
    <dgm:cxn modelId="{9B1A26F3-6CB0-4E30-BADB-17D51947229D}" type="presOf" srcId="{A7741293-87B1-49DB-9B62-6740338E5E0B}" destId="{B07E877D-73DB-478F-832D-D7D8B31AC6AE}" srcOrd="0" destOrd="0" presId="urn:microsoft.com/office/officeart/2005/8/layout/orgChart1"/>
    <dgm:cxn modelId="{A08C50F6-6F30-465B-BACD-A4BCFCE2A926}" type="presOf" srcId="{4E245CFB-15E6-4E44-8319-345CCA521781}" destId="{7512BF21-52B2-4E25-AF4C-CD63E38E0CFE}" srcOrd="0" destOrd="0" presId="urn:microsoft.com/office/officeart/2005/8/layout/orgChart1"/>
    <dgm:cxn modelId="{E77076F6-38DD-480B-BD1E-0B00DA66191E}" type="presOf" srcId="{2DA6556A-F760-4CBA-824A-5E7FB1B953BE}" destId="{04F85E71-F581-456B-8A99-82DB3E09B90D}" srcOrd="0" destOrd="0" presId="urn:microsoft.com/office/officeart/2005/8/layout/orgChart1"/>
    <dgm:cxn modelId="{08705AF8-995D-4CFA-90D2-DA1F595D3644}" type="presOf" srcId="{8403BC51-A728-4AAE-A359-B3DF20896E96}" destId="{85749CAD-C62A-4C89-BD4D-9F40C9D61DC1}" srcOrd="1" destOrd="0" presId="urn:microsoft.com/office/officeart/2005/8/layout/orgChart1"/>
    <dgm:cxn modelId="{DFB431F9-8E4F-47BC-8306-6DA70C8CDD71}" type="presOf" srcId="{7E7E8E53-17D0-4D59-8FC6-3681FFEB0130}" destId="{390FBD92-95AA-446D-9B94-EA1A378D1734}" srcOrd="1" destOrd="0" presId="urn:microsoft.com/office/officeart/2005/8/layout/orgChart1"/>
    <dgm:cxn modelId="{67B535FC-5588-4D9F-AB2C-0C340A16C3E2}" type="presOf" srcId="{FE82B3B1-9375-4ACB-8FFC-214063828CD1}" destId="{032ABAF5-4098-4ACF-94EA-2F1C29203C80}" srcOrd="0" destOrd="0" presId="urn:microsoft.com/office/officeart/2005/8/layout/orgChart1"/>
    <dgm:cxn modelId="{A3B82EFF-883B-441E-B8F0-D3F78C3CB77C}" type="presOf" srcId="{6CDC4395-3065-4877-B510-E74F49B6B1F7}" destId="{D9ED76A0-2CF1-446D-A690-88F9520102D6}" srcOrd="1" destOrd="0" presId="urn:microsoft.com/office/officeart/2005/8/layout/orgChart1"/>
    <dgm:cxn modelId="{A5D73806-ED5E-486E-AAD0-13239A69CA4A}" type="presParOf" srcId="{0420A7E5-1DE7-40AA-8B40-6672BC8E8783}" destId="{3E5CABB8-661F-4C15-B198-285299CEA283}" srcOrd="0" destOrd="0" presId="urn:microsoft.com/office/officeart/2005/8/layout/orgChart1"/>
    <dgm:cxn modelId="{E6B2A615-4502-4CEB-A12F-196DB399EF70}" type="presParOf" srcId="{3E5CABB8-661F-4C15-B198-285299CEA283}" destId="{4B0706D0-7323-4716-B45D-416D0EA6D143}" srcOrd="0" destOrd="0" presId="urn:microsoft.com/office/officeart/2005/8/layout/orgChart1"/>
    <dgm:cxn modelId="{0B0CD5FC-F837-4EEA-9CB2-C41745115871}" type="presParOf" srcId="{4B0706D0-7323-4716-B45D-416D0EA6D143}" destId="{8D468FA4-F8F0-46F5-8CD6-D6EED10155A6}" srcOrd="0" destOrd="0" presId="urn:microsoft.com/office/officeart/2005/8/layout/orgChart1"/>
    <dgm:cxn modelId="{89C74125-1117-49FB-A01D-F8B2332C8DA9}" type="presParOf" srcId="{4B0706D0-7323-4716-B45D-416D0EA6D143}" destId="{0BF87400-A19F-49B9-BCFC-B0FD0672EA9A}" srcOrd="1" destOrd="0" presId="urn:microsoft.com/office/officeart/2005/8/layout/orgChart1"/>
    <dgm:cxn modelId="{6B157501-F1C7-4362-8E20-5679E0225577}" type="presParOf" srcId="{3E5CABB8-661F-4C15-B198-285299CEA283}" destId="{3DD199FA-33D3-4B41-98E2-7D4290C79689}" srcOrd="1" destOrd="0" presId="urn:microsoft.com/office/officeart/2005/8/layout/orgChart1"/>
    <dgm:cxn modelId="{C55C4AD7-D3E3-413A-9751-15A20DF86B00}" type="presParOf" srcId="{3DD199FA-33D3-4B41-98E2-7D4290C79689}" destId="{2E1AB07D-A416-41E3-A0F1-62C5C70F50BC}" srcOrd="0" destOrd="0" presId="urn:microsoft.com/office/officeart/2005/8/layout/orgChart1"/>
    <dgm:cxn modelId="{53A8CA35-2B60-43A7-B773-F0302EA71919}" type="presParOf" srcId="{3DD199FA-33D3-4B41-98E2-7D4290C79689}" destId="{994171D7-287C-4E76-94B8-B16086D7FDA9}" srcOrd="1" destOrd="0" presId="urn:microsoft.com/office/officeart/2005/8/layout/orgChart1"/>
    <dgm:cxn modelId="{66C1789B-5298-4641-A5EB-9D00041D1B24}" type="presParOf" srcId="{994171D7-287C-4E76-94B8-B16086D7FDA9}" destId="{35A23B27-166F-499B-95FC-1833330832A9}" srcOrd="0" destOrd="0" presId="urn:microsoft.com/office/officeart/2005/8/layout/orgChart1"/>
    <dgm:cxn modelId="{EC77BEE6-F98C-4051-A812-B52F6DFB2054}" type="presParOf" srcId="{35A23B27-166F-499B-95FC-1833330832A9}" destId="{810AC69D-DC80-4407-BAF6-E9C659576739}" srcOrd="0" destOrd="0" presId="urn:microsoft.com/office/officeart/2005/8/layout/orgChart1"/>
    <dgm:cxn modelId="{74545F85-77EA-4DFE-AFB1-0765136FB3D2}" type="presParOf" srcId="{35A23B27-166F-499B-95FC-1833330832A9}" destId="{EA205B40-8097-4EC2-B9CC-EEF323EBD4D9}" srcOrd="1" destOrd="0" presId="urn:microsoft.com/office/officeart/2005/8/layout/orgChart1"/>
    <dgm:cxn modelId="{1E1B3ED8-B7FE-4569-8A87-4DD02FB3925E}" type="presParOf" srcId="{994171D7-287C-4E76-94B8-B16086D7FDA9}" destId="{285D76BB-E14F-4090-B2A9-59650F6108EB}" srcOrd="1" destOrd="0" presId="urn:microsoft.com/office/officeart/2005/8/layout/orgChart1"/>
    <dgm:cxn modelId="{6EAAC544-768A-4FBE-BF52-5EDA064168C9}" type="presParOf" srcId="{285D76BB-E14F-4090-B2A9-59650F6108EB}" destId="{66B4B576-19B3-4733-AD7C-9ED90C1BE69F}" srcOrd="0" destOrd="0" presId="urn:microsoft.com/office/officeart/2005/8/layout/orgChart1"/>
    <dgm:cxn modelId="{FA733030-27D7-4F66-9B1F-07750138BF6D}" type="presParOf" srcId="{285D76BB-E14F-4090-B2A9-59650F6108EB}" destId="{5D96F5A5-FC96-419A-B166-0F927A504898}" srcOrd="1" destOrd="0" presId="urn:microsoft.com/office/officeart/2005/8/layout/orgChart1"/>
    <dgm:cxn modelId="{F4C6C2AC-5255-435A-91B9-9E30444C7A15}" type="presParOf" srcId="{5D96F5A5-FC96-419A-B166-0F927A504898}" destId="{A331D45D-2EE1-43F4-B532-062765777A4F}" srcOrd="0" destOrd="0" presId="urn:microsoft.com/office/officeart/2005/8/layout/orgChart1"/>
    <dgm:cxn modelId="{810DADAC-33DD-40A4-9751-B7520E5F05E4}" type="presParOf" srcId="{A331D45D-2EE1-43F4-B532-062765777A4F}" destId="{B07E877D-73DB-478F-832D-D7D8B31AC6AE}" srcOrd="0" destOrd="0" presId="urn:microsoft.com/office/officeart/2005/8/layout/orgChart1"/>
    <dgm:cxn modelId="{368151C1-9DA3-4BDE-AA17-9153F0A0D4F0}" type="presParOf" srcId="{A331D45D-2EE1-43F4-B532-062765777A4F}" destId="{780A9AC3-1AA7-4FA8-9E05-8C37072356C5}" srcOrd="1" destOrd="0" presId="urn:microsoft.com/office/officeart/2005/8/layout/orgChart1"/>
    <dgm:cxn modelId="{6B975A53-088B-44AC-BBFC-942FE14096DD}" type="presParOf" srcId="{5D96F5A5-FC96-419A-B166-0F927A504898}" destId="{90817741-4F73-4B4C-B9E3-6C902BC4A99A}" srcOrd="1" destOrd="0" presId="urn:microsoft.com/office/officeart/2005/8/layout/orgChart1"/>
    <dgm:cxn modelId="{277500F2-24B4-473B-B23B-0D68214EE325}" type="presParOf" srcId="{5D96F5A5-FC96-419A-B166-0F927A504898}" destId="{7F7BE405-E04B-48A3-890B-D297C6612D65}" srcOrd="2" destOrd="0" presId="urn:microsoft.com/office/officeart/2005/8/layout/orgChart1"/>
    <dgm:cxn modelId="{58B3C0A9-AD6F-42C0-94DA-1CE287929331}" type="presParOf" srcId="{994171D7-287C-4E76-94B8-B16086D7FDA9}" destId="{CF10D4CF-F534-47DD-B005-90F951D222F2}" srcOrd="2" destOrd="0" presId="urn:microsoft.com/office/officeart/2005/8/layout/orgChart1"/>
    <dgm:cxn modelId="{8BEEB6B4-F8EA-4315-8566-F53F7D0AC82B}" type="presParOf" srcId="{3DD199FA-33D3-4B41-98E2-7D4290C79689}" destId="{1ECF925C-6BBA-420F-BE31-8A8A5E795515}" srcOrd="2" destOrd="0" presId="urn:microsoft.com/office/officeart/2005/8/layout/orgChart1"/>
    <dgm:cxn modelId="{24BD74C0-46BA-4D74-9E12-6CF32EBE3DE2}" type="presParOf" srcId="{3DD199FA-33D3-4B41-98E2-7D4290C79689}" destId="{ED61294A-95AA-48A0-92F9-3D6A8411F69E}" srcOrd="3" destOrd="0" presId="urn:microsoft.com/office/officeart/2005/8/layout/orgChart1"/>
    <dgm:cxn modelId="{A6ACC72E-26DD-4C8F-B874-EF40CAC6D8A1}" type="presParOf" srcId="{ED61294A-95AA-48A0-92F9-3D6A8411F69E}" destId="{FE0C25E5-E931-45BF-9088-8D507295CBF9}" srcOrd="0" destOrd="0" presId="urn:microsoft.com/office/officeart/2005/8/layout/orgChart1"/>
    <dgm:cxn modelId="{33423362-8E05-4FA3-8BE4-1FFF3C98FF3A}" type="presParOf" srcId="{FE0C25E5-E931-45BF-9088-8D507295CBF9}" destId="{57F1B2EE-C310-4B95-823C-E4681EB4BDD4}" srcOrd="0" destOrd="0" presId="urn:microsoft.com/office/officeart/2005/8/layout/orgChart1"/>
    <dgm:cxn modelId="{73BF7CCA-9F39-4045-8861-771067E7D51C}" type="presParOf" srcId="{FE0C25E5-E931-45BF-9088-8D507295CBF9}" destId="{472DDF85-0B8D-43F4-A59C-5B40AD3F0B43}" srcOrd="1" destOrd="0" presId="urn:microsoft.com/office/officeart/2005/8/layout/orgChart1"/>
    <dgm:cxn modelId="{166E2F46-51A1-4D8A-B169-03C299D8524E}" type="presParOf" srcId="{ED61294A-95AA-48A0-92F9-3D6A8411F69E}" destId="{5485685B-53FE-4E11-AB98-5CE218F3D37F}" srcOrd="1" destOrd="0" presId="urn:microsoft.com/office/officeart/2005/8/layout/orgChart1"/>
    <dgm:cxn modelId="{8C421597-F8EA-46F2-9909-B82C174BA806}" type="presParOf" srcId="{5485685B-53FE-4E11-AB98-5CE218F3D37F}" destId="{F951C67B-A1BC-4FF4-AE55-C3B2FBBB5AB5}" srcOrd="0" destOrd="0" presId="urn:microsoft.com/office/officeart/2005/8/layout/orgChart1"/>
    <dgm:cxn modelId="{75C93C6D-E55D-473F-B919-2EC735F2DF57}" type="presParOf" srcId="{5485685B-53FE-4E11-AB98-5CE218F3D37F}" destId="{1ED658B4-CA4A-4148-99AA-C306EE9D64D0}" srcOrd="1" destOrd="0" presId="urn:microsoft.com/office/officeart/2005/8/layout/orgChart1"/>
    <dgm:cxn modelId="{C80B6618-9F41-4ABA-9E7E-8A448C8E97C5}" type="presParOf" srcId="{1ED658B4-CA4A-4148-99AA-C306EE9D64D0}" destId="{796DC322-9616-474D-A490-8471129FC81B}" srcOrd="0" destOrd="0" presId="urn:microsoft.com/office/officeart/2005/8/layout/orgChart1"/>
    <dgm:cxn modelId="{D5E4C182-0562-4EB6-A598-8610FD1A823D}" type="presParOf" srcId="{796DC322-9616-474D-A490-8471129FC81B}" destId="{974C7D03-0DB8-464B-B055-62B9FBDEF836}" srcOrd="0" destOrd="0" presId="urn:microsoft.com/office/officeart/2005/8/layout/orgChart1"/>
    <dgm:cxn modelId="{3653F56B-56D2-4EF5-901D-850E20C884E3}" type="presParOf" srcId="{796DC322-9616-474D-A490-8471129FC81B}" destId="{6D9220B8-793B-4414-8E54-B2C4FBA32EAA}" srcOrd="1" destOrd="0" presId="urn:microsoft.com/office/officeart/2005/8/layout/orgChart1"/>
    <dgm:cxn modelId="{57BFBABB-B679-4112-87E4-5E29C57CE96D}" type="presParOf" srcId="{1ED658B4-CA4A-4148-99AA-C306EE9D64D0}" destId="{1FB9975E-5254-42A2-A0E0-43138B84194C}" srcOrd="1" destOrd="0" presId="urn:microsoft.com/office/officeart/2005/8/layout/orgChart1"/>
    <dgm:cxn modelId="{E0949D3D-61DB-4853-AEE6-3BF175FC98E5}" type="presParOf" srcId="{1ED658B4-CA4A-4148-99AA-C306EE9D64D0}" destId="{DA9D79E4-7283-42FD-9BDF-CD032DEB6619}" srcOrd="2" destOrd="0" presId="urn:microsoft.com/office/officeart/2005/8/layout/orgChart1"/>
    <dgm:cxn modelId="{A46CC479-4D95-4CE6-877F-A373CE64857B}" type="presParOf" srcId="{5485685B-53FE-4E11-AB98-5CE218F3D37F}" destId="{9A73FC6E-5CF5-46C9-A97E-2DC9D4E4A4A9}" srcOrd="2" destOrd="0" presId="urn:microsoft.com/office/officeart/2005/8/layout/orgChart1"/>
    <dgm:cxn modelId="{96917EFD-C747-4DCB-B337-69303A1DA8F5}" type="presParOf" srcId="{5485685B-53FE-4E11-AB98-5CE218F3D37F}" destId="{3C2025C7-5558-4BDA-8967-2DE71D682313}" srcOrd="3" destOrd="0" presId="urn:microsoft.com/office/officeart/2005/8/layout/orgChart1"/>
    <dgm:cxn modelId="{8E3F7DA2-6B30-4334-B4C4-C639A9864D0A}" type="presParOf" srcId="{3C2025C7-5558-4BDA-8967-2DE71D682313}" destId="{78CD2A69-6DB2-4D27-89B2-F507622497A3}" srcOrd="0" destOrd="0" presId="urn:microsoft.com/office/officeart/2005/8/layout/orgChart1"/>
    <dgm:cxn modelId="{6D04C031-0A59-460B-A770-98575F90F529}" type="presParOf" srcId="{78CD2A69-6DB2-4D27-89B2-F507622497A3}" destId="{B8C229C1-C5EF-4CAB-841D-865940085148}" srcOrd="0" destOrd="0" presId="urn:microsoft.com/office/officeart/2005/8/layout/orgChart1"/>
    <dgm:cxn modelId="{DFC74D8B-AC6A-417F-B12E-57996AF5DDCA}" type="presParOf" srcId="{78CD2A69-6DB2-4D27-89B2-F507622497A3}" destId="{DF0AF326-B223-4779-B402-3F9CFB2BF0FA}" srcOrd="1" destOrd="0" presId="urn:microsoft.com/office/officeart/2005/8/layout/orgChart1"/>
    <dgm:cxn modelId="{AFE7C855-ABC5-4636-A416-545D4D4304C3}" type="presParOf" srcId="{3C2025C7-5558-4BDA-8967-2DE71D682313}" destId="{C591F51E-2D5D-4763-9076-19954D9B9545}" srcOrd="1" destOrd="0" presId="urn:microsoft.com/office/officeart/2005/8/layout/orgChart1"/>
    <dgm:cxn modelId="{72BA91B8-86F1-414F-BD88-4F7AAC6DD383}" type="presParOf" srcId="{3C2025C7-5558-4BDA-8967-2DE71D682313}" destId="{9AB546AB-FDE8-441A-A47D-FA34110BC5A6}" srcOrd="2" destOrd="0" presId="urn:microsoft.com/office/officeart/2005/8/layout/orgChart1"/>
    <dgm:cxn modelId="{87BF500A-31C3-4C81-B661-B352F9321FFB}" type="presParOf" srcId="{5485685B-53FE-4E11-AB98-5CE218F3D37F}" destId="{7BBB1A03-711A-47F8-8ED6-B3380A2A231F}" srcOrd="4" destOrd="0" presId="urn:microsoft.com/office/officeart/2005/8/layout/orgChart1"/>
    <dgm:cxn modelId="{D29943EF-3082-4AEC-9864-66658A4DDA87}" type="presParOf" srcId="{5485685B-53FE-4E11-AB98-5CE218F3D37F}" destId="{A69C3809-032B-4221-8A01-3BF43EF7BF0A}" srcOrd="5" destOrd="0" presId="urn:microsoft.com/office/officeart/2005/8/layout/orgChart1"/>
    <dgm:cxn modelId="{3F045E54-9CA5-485D-B8E2-C8A05641033C}" type="presParOf" srcId="{A69C3809-032B-4221-8A01-3BF43EF7BF0A}" destId="{883C4D91-7BF6-4C01-9814-C1892941D4CD}" srcOrd="0" destOrd="0" presId="urn:microsoft.com/office/officeart/2005/8/layout/orgChart1"/>
    <dgm:cxn modelId="{2FF030DA-FEC9-4581-9935-922582E44D9A}" type="presParOf" srcId="{883C4D91-7BF6-4C01-9814-C1892941D4CD}" destId="{535D9D9F-B1E5-49E5-B6A2-1739CA1C2ECC}" srcOrd="0" destOrd="0" presId="urn:microsoft.com/office/officeart/2005/8/layout/orgChart1"/>
    <dgm:cxn modelId="{EB239D18-3B91-4F9C-B099-FE8AB3247B45}" type="presParOf" srcId="{883C4D91-7BF6-4C01-9814-C1892941D4CD}" destId="{D9ED76A0-2CF1-446D-A690-88F9520102D6}" srcOrd="1" destOrd="0" presId="urn:microsoft.com/office/officeart/2005/8/layout/orgChart1"/>
    <dgm:cxn modelId="{C73179A6-8948-4DCB-ACE0-0E00C4AD2BE6}" type="presParOf" srcId="{A69C3809-032B-4221-8A01-3BF43EF7BF0A}" destId="{33FF88C6-5694-45B2-A61F-11DF76953D10}" srcOrd="1" destOrd="0" presId="urn:microsoft.com/office/officeart/2005/8/layout/orgChart1"/>
    <dgm:cxn modelId="{6BC4EACB-EC7F-4B14-B552-3EC711865AC1}" type="presParOf" srcId="{A69C3809-032B-4221-8A01-3BF43EF7BF0A}" destId="{DA493693-3F82-4936-A209-6F1C2A0EDDB3}" srcOrd="2" destOrd="0" presId="urn:microsoft.com/office/officeart/2005/8/layout/orgChart1"/>
    <dgm:cxn modelId="{E3A57335-3A58-4658-97E8-1BF725B27F07}" type="presParOf" srcId="{5485685B-53FE-4E11-AB98-5CE218F3D37F}" destId="{0946B564-A7F0-4360-AA42-FF1954522785}" srcOrd="6" destOrd="0" presId="urn:microsoft.com/office/officeart/2005/8/layout/orgChart1"/>
    <dgm:cxn modelId="{D22B5E21-865D-4DE2-8C7F-06428F43025B}" type="presParOf" srcId="{5485685B-53FE-4E11-AB98-5CE218F3D37F}" destId="{8B74AFC0-26DC-452C-8E76-C567D3D4A1CE}" srcOrd="7" destOrd="0" presId="urn:microsoft.com/office/officeart/2005/8/layout/orgChart1"/>
    <dgm:cxn modelId="{317DE738-7B85-4E19-B5BE-486C6B29641D}" type="presParOf" srcId="{8B74AFC0-26DC-452C-8E76-C567D3D4A1CE}" destId="{717112D8-8412-490D-9698-7544F633358A}" srcOrd="0" destOrd="0" presId="urn:microsoft.com/office/officeart/2005/8/layout/orgChart1"/>
    <dgm:cxn modelId="{65ED7384-610B-4C30-AF4E-DDF2C19CC118}" type="presParOf" srcId="{717112D8-8412-490D-9698-7544F633358A}" destId="{61A35E6B-1F57-4888-9CD4-0F717A1A76C1}" srcOrd="0" destOrd="0" presId="urn:microsoft.com/office/officeart/2005/8/layout/orgChart1"/>
    <dgm:cxn modelId="{0403903D-2DB0-41B1-AF4B-6AFB03D3F56F}" type="presParOf" srcId="{717112D8-8412-490D-9698-7544F633358A}" destId="{6D5FC874-6F00-4F79-AE93-4EC99CA763B2}" srcOrd="1" destOrd="0" presId="urn:microsoft.com/office/officeart/2005/8/layout/orgChart1"/>
    <dgm:cxn modelId="{485C86C2-5720-42CD-B9A9-CEF99A9C23DD}" type="presParOf" srcId="{8B74AFC0-26DC-452C-8E76-C567D3D4A1CE}" destId="{DA7D257D-4900-412E-9B16-4AF8852A6622}" srcOrd="1" destOrd="0" presId="urn:microsoft.com/office/officeart/2005/8/layout/orgChart1"/>
    <dgm:cxn modelId="{479C019C-EC73-4F33-BD9E-2C333C5A48E7}" type="presParOf" srcId="{8B74AFC0-26DC-452C-8E76-C567D3D4A1CE}" destId="{0CB9C9A4-94AD-445F-9B8E-7B4C95F8DA3E}" srcOrd="2" destOrd="0" presId="urn:microsoft.com/office/officeart/2005/8/layout/orgChart1"/>
    <dgm:cxn modelId="{2F3A07F9-2318-4BF9-8948-0D5BDD7FD6E3}" type="presParOf" srcId="{ED61294A-95AA-48A0-92F9-3D6A8411F69E}" destId="{0F2D8E2E-B9F0-4CD6-92E5-9A436B7AC615}" srcOrd="2" destOrd="0" presId="urn:microsoft.com/office/officeart/2005/8/layout/orgChart1"/>
    <dgm:cxn modelId="{4D835DB6-E661-4D9D-BDE7-3A50498510B4}" type="presParOf" srcId="{3DD199FA-33D3-4B41-98E2-7D4290C79689}" destId="{E8046678-7175-46E3-8385-A24331A19BBF}" srcOrd="4" destOrd="0" presId="urn:microsoft.com/office/officeart/2005/8/layout/orgChart1"/>
    <dgm:cxn modelId="{7A25AA79-74E2-43C9-B03A-F7CABA169CD0}" type="presParOf" srcId="{3DD199FA-33D3-4B41-98E2-7D4290C79689}" destId="{58551EE8-017A-469F-9FC0-58648ADA38EC}" srcOrd="5" destOrd="0" presId="urn:microsoft.com/office/officeart/2005/8/layout/orgChart1"/>
    <dgm:cxn modelId="{4BC7393C-B3A0-4ADC-ABF3-D4BD3F0AF806}" type="presParOf" srcId="{58551EE8-017A-469F-9FC0-58648ADA38EC}" destId="{0688F1D3-B4B8-4F12-968A-69CAA8E5D399}" srcOrd="0" destOrd="0" presId="urn:microsoft.com/office/officeart/2005/8/layout/orgChart1"/>
    <dgm:cxn modelId="{BF318B07-6CB7-456D-9319-97060266C889}" type="presParOf" srcId="{0688F1D3-B4B8-4F12-968A-69CAA8E5D399}" destId="{B63E51E1-1B46-4DD0-988E-59AF88BE6213}" srcOrd="0" destOrd="0" presId="urn:microsoft.com/office/officeart/2005/8/layout/orgChart1"/>
    <dgm:cxn modelId="{72403BDF-8117-45ED-B18A-ED683E32EBA4}" type="presParOf" srcId="{0688F1D3-B4B8-4F12-968A-69CAA8E5D399}" destId="{623D4A9E-4EFC-47A3-806B-1ED5CFD30202}" srcOrd="1" destOrd="0" presId="urn:microsoft.com/office/officeart/2005/8/layout/orgChart1"/>
    <dgm:cxn modelId="{8761224D-BC92-4920-B497-3E6528DE83E0}" type="presParOf" srcId="{58551EE8-017A-469F-9FC0-58648ADA38EC}" destId="{8ECEF7BE-A5D9-40EA-B8DF-1F1340DA45CE}" srcOrd="1" destOrd="0" presId="urn:microsoft.com/office/officeart/2005/8/layout/orgChart1"/>
    <dgm:cxn modelId="{E8911F10-FCA8-4448-9F03-7428995F343F}" type="presParOf" srcId="{8ECEF7BE-A5D9-40EA-B8DF-1F1340DA45CE}" destId="{F5F8582A-FBB7-4F00-B359-640D70FD353D}" srcOrd="0" destOrd="0" presId="urn:microsoft.com/office/officeart/2005/8/layout/orgChart1"/>
    <dgm:cxn modelId="{EFE29441-E51F-49FC-857D-0453A6EB8028}" type="presParOf" srcId="{8ECEF7BE-A5D9-40EA-B8DF-1F1340DA45CE}" destId="{0BABF712-2B5C-43FA-9194-ACF1A312C85E}" srcOrd="1" destOrd="0" presId="urn:microsoft.com/office/officeart/2005/8/layout/orgChart1"/>
    <dgm:cxn modelId="{3463DEB9-E84E-43CF-B341-DD3D1ABDD58B}" type="presParOf" srcId="{0BABF712-2B5C-43FA-9194-ACF1A312C85E}" destId="{E3FBBC31-1BAF-4766-A5D9-F7D33C4BC3F9}" srcOrd="0" destOrd="0" presId="urn:microsoft.com/office/officeart/2005/8/layout/orgChart1"/>
    <dgm:cxn modelId="{E618EED3-7DCD-4177-BD35-B38FF5C3C4F8}" type="presParOf" srcId="{E3FBBC31-1BAF-4766-A5D9-F7D33C4BC3F9}" destId="{6A343A48-13C6-4AD4-A635-B9C935F6219E}" srcOrd="0" destOrd="0" presId="urn:microsoft.com/office/officeart/2005/8/layout/orgChart1"/>
    <dgm:cxn modelId="{CB62C08A-4076-444F-AE6A-ED47C014CD49}" type="presParOf" srcId="{E3FBBC31-1BAF-4766-A5D9-F7D33C4BC3F9}" destId="{85749CAD-C62A-4C89-BD4D-9F40C9D61DC1}" srcOrd="1" destOrd="0" presId="urn:microsoft.com/office/officeart/2005/8/layout/orgChart1"/>
    <dgm:cxn modelId="{F9AA6B24-4AD5-4511-B5A7-6888E06324A7}" type="presParOf" srcId="{0BABF712-2B5C-43FA-9194-ACF1A312C85E}" destId="{B432FD83-0A53-4542-B907-AD1A8200E758}" srcOrd="1" destOrd="0" presId="urn:microsoft.com/office/officeart/2005/8/layout/orgChart1"/>
    <dgm:cxn modelId="{047D6B77-4BE5-4BB7-B7EC-27044ED61F44}" type="presParOf" srcId="{B432FD83-0A53-4542-B907-AD1A8200E758}" destId="{6F5D9BE5-E43A-4999-9718-05297EF73A61}" srcOrd="0" destOrd="0" presId="urn:microsoft.com/office/officeart/2005/8/layout/orgChart1"/>
    <dgm:cxn modelId="{AE5D54A6-CD84-422B-9DB3-12727540EA34}" type="presParOf" srcId="{B432FD83-0A53-4542-B907-AD1A8200E758}" destId="{176B5587-E13E-4442-9C91-6527E072DC00}" srcOrd="1" destOrd="0" presId="urn:microsoft.com/office/officeart/2005/8/layout/orgChart1"/>
    <dgm:cxn modelId="{9C46F548-EE6F-42FB-B49C-5B6BB1771E82}" type="presParOf" srcId="{176B5587-E13E-4442-9C91-6527E072DC00}" destId="{ACBF79CD-D8E8-4455-93D7-2A4735277979}" srcOrd="0" destOrd="0" presId="urn:microsoft.com/office/officeart/2005/8/layout/orgChart1"/>
    <dgm:cxn modelId="{140EACC4-6DCF-4DD2-A046-89FBFA6C0134}" type="presParOf" srcId="{ACBF79CD-D8E8-4455-93D7-2A4735277979}" destId="{0AC8112E-99C2-49C2-9C9F-5D74AFBB01DB}" srcOrd="0" destOrd="0" presId="urn:microsoft.com/office/officeart/2005/8/layout/orgChart1"/>
    <dgm:cxn modelId="{C07D914B-1DDA-4A0D-898D-332DEF126DA9}" type="presParOf" srcId="{ACBF79CD-D8E8-4455-93D7-2A4735277979}" destId="{0A107643-A1E1-4980-A4B4-761672071BF0}" srcOrd="1" destOrd="0" presId="urn:microsoft.com/office/officeart/2005/8/layout/orgChart1"/>
    <dgm:cxn modelId="{4CB9CB95-2E5C-4E0B-AA9A-5214301475C1}" type="presParOf" srcId="{176B5587-E13E-4442-9C91-6527E072DC00}" destId="{82645B0B-87E2-46A8-A5CC-31ED706074DB}" srcOrd="1" destOrd="0" presId="urn:microsoft.com/office/officeart/2005/8/layout/orgChart1"/>
    <dgm:cxn modelId="{84118EE2-E796-42E6-96BF-6D1C904EE237}" type="presParOf" srcId="{82645B0B-87E2-46A8-A5CC-31ED706074DB}" destId="{4694E43C-4AAD-456F-B6BB-589B2981A989}" srcOrd="0" destOrd="0" presId="urn:microsoft.com/office/officeart/2005/8/layout/orgChart1"/>
    <dgm:cxn modelId="{50DC17F4-215E-45F3-9192-88FD7ECB73D1}" type="presParOf" srcId="{82645B0B-87E2-46A8-A5CC-31ED706074DB}" destId="{1A5A9896-8D86-44FB-AC72-190040136C94}" srcOrd="1" destOrd="0" presId="urn:microsoft.com/office/officeart/2005/8/layout/orgChart1"/>
    <dgm:cxn modelId="{8692E4DD-2E01-47DA-AD91-87D916238192}" type="presParOf" srcId="{1A5A9896-8D86-44FB-AC72-190040136C94}" destId="{DF0C83CA-CED2-4A47-B1CF-877A6AEEEE6F}" srcOrd="0" destOrd="0" presId="urn:microsoft.com/office/officeart/2005/8/layout/orgChart1"/>
    <dgm:cxn modelId="{5BC535ED-C275-4D03-91BE-297DC9517C81}" type="presParOf" srcId="{DF0C83CA-CED2-4A47-B1CF-877A6AEEEE6F}" destId="{101E928E-00BC-44ED-9B63-14E0F53F26C1}" srcOrd="0" destOrd="0" presId="urn:microsoft.com/office/officeart/2005/8/layout/orgChart1"/>
    <dgm:cxn modelId="{222FA5A5-B6B4-4680-B5E3-5BC7E5C46463}" type="presParOf" srcId="{DF0C83CA-CED2-4A47-B1CF-877A6AEEEE6F}" destId="{F496820A-91B3-42CE-984E-C04084A195F4}" srcOrd="1" destOrd="0" presId="urn:microsoft.com/office/officeart/2005/8/layout/orgChart1"/>
    <dgm:cxn modelId="{D4BD55FE-D7CC-4BDB-BF2D-8002835D90E3}" type="presParOf" srcId="{1A5A9896-8D86-44FB-AC72-190040136C94}" destId="{FE1F2397-A0BB-4733-AD97-A475FC9997AF}" srcOrd="1" destOrd="0" presId="urn:microsoft.com/office/officeart/2005/8/layout/orgChart1"/>
    <dgm:cxn modelId="{3E9F4172-B3DF-4F62-BDFB-EA127B75C312}" type="presParOf" srcId="{1A5A9896-8D86-44FB-AC72-190040136C94}" destId="{CEA6446B-F26A-4962-864C-4E73B8AD9F0C}" srcOrd="2" destOrd="0" presId="urn:microsoft.com/office/officeart/2005/8/layout/orgChart1"/>
    <dgm:cxn modelId="{C57F4F91-D0F1-4EA4-81A2-AE1CB79DD93C}" type="presParOf" srcId="{176B5587-E13E-4442-9C91-6527E072DC00}" destId="{F244650A-FE3B-4367-A14C-B29D0EAF9676}" srcOrd="2" destOrd="0" presId="urn:microsoft.com/office/officeart/2005/8/layout/orgChart1"/>
    <dgm:cxn modelId="{0ADE719F-6A3B-4B06-8EBD-5296CC19941A}" type="presParOf" srcId="{0BABF712-2B5C-43FA-9194-ACF1A312C85E}" destId="{0608ACF7-7F20-43DB-9A9A-DD3D4B91D53E}" srcOrd="2" destOrd="0" presId="urn:microsoft.com/office/officeart/2005/8/layout/orgChart1"/>
    <dgm:cxn modelId="{522F77A0-F796-49D0-B2F5-5FE7C709411B}" type="presParOf" srcId="{58551EE8-017A-469F-9FC0-58648ADA38EC}" destId="{CFEE8A10-42C8-4185-A76F-F61BA78F8302}" srcOrd="2" destOrd="0" presId="urn:microsoft.com/office/officeart/2005/8/layout/orgChart1"/>
    <dgm:cxn modelId="{F39B29EC-CBF4-42B0-886D-862D1DDFFAB2}" type="presParOf" srcId="{3DD199FA-33D3-4B41-98E2-7D4290C79689}" destId="{D692409A-4114-4EE6-AB71-1991189981D6}" srcOrd="6" destOrd="0" presId="urn:microsoft.com/office/officeart/2005/8/layout/orgChart1"/>
    <dgm:cxn modelId="{714621A0-3C0D-4087-970C-1FDF5234E389}" type="presParOf" srcId="{3DD199FA-33D3-4B41-98E2-7D4290C79689}" destId="{C4478572-74CD-461A-9079-2BC1EAF38A61}" srcOrd="7" destOrd="0" presId="urn:microsoft.com/office/officeart/2005/8/layout/orgChart1"/>
    <dgm:cxn modelId="{C3ACAE6F-FB72-4FC2-BBB8-E3D42740D170}" type="presParOf" srcId="{C4478572-74CD-461A-9079-2BC1EAF38A61}" destId="{0BDDCAE4-35E6-435D-8C18-7820B6984625}" srcOrd="0" destOrd="0" presId="urn:microsoft.com/office/officeart/2005/8/layout/orgChart1"/>
    <dgm:cxn modelId="{21BC6CC7-2B1B-4B0B-884A-C76AA7A9D5DF}" type="presParOf" srcId="{0BDDCAE4-35E6-435D-8C18-7820B6984625}" destId="{D7272931-5E65-47F3-8E75-21DCFF1928BC}" srcOrd="0" destOrd="0" presId="urn:microsoft.com/office/officeart/2005/8/layout/orgChart1"/>
    <dgm:cxn modelId="{C914EB50-C936-45F5-8360-381E335C366C}" type="presParOf" srcId="{0BDDCAE4-35E6-435D-8C18-7820B6984625}" destId="{6AFC601A-4604-4865-A5FD-9DD1D5ADDE9B}" srcOrd="1" destOrd="0" presId="urn:microsoft.com/office/officeart/2005/8/layout/orgChart1"/>
    <dgm:cxn modelId="{90127745-80E2-44F9-8638-02D4BA06643C}" type="presParOf" srcId="{C4478572-74CD-461A-9079-2BC1EAF38A61}" destId="{D886D088-B446-4906-B1FF-0C23EBE388ED}" srcOrd="1" destOrd="0" presId="urn:microsoft.com/office/officeart/2005/8/layout/orgChart1"/>
    <dgm:cxn modelId="{D11367D6-C784-44E2-9DCD-8C82C11A69F8}" type="presParOf" srcId="{D886D088-B446-4906-B1FF-0C23EBE388ED}" destId="{68D756DD-30E0-410A-878C-CB8BD2B76CD3}" srcOrd="0" destOrd="0" presId="urn:microsoft.com/office/officeart/2005/8/layout/orgChart1"/>
    <dgm:cxn modelId="{76F8C724-6EB4-4F8F-8796-9ED0504DEDD7}" type="presParOf" srcId="{D886D088-B446-4906-B1FF-0C23EBE388ED}" destId="{66C3417D-3841-477C-9DC1-2629549CCE25}" srcOrd="1" destOrd="0" presId="urn:microsoft.com/office/officeart/2005/8/layout/orgChart1"/>
    <dgm:cxn modelId="{3434F8AF-C4EF-499A-A7D2-65D6589117FB}" type="presParOf" srcId="{66C3417D-3841-477C-9DC1-2629549CCE25}" destId="{35857858-FF45-4E1C-9AA1-827C700DAE70}" srcOrd="0" destOrd="0" presId="urn:microsoft.com/office/officeart/2005/8/layout/orgChart1"/>
    <dgm:cxn modelId="{40463218-A279-4F33-872A-990249C6F54F}" type="presParOf" srcId="{35857858-FF45-4E1C-9AA1-827C700DAE70}" destId="{A791AFA1-07CC-4186-B835-565B4CDADDEA}" srcOrd="0" destOrd="0" presId="urn:microsoft.com/office/officeart/2005/8/layout/orgChart1"/>
    <dgm:cxn modelId="{5D3CD31D-2C96-4A5C-930F-50C6DD7730D8}" type="presParOf" srcId="{35857858-FF45-4E1C-9AA1-827C700DAE70}" destId="{CB01E23A-9FAE-4927-BF43-47272670592B}" srcOrd="1" destOrd="0" presId="urn:microsoft.com/office/officeart/2005/8/layout/orgChart1"/>
    <dgm:cxn modelId="{8759EF6B-BB0F-4EEF-B2EA-B3DCEADADEA7}" type="presParOf" srcId="{66C3417D-3841-477C-9DC1-2629549CCE25}" destId="{E2BE23D0-304D-4070-BF4B-A100D642B54D}" srcOrd="1" destOrd="0" presId="urn:microsoft.com/office/officeart/2005/8/layout/orgChart1"/>
    <dgm:cxn modelId="{465CB9A0-1741-4657-B812-A928B49F2CCE}" type="presParOf" srcId="{66C3417D-3841-477C-9DC1-2629549CCE25}" destId="{2794F322-CA84-4966-862C-F683F03FE818}" srcOrd="2" destOrd="0" presId="urn:microsoft.com/office/officeart/2005/8/layout/orgChart1"/>
    <dgm:cxn modelId="{75A855D5-569E-4530-B6C0-35E13BA7C0D7}" type="presParOf" srcId="{D886D088-B446-4906-B1FF-0C23EBE388ED}" destId="{032ABAF5-4098-4ACF-94EA-2F1C29203C80}" srcOrd="2" destOrd="0" presId="urn:microsoft.com/office/officeart/2005/8/layout/orgChart1"/>
    <dgm:cxn modelId="{85E6E6A7-D020-41CD-A149-EC2A18747EAC}" type="presParOf" srcId="{D886D088-B446-4906-B1FF-0C23EBE388ED}" destId="{CC22F659-49DD-419B-B4C3-9504A999E4C5}" srcOrd="3" destOrd="0" presId="urn:microsoft.com/office/officeart/2005/8/layout/orgChart1"/>
    <dgm:cxn modelId="{9D4CCE30-7B1F-4306-9929-AE10701746DC}" type="presParOf" srcId="{CC22F659-49DD-419B-B4C3-9504A999E4C5}" destId="{96386BA8-9703-4154-9BC2-870DB2CDCEF2}" srcOrd="0" destOrd="0" presId="urn:microsoft.com/office/officeart/2005/8/layout/orgChart1"/>
    <dgm:cxn modelId="{F15F1811-F048-4D78-96A5-190DD1A14525}" type="presParOf" srcId="{96386BA8-9703-4154-9BC2-870DB2CDCEF2}" destId="{25B08567-F0AE-4745-B3E8-67F3D83B9DC4}" srcOrd="0" destOrd="0" presId="urn:microsoft.com/office/officeart/2005/8/layout/orgChart1"/>
    <dgm:cxn modelId="{0EFB0837-5994-4292-9AB8-2B6229030C25}" type="presParOf" srcId="{96386BA8-9703-4154-9BC2-870DB2CDCEF2}" destId="{57D472FE-FB96-4BB1-A507-916A2F2C8110}" srcOrd="1" destOrd="0" presId="urn:microsoft.com/office/officeart/2005/8/layout/orgChart1"/>
    <dgm:cxn modelId="{823FAF0F-6694-49F5-BE81-AE067AA78928}" type="presParOf" srcId="{CC22F659-49DD-419B-B4C3-9504A999E4C5}" destId="{42D7B3B6-E175-402E-A348-3956EDA66A21}" srcOrd="1" destOrd="0" presId="urn:microsoft.com/office/officeart/2005/8/layout/orgChart1"/>
    <dgm:cxn modelId="{D484A9F8-EEF1-4EBF-BC9A-FE7B2B434B51}" type="presParOf" srcId="{CC22F659-49DD-419B-B4C3-9504A999E4C5}" destId="{DEBAF5AE-0453-4CEA-B4DE-8B39749F8B50}" srcOrd="2" destOrd="0" presId="urn:microsoft.com/office/officeart/2005/8/layout/orgChart1"/>
    <dgm:cxn modelId="{946E35F2-CE46-4989-A0C8-1552040E33BC}" type="presParOf" srcId="{C4478572-74CD-461A-9079-2BC1EAF38A61}" destId="{89315FEB-661B-4A4A-9BEB-8C5CF88A6100}" srcOrd="2" destOrd="0" presId="urn:microsoft.com/office/officeart/2005/8/layout/orgChart1"/>
    <dgm:cxn modelId="{BD83F910-A33D-4D4E-A9C1-383C10091E9B}" type="presParOf" srcId="{3DD199FA-33D3-4B41-98E2-7D4290C79689}" destId="{B2D3845C-B866-43FB-8813-EDC1B99023D0}" srcOrd="8" destOrd="0" presId="urn:microsoft.com/office/officeart/2005/8/layout/orgChart1"/>
    <dgm:cxn modelId="{AEE34986-EC26-46C1-89CC-CF1BF4823E84}" type="presParOf" srcId="{3DD199FA-33D3-4B41-98E2-7D4290C79689}" destId="{5BEE9E8F-DCB8-457F-840D-2DBE26092B23}" srcOrd="9" destOrd="0" presId="urn:microsoft.com/office/officeart/2005/8/layout/orgChart1"/>
    <dgm:cxn modelId="{D83EC7B5-62F4-4382-8B76-62064661CFA9}" type="presParOf" srcId="{5BEE9E8F-DCB8-457F-840D-2DBE26092B23}" destId="{159B5B68-3686-4EFE-A200-B4974113F6EC}" srcOrd="0" destOrd="0" presId="urn:microsoft.com/office/officeart/2005/8/layout/orgChart1"/>
    <dgm:cxn modelId="{79CCC302-5B51-41B5-9D8C-5B6405ED219F}" type="presParOf" srcId="{159B5B68-3686-4EFE-A200-B4974113F6EC}" destId="{372A8958-E051-4EF0-A6E6-5A3C5DC02DD0}" srcOrd="0" destOrd="0" presId="urn:microsoft.com/office/officeart/2005/8/layout/orgChart1"/>
    <dgm:cxn modelId="{AC148C18-27A9-4AED-9F18-69F325B4B46B}" type="presParOf" srcId="{159B5B68-3686-4EFE-A200-B4974113F6EC}" destId="{34B4C207-5835-4B1F-85CA-C760DC060148}" srcOrd="1" destOrd="0" presId="urn:microsoft.com/office/officeart/2005/8/layout/orgChart1"/>
    <dgm:cxn modelId="{9E657339-084B-4623-B533-54D4ED3F7240}" type="presParOf" srcId="{5BEE9E8F-DCB8-457F-840D-2DBE26092B23}" destId="{5135894F-CA76-4EDA-B950-06F1B3708D2A}" srcOrd="1" destOrd="0" presId="urn:microsoft.com/office/officeart/2005/8/layout/orgChart1"/>
    <dgm:cxn modelId="{541D4A73-B26B-469B-B4EA-278928C19953}" type="presParOf" srcId="{5135894F-CA76-4EDA-B950-06F1B3708D2A}" destId="{971D4BC3-E87A-4BEE-9487-C8CC38CF8477}" srcOrd="0" destOrd="0" presId="urn:microsoft.com/office/officeart/2005/8/layout/orgChart1"/>
    <dgm:cxn modelId="{1CF7D6C1-8556-4686-90AA-4FD4AC547D26}" type="presParOf" srcId="{5135894F-CA76-4EDA-B950-06F1B3708D2A}" destId="{D50EBE16-CBF3-49CA-A846-E9C786C04420}" srcOrd="1" destOrd="0" presId="urn:microsoft.com/office/officeart/2005/8/layout/orgChart1"/>
    <dgm:cxn modelId="{C794C593-B8DC-4B10-BE66-614B6D10B756}" type="presParOf" srcId="{D50EBE16-CBF3-49CA-A846-E9C786C04420}" destId="{A0AAAE67-B3B9-4D98-93E2-84CC01664E0F}" srcOrd="0" destOrd="0" presId="urn:microsoft.com/office/officeart/2005/8/layout/orgChart1"/>
    <dgm:cxn modelId="{46DFC328-5AA4-4978-981D-E94233A2C44B}" type="presParOf" srcId="{A0AAAE67-B3B9-4D98-93E2-84CC01664E0F}" destId="{A01648BA-F333-400A-BD9F-D6A681E56F24}" srcOrd="0" destOrd="0" presId="urn:microsoft.com/office/officeart/2005/8/layout/orgChart1"/>
    <dgm:cxn modelId="{9C2517E1-FDA6-4F48-8A7C-D883920D6D4B}" type="presParOf" srcId="{A0AAAE67-B3B9-4D98-93E2-84CC01664E0F}" destId="{331F8258-CD61-4EB2-B4E0-0ED0AADE191D}" srcOrd="1" destOrd="0" presId="urn:microsoft.com/office/officeart/2005/8/layout/orgChart1"/>
    <dgm:cxn modelId="{6AF05B73-A091-4FB7-AF76-161D60E49D02}" type="presParOf" srcId="{D50EBE16-CBF3-49CA-A846-E9C786C04420}" destId="{A7256B3F-149C-4828-A54E-66DAEE6501BA}" srcOrd="1" destOrd="0" presId="urn:microsoft.com/office/officeart/2005/8/layout/orgChart1"/>
    <dgm:cxn modelId="{A6B537A8-7BC8-4AD2-A860-0343B4A8632D}" type="presParOf" srcId="{A7256B3F-149C-4828-A54E-66DAEE6501BA}" destId="{E867248A-B806-4F12-B1C4-2058455F544A}" srcOrd="0" destOrd="0" presId="urn:microsoft.com/office/officeart/2005/8/layout/orgChart1"/>
    <dgm:cxn modelId="{38993FD6-1EF0-43BD-81EF-79F027FAE4C0}" type="presParOf" srcId="{A7256B3F-149C-4828-A54E-66DAEE6501BA}" destId="{8FE30419-5B64-40AD-B996-CE78749787A2}" srcOrd="1" destOrd="0" presId="urn:microsoft.com/office/officeart/2005/8/layout/orgChart1"/>
    <dgm:cxn modelId="{5BF8B187-9C24-46D2-8AAE-22D50BD5E71B}" type="presParOf" srcId="{8FE30419-5B64-40AD-B996-CE78749787A2}" destId="{933B38EE-8B62-4A64-879E-0520DD59CB12}" srcOrd="0" destOrd="0" presId="urn:microsoft.com/office/officeart/2005/8/layout/orgChart1"/>
    <dgm:cxn modelId="{D26A175F-B062-48B8-AE80-937ED7C2BCE0}" type="presParOf" srcId="{933B38EE-8B62-4A64-879E-0520DD59CB12}" destId="{CB241FE0-2C12-4B08-9D61-0526B5095CE4}" srcOrd="0" destOrd="0" presId="urn:microsoft.com/office/officeart/2005/8/layout/orgChart1"/>
    <dgm:cxn modelId="{0A218273-F226-445B-B659-65DD59AEDED7}" type="presParOf" srcId="{933B38EE-8B62-4A64-879E-0520DD59CB12}" destId="{CC14F141-8422-46DE-B6EF-C2B1B8C556AC}" srcOrd="1" destOrd="0" presId="urn:microsoft.com/office/officeart/2005/8/layout/orgChart1"/>
    <dgm:cxn modelId="{488A3ADD-9FB9-49D0-BDEB-9393368F0EB1}" type="presParOf" srcId="{8FE30419-5B64-40AD-B996-CE78749787A2}" destId="{2A31BCAA-A7A0-4042-9580-B0D7951E5BA7}" srcOrd="1" destOrd="0" presId="urn:microsoft.com/office/officeart/2005/8/layout/orgChart1"/>
    <dgm:cxn modelId="{537BADCB-A4D7-4F7B-A877-9C3B4C4E398F}" type="presParOf" srcId="{8FE30419-5B64-40AD-B996-CE78749787A2}" destId="{ACE5071D-4516-4D82-B0E0-8C049272904D}" srcOrd="2" destOrd="0" presId="urn:microsoft.com/office/officeart/2005/8/layout/orgChart1"/>
    <dgm:cxn modelId="{3613F806-A1F0-43F2-B701-6C7CDE22E0F9}" type="presParOf" srcId="{D50EBE16-CBF3-49CA-A846-E9C786C04420}" destId="{70AFF606-9625-4E9E-9058-4529005A4E3D}" srcOrd="2" destOrd="0" presId="urn:microsoft.com/office/officeart/2005/8/layout/orgChart1"/>
    <dgm:cxn modelId="{DCEA0127-C2EE-4D82-A001-0E4B127179B9}" type="presParOf" srcId="{5BEE9E8F-DCB8-457F-840D-2DBE26092B23}" destId="{B70C2D49-143C-49CC-8524-AB3FF7FBE40F}" srcOrd="2" destOrd="0" presId="urn:microsoft.com/office/officeart/2005/8/layout/orgChart1"/>
    <dgm:cxn modelId="{860194B3-CE3A-42E8-B58A-F2C4F1E75D08}" type="presParOf" srcId="{3DD199FA-33D3-4B41-98E2-7D4290C79689}" destId="{82569E15-C50F-46C9-A3BD-B58BC9ED2B60}" srcOrd="10" destOrd="0" presId="urn:microsoft.com/office/officeart/2005/8/layout/orgChart1"/>
    <dgm:cxn modelId="{D1EB6DEF-9890-4240-9BCD-541131AD37CD}" type="presParOf" srcId="{3DD199FA-33D3-4B41-98E2-7D4290C79689}" destId="{54124915-7AFE-4B5F-AA1B-BA89F4B6AAD3}" srcOrd="11" destOrd="0" presId="urn:microsoft.com/office/officeart/2005/8/layout/orgChart1"/>
    <dgm:cxn modelId="{8025D927-BA48-4DE8-81E6-D699A87C0E6E}" type="presParOf" srcId="{54124915-7AFE-4B5F-AA1B-BA89F4B6AAD3}" destId="{C9140D51-AB93-4B3C-82C2-BAF032D945CF}" srcOrd="0" destOrd="0" presId="urn:microsoft.com/office/officeart/2005/8/layout/orgChart1"/>
    <dgm:cxn modelId="{27692704-999A-44E6-AB73-6B8D28A8FBAF}" type="presParOf" srcId="{C9140D51-AB93-4B3C-82C2-BAF032D945CF}" destId="{257E5A7A-9090-4D90-8E37-73DAD5AE5F36}" srcOrd="0" destOrd="0" presId="urn:microsoft.com/office/officeart/2005/8/layout/orgChart1"/>
    <dgm:cxn modelId="{02292C24-CD31-48B7-B9E4-C1BA69DE590A}" type="presParOf" srcId="{C9140D51-AB93-4B3C-82C2-BAF032D945CF}" destId="{1AF75E11-ED49-4E62-93C5-A163409251F2}" srcOrd="1" destOrd="0" presId="urn:microsoft.com/office/officeart/2005/8/layout/orgChart1"/>
    <dgm:cxn modelId="{552E67A8-D079-4860-9BFD-50B2F492F5AA}" type="presParOf" srcId="{54124915-7AFE-4B5F-AA1B-BA89F4B6AAD3}" destId="{FF6DE6A9-4E0F-4B43-9F01-FED0552D9AC9}" srcOrd="1" destOrd="0" presId="urn:microsoft.com/office/officeart/2005/8/layout/orgChart1"/>
    <dgm:cxn modelId="{013176BE-D1A8-4DC3-829D-2E21AF4D4ED4}" type="presParOf" srcId="{FF6DE6A9-4E0F-4B43-9F01-FED0552D9AC9}" destId="{CFF410A0-95F8-4CF4-84EF-734AE66007B8}" srcOrd="0" destOrd="0" presId="urn:microsoft.com/office/officeart/2005/8/layout/orgChart1"/>
    <dgm:cxn modelId="{2A0F6F47-BB9D-419B-A10D-5E4162A7DC6B}" type="presParOf" srcId="{FF6DE6A9-4E0F-4B43-9F01-FED0552D9AC9}" destId="{29604707-8D4E-458C-9DF3-2611BFD5FA74}" srcOrd="1" destOrd="0" presId="urn:microsoft.com/office/officeart/2005/8/layout/orgChart1"/>
    <dgm:cxn modelId="{B158C399-AB58-4941-87BE-EEEFEF439E46}" type="presParOf" srcId="{29604707-8D4E-458C-9DF3-2611BFD5FA74}" destId="{27985755-B048-4038-863B-2AA03158E88D}" srcOrd="0" destOrd="0" presId="urn:microsoft.com/office/officeart/2005/8/layout/orgChart1"/>
    <dgm:cxn modelId="{4D413595-E5D8-4500-A3BE-2042E332D08D}" type="presParOf" srcId="{27985755-B048-4038-863B-2AA03158E88D}" destId="{FDC3FD51-DEBF-4784-AC19-7E6B32382334}" srcOrd="0" destOrd="0" presId="urn:microsoft.com/office/officeart/2005/8/layout/orgChart1"/>
    <dgm:cxn modelId="{9DFB6902-95CF-423A-8C07-8FF49298CE32}" type="presParOf" srcId="{27985755-B048-4038-863B-2AA03158E88D}" destId="{10EF44E9-1607-4CEE-8775-BA21434F2940}" srcOrd="1" destOrd="0" presId="urn:microsoft.com/office/officeart/2005/8/layout/orgChart1"/>
    <dgm:cxn modelId="{F5AB1AF7-5521-4C9B-94C9-B7D99EB21C6B}" type="presParOf" srcId="{29604707-8D4E-458C-9DF3-2611BFD5FA74}" destId="{7F79D39D-9074-4925-8FC3-580D4E21D9E7}" srcOrd="1" destOrd="0" presId="urn:microsoft.com/office/officeart/2005/8/layout/orgChart1"/>
    <dgm:cxn modelId="{B8BB083D-5326-45D4-B5E4-25D6C80EC819}" type="presParOf" srcId="{7F79D39D-9074-4925-8FC3-580D4E21D9E7}" destId="{8E2486CA-FF2B-426A-9978-8D3A9C4AB871}" srcOrd="0" destOrd="0" presId="urn:microsoft.com/office/officeart/2005/8/layout/orgChart1"/>
    <dgm:cxn modelId="{D5E488CE-3CB1-4BDB-814F-B2A6E2FB5621}" type="presParOf" srcId="{7F79D39D-9074-4925-8FC3-580D4E21D9E7}" destId="{45FC0AC2-414D-459D-AA54-C059E462E173}" srcOrd="1" destOrd="0" presId="urn:microsoft.com/office/officeart/2005/8/layout/orgChart1"/>
    <dgm:cxn modelId="{1D7570DF-3565-4E70-8393-4A5CE7F5B243}" type="presParOf" srcId="{45FC0AC2-414D-459D-AA54-C059E462E173}" destId="{DC79C7F5-30E2-4EE1-96A2-B10862100286}" srcOrd="0" destOrd="0" presId="urn:microsoft.com/office/officeart/2005/8/layout/orgChart1"/>
    <dgm:cxn modelId="{38F7CC22-CCC5-41EF-B72D-AB7271534923}" type="presParOf" srcId="{DC79C7F5-30E2-4EE1-96A2-B10862100286}" destId="{04F85E71-F581-456B-8A99-82DB3E09B90D}" srcOrd="0" destOrd="0" presId="urn:microsoft.com/office/officeart/2005/8/layout/orgChart1"/>
    <dgm:cxn modelId="{A3ADB85E-74E0-43B0-8E7D-3E458DF4CA2F}" type="presParOf" srcId="{DC79C7F5-30E2-4EE1-96A2-B10862100286}" destId="{1732599F-9D32-443F-B231-2227D794288B}" srcOrd="1" destOrd="0" presId="urn:microsoft.com/office/officeart/2005/8/layout/orgChart1"/>
    <dgm:cxn modelId="{A2B61A57-2994-4DDC-AB6D-AAF47A44E49A}" type="presParOf" srcId="{45FC0AC2-414D-459D-AA54-C059E462E173}" destId="{7973E105-CABA-4090-AC83-6C30364415F8}" srcOrd="1" destOrd="0" presId="urn:microsoft.com/office/officeart/2005/8/layout/orgChart1"/>
    <dgm:cxn modelId="{0691B6FC-AFB2-4750-BFDC-38108E7DBFDA}" type="presParOf" srcId="{45FC0AC2-414D-459D-AA54-C059E462E173}" destId="{9241B973-0660-4B3A-ABD2-5ACA0D3601EA}" srcOrd="2" destOrd="0" presId="urn:microsoft.com/office/officeart/2005/8/layout/orgChart1"/>
    <dgm:cxn modelId="{87E023C4-DFCC-4720-91DA-229390F3E069}" type="presParOf" srcId="{7F79D39D-9074-4925-8FC3-580D4E21D9E7}" destId="{3ECB1F3A-9DA1-4C68-A426-A446525ABBDE}" srcOrd="2" destOrd="0" presId="urn:microsoft.com/office/officeart/2005/8/layout/orgChart1"/>
    <dgm:cxn modelId="{645275A5-55A9-43F6-A462-D09F6C6A5DF4}" type="presParOf" srcId="{7F79D39D-9074-4925-8FC3-580D4E21D9E7}" destId="{5505BE00-A68E-448A-B7D2-2ED16D7D5A76}" srcOrd="3" destOrd="0" presId="urn:microsoft.com/office/officeart/2005/8/layout/orgChart1"/>
    <dgm:cxn modelId="{BDA4028F-EF7B-43DA-9C82-0CAE47E6DCE5}" type="presParOf" srcId="{5505BE00-A68E-448A-B7D2-2ED16D7D5A76}" destId="{CEFE3A17-D4DD-4DCB-96B7-31E3ED4496ED}" srcOrd="0" destOrd="0" presId="urn:microsoft.com/office/officeart/2005/8/layout/orgChart1"/>
    <dgm:cxn modelId="{87516F04-9D14-4FB6-9A24-185712375CDF}" type="presParOf" srcId="{CEFE3A17-D4DD-4DCB-96B7-31E3ED4496ED}" destId="{990BAF83-6777-4E3E-9BCC-E944F7FFD3E1}" srcOrd="0" destOrd="0" presId="urn:microsoft.com/office/officeart/2005/8/layout/orgChart1"/>
    <dgm:cxn modelId="{31F3F203-B1B6-4EAB-9440-F82678B17C98}" type="presParOf" srcId="{CEFE3A17-D4DD-4DCB-96B7-31E3ED4496ED}" destId="{638DEF18-5B79-43A6-AA4F-678D305F4C3C}" srcOrd="1" destOrd="0" presId="urn:microsoft.com/office/officeart/2005/8/layout/orgChart1"/>
    <dgm:cxn modelId="{AC870421-EB2D-427F-9A83-C980305EDB63}" type="presParOf" srcId="{5505BE00-A68E-448A-B7D2-2ED16D7D5A76}" destId="{8EB68606-1C64-4937-88CC-79EDF535223B}" srcOrd="1" destOrd="0" presId="urn:microsoft.com/office/officeart/2005/8/layout/orgChart1"/>
    <dgm:cxn modelId="{939CA8D7-F59C-438E-A21B-ACBA65328BCE}" type="presParOf" srcId="{5505BE00-A68E-448A-B7D2-2ED16D7D5A76}" destId="{5F27AA72-6C88-4100-B1C4-9859A11A3A67}" srcOrd="2" destOrd="0" presId="urn:microsoft.com/office/officeart/2005/8/layout/orgChart1"/>
    <dgm:cxn modelId="{C9B66DBB-E27A-4900-8F14-E6DBB27A9DBB}" type="presParOf" srcId="{7F79D39D-9074-4925-8FC3-580D4E21D9E7}" destId="{211CC7F7-2EE2-47CE-B901-E2D3181A8845}" srcOrd="4" destOrd="0" presId="urn:microsoft.com/office/officeart/2005/8/layout/orgChart1"/>
    <dgm:cxn modelId="{6E0FE19B-B3DB-4C24-9153-B9CCBFC03F0C}" type="presParOf" srcId="{7F79D39D-9074-4925-8FC3-580D4E21D9E7}" destId="{873B313C-61C4-4B39-8124-D9309D5B5EF2}" srcOrd="5" destOrd="0" presId="urn:microsoft.com/office/officeart/2005/8/layout/orgChart1"/>
    <dgm:cxn modelId="{1A0012F1-41E8-4C10-BD4A-582F5183693F}" type="presParOf" srcId="{873B313C-61C4-4B39-8124-D9309D5B5EF2}" destId="{D25DEF2D-1BB1-4FCD-B683-7E386695537E}" srcOrd="0" destOrd="0" presId="urn:microsoft.com/office/officeart/2005/8/layout/orgChart1"/>
    <dgm:cxn modelId="{72FAC359-8543-408B-A178-8A98813683EE}" type="presParOf" srcId="{D25DEF2D-1BB1-4FCD-B683-7E386695537E}" destId="{EA89D5EB-01F4-4284-98E6-AA6C7EB16766}" srcOrd="0" destOrd="0" presId="urn:microsoft.com/office/officeart/2005/8/layout/orgChart1"/>
    <dgm:cxn modelId="{A1D8FB74-F233-4093-B94B-9306C0D161A7}" type="presParOf" srcId="{D25DEF2D-1BB1-4FCD-B683-7E386695537E}" destId="{82AE28E6-DD43-4045-BD58-F215BB2D32A2}" srcOrd="1" destOrd="0" presId="urn:microsoft.com/office/officeart/2005/8/layout/orgChart1"/>
    <dgm:cxn modelId="{742BC8BC-EF2E-46C9-968F-102AE9E79AF0}" type="presParOf" srcId="{873B313C-61C4-4B39-8124-D9309D5B5EF2}" destId="{6B60FF61-C466-4FC6-AF36-35E53DAF392D}" srcOrd="1" destOrd="0" presId="urn:microsoft.com/office/officeart/2005/8/layout/orgChart1"/>
    <dgm:cxn modelId="{30AB5073-08E3-4F4E-8908-2886D6725F36}" type="presParOf" srcId="{873B313C-61C4-4B39-8124-D9309D5B5EF2}" destId="{D6460DA7-455D-4E15-8EDC-E48445DA49C9}" srcOrd="2" destOrd="0" presId="urn:microsoft.com/office/officeart/2005/8/layout/orgChart1"/>
    <dgm:cxn modelId="{BDC9E87C-C73A-4264-A445-B628AB9DDAF3}" type="presParOf" srcId="{7F79D39D-9074-4925-8FC3-580D4E21D9E7}" destId="{0C087432-B923-4CBA-B5C6-154B9518B9DC}" srcOrd="6" destOrd="0" presId="urn:microsoft.com/office/officeart/2005/8/layout/orgChart1"/>
    <dgm:cxn modelId="{282F81CD-1F38-4618-ACF9-EFC19E6D2913}" type="presParOf" srcId="{7F79D39D-9074-4925-8FC3-580D4E21D9E7}" destId="{C1DA01C5-3531-46AF-97A8-84A96C0169C0}" srcOrd="7" destOrd="0" presId="urn:microsoft.com/office/officeart/2005/8/layout/orgChart1"/>
    <dgm:cxn modelId="{95B8B1BB-FC80-4960-87BD-702F8DD718FD}" type="presParOf" srcId="{C1DA01C5-3531-46AF-97A8-84A96C0169C0}" destId="{FFFFBE4A-15DA-4F24-9F7A-BD534F8341A5}" srcOrd="0" destOrd="0" presId="urn:microsoft.com/office/officeart/2005/8/layout/orgChart1"/>
    <dgm:cxn modelId="{F55A340E-E769-48D0-882E-F8CD48AC6559}" type="presParOf" srcId="{FFFFBE4A-15DA-4F24-9F7A-BD534F8341A5}" destId="{7F9EA7DA-2EC2-4665-BFE1-44C75B9A3543}" srcOrd="0" destOrd="0" presId="urn:microsoft.com/office/officeart/2005/8/layout/orgChart1"/>
    <dgm:cxn modelId="{275A766B-F996-4EEB-B535-D0BC9EB67E2D}" type="presParOf" srcId="{FFFFBE4A-15DA-4F24-9F7A-BD534F8341A5}" destId="{75FB1DDF-5A43-43AE-B92F-49A5982024C9}" srcOrd="1" destOrd="0" presId="urn:microsoft.com/office/officeart/2005/8/layout/orgChart1"/>
    <dgm:cxn modelId="{51585C44-F4B5-4FDB-8C25-DDAAEA44222F}" type="presParOf" srcId="{C1DA01C5-3531-46AF-97A8-84A96C0169C0}" destId="{D80DBF98-D340-441F-8C82-4D2EF26428B5}" srcOrd="1" destOrd="0" presId="urn:microsoft.com/office/officeart/2005/8/layout/orgChart1"/>
    <dgm:cxn modelId="{798C83CD-93C3-48A7-92E1-8F2F77625816}" type="presParOf" srcId="{C1DA01C5-3531-46AF-97A8-84A96C0169C0}" destId="{181200D8-8255-4A14-B8FE-6F0189F6138D}" srcOrd="2" destOrd="0" presId="urn:microsoft.com/office/officeart/2005/8/layout/orgChart1"/>
    <dgm:cxn modelId="{1479D62A-A645-496C-8756-0C436A95C903}" type="presParOf" srcId="{7F79D39D-9074-4925-8FC3-580D4E21D9E7}" destId="{7512BF21-52B2-4E25-AF4C-CD63E38E0CFE}" srcOrd="8" destOrd="0" presId="urn:microsoft.com/office/officeart/2005/8/layout/orgChart1"/>
    <dgm:cxn modelId="{F96C87E5-98A4-4255-8DB7-E0D5CE6FECE4}" type="presParOf" srcId="{7F79D39D-9074-4925-8FC3-580D4E21D9E7}" destId="{8B62F654-9649-4536-92AE-8155D778A526}" srcOrd="9" destOrd="0" presId="urn:microsoft.com/office/officeart/2005/8/layout/orgChart1"/>
    <dgm:cxn modelId="{ADB14EF4-A4D6-4D24-BEAF-46B2223B55CE}" type="presParOf" srcId="{8B62F654-9649-4536-92AE-8155D778A526}" destId="{25AF9E01-4555-4537-990C-D085C5F1987B}" srcOrd="0" destOrd="0" presId="urn:microsoft.com/office/officeart/2005/8/layout/orgChart1"/>
    <dgm:cxn modelId="{D002DDE9-149B-4B12-9947-DCA4F523F21A}" type="presParOf" srcId="{25AF9E01-4555-4537-990C-D085C5F1987B}" destId="{087D046E-3C0E-40CD-854E-155C80C59E70}" srcOrd="0" destOrd="0" presId="urn:microsoft.com/office/officeart/2005/8/layout/orgChart1"/>
    <dgm:cxn modelId="{93D2B4C5-3CDE-4D99-B0C3-602EE946A822}" type="presParOf" srcId="{25AF9E01-4555-4537-990C-D085C5F1987B}" destId="{1099E4E9-28BD-4575-98C0-C23E79CFDF7F}" srcOrd="1" destOrd="0" presId="urn:microsoft.com/office/officeart/2005/8/layout/orgChart1"/>
    <dgm:cxn modelId="{3D78B697-C592-4E1A-BF33-F71F759AC1D3}" type="presParOf" srcId="{8B62F654-9649-4536-92AE-8155D778A526}" destId="{215387B7-D24B-4700-A858-39E6074DCFDB}" srcOrd="1" destOrd="0" presId="urn:microsoft.com/office/officeart/2005/8/layout/orgChart1"/>
    <dgm:cxn modelId="{311EC612-DAF1-4F31-8AF1-8394D6695175}" type="presParOf" srcId="{8B62F654-9649-4536-92AE-8155D778A526}" destId="{4BE2F452-6233-488B-B198-DE82F715A64E}" srcOrd="2" destOrd="0" presId="urn:microsoft.com/office/officeart/2005/8/layout/orgChart1"/>
    <dgm:cxn modelId="{3B21AAD9-1B5D-4490-A60B-45B388967E0F}" type="presParOf" srcId="{29604707-8D4E-458C-9DF3-2611BFD5FA74}" destId="{D3FD97D5-1E9C-433C-9BC2-315B48C05A3B}" srcOrd="2" destOrd="0" presId="urn:microsoft.com/office/officeart/2005/8/layout/orgChart1"/>
    <dgm:cxn modelId="{D087AF83-B427-4678-986F-188FB085F98C}" type="presParOf" srcId="{FF6DE6A9-4E0F-4B43-9F01-FED0552D9AC9}" destId="{7EBDF485-537F-4D6D-B8AC-DB822A380858}" srcOrd="2" destOrd="0" presId="urn:microsoft.com/office/officeart/2005/8/layout/orgChart1"/>
    <dgm:cxn modelId="{45A57542-F284-4983-AD9C-ABC636343402}" type="presParOf" srcId="{FF6DE6A9-4E0F-4B43-9F01-FED0552D9AC9}" destId="{073F3A8D-54C0-4298-AFE8-860A026292FA}" srcOrd="3" destOrd="0" presId="urn:microsoft.com/office/officeart/2005/8/layout/orgChart1"/>
    <dgm:cxn modelId="{B92F8370-F606-4673-81A1-65AEC2A2A94A}" type="presParOf" srcId="{073F3A8D-54C0-4298-AFE8-860A026292FA}" destId="{4BFCFEED-FF78-4CF5-8246-01E277A06E2F}" srcOrd="0" destOrd="0" presId="urn:microsoft.com/office/officeart/2005/8/layout/orgChart1"/>
    <dgm:cxn modelId="{C29E9FC0-B5FE-458D-876A-B6805407DA94}" type="presParOf" srcId="{4BFCFEED-FF78-4CF5-8246-01E277A06E2F}" destId="{B70CC7D4-A877-4BAA-8B55-BA9B3AFF51BE}" srcOrd="0" destOrd="0" presId="urn:microsoft.com/office/officeart/2005/8/layout/orgChart1"/>
    <dgm:cxn modelId="{EFE1ACEF-B4F9-4489-961D-81EA08DA8020}" type="presParOf" srcId="{4BFCFEED-FF78-4CF5-8246-01E277A06E2F}" destId="{08F56891-D0CC-4666-9872-E117590DB018}" srcOrd="1" destOrd="0" presId="urn:microsoft.com/office/officeart/2005/8/layout/orgChart1"/>
    <dgm:cxn modelId="{783CB90B-CF98-409C-9F6B-2FB55F3BC3A4}" type="presParOf" srcId="{073F3A8D-54C0-4298-AFE8-860A026292FA}" destId="{E9005593-8EC5-48FD-8540-BBAC19B10D8F}" srcOrd="1" destOrd="0" presId="urn:microsoft.com/office/officeart/2005/8/layout/orgChart1"/>
    <dgm:cxn modelId="{EE0CBA98-9B70-44BE-B69C-5E3470EF6FE1}" type="presParOf" srcId="{073F3A8D-54C0-4298-AFE8-860A026292FA}" destId="{A223FA20-1BCE-4C0B-B8B5-73EE9C41F251}" srcOrd="2" destOrd="0" presId="urn:microsoft.com/office/officeart/2005/8/layout/orgChart1"/>
    <dgm:cxn modelId="{204CB6AA-45EE-4804-8A01-66E135FDAF05}" type="presParOf" srcId="{FF6DE6A9-4E0F-4B43-9F01-FED0552D9AC9}" destId="{3FB98126-56AA-47E2-A025-B8545F6CB495}" srcOrd="4" destOrd="0" presId="urn:microsoft.com/office/officeart/2005/8/layout/orgChart1"/>
    <dgm:cxn modelId="{535250A4-E548-4FC5-B187-4B059043CE09}" type="presParOf" srcId="{FF6DE6A9-4E0F-4B43-9F01-FED0552D9AC9}" destId="{F2C665F6-9600-422D-BC7A-71AA34781730}" srcOrd="5" destOrd="0" presId="urn:microsoft.com/office/officeart/2005/8/layout/orgChart1"/>
    <dgm:cxn modelId="{AF9FFE00-E25B-4AD9-958E-C9A132C39E29}" type="presParOf" srcId="{F2C665F6-9600-422D-BC7A-71AA34781730}" destId="{78EB2DEB-674A-4886-A259-89CD61D48F46}" srcOrd="0" destOrd="0" presId="urn:microsoft.com/office/officeart/2005/8/layout/orgChart1"/>
    <dgm:cxn modelId="{C2CE04A1-A6A7-4638-BC4D-A96E2F76121E}" type="presParOf" srcId="{78EB2DEB-674A-4886-A259-89CD61D48F46}" destId="{EEC243E9-6449-4417-9053-28AC6655E7DF}" srcOrd="0" destOrd="0" presId="urn:microsoft.com/office/officeart/2005/8/layout/orgChart1"/>
    <dgm:cxn modelId="{0CF0F0AA-CD63-4989-A608-C4A80B2097D8}" type="presParOf" srcId="{78EB2DEB-674A-4886-A259-89CD61D48F46}" destId="{B4CF6794-2DF4-4AA7-9C90-F99E5AA95A99}" srcOrd="1" destOrd="0" presId="urn:microsoft.com/office/officeart/2005/8/layout/orgChart1"/>
    <dgm:cxn modelId="{2EA4B974-0694-44B2-A764-FA0453E2896E}" type="presParOf" srcId="{F2C665F6-9600-422D-BC7A-71AA34781730}" destId="{383EDFC8-8838-4802-9917-E0B77989468F}" srcOrd="1" destOrd="0" presId="urn:microsoft.com/office/officeart/2005/8/layout/orgChart1"/>
    <dgm:cxn modelId="{E7F1FFD1-9D25-472B-84CD-25B30378EFA0}" type="presParOf" srcId="{383EDFC8-8838-4802-9917-E0B77989468F}" destId="{97E4F9BE-C55E-4660-8263-3977DC570717}" srcOrd="0" destOrd="0" presId="urn:microsoft.com/office/officeart/2005/8/layout/orgChart1"/>
    <dgm:cxn modelId="{990C1378-78B0-419C-923F-D65083E462A7}" type="presParOf" srcId="{383EDFC8-8838-4802-9917-E0B77989468F}" destId="{48F63EB0-A366-425D-9E3E-40778D7FFD2B}" srcOrd="1" destOrd="0" presId="urn:microsoft.com/office/officeart/2005/8/layout/orgChart1"/>
    <dgm:cxn modelId="{C615DA55-4C3A-466A-8D9D-DECAECDCC3A5}" type="presParOf" srcId="{48F63EB0-A366-425D-9E3E-40778D7FFD2B}" destId="{001D48DB-0045-435D-82E7-344C9D88FA6A}" srcOrd="0" destOrd="0" presId="urn:microsoft.com/office/officeart/2005/8/layout/orgChart1"/>
    <dgm:cxn modelId="{5276058B-235D-4438-A847-9B65A9DF898B}" type="presParOf" srcId="{001D48DB-0045-435D-82E7-344C9D88FA6A}" destId="{7130E6AA-2B8A-4337-BF85-D40FF949429C}" srcOrd="0" destOrd="0" presId="urn:microsoft.com/office/officeart/2005/8/layout/orgChart1"/>
    <dgm:cxn modelId="{9E3F9FEB-7A89-424A-85BC-417B11A51E70}" type="presParOf" srcId="{001D48DB-0045-435D-82E7-344C9D88FA6A}" destId="{D4FA1656-24FC-48A1-BA0A-E86B48840716}" srcOrd="1" destOrd="0" presId="urn:microsoft.com/office/officeart/2005/8/layout/orgChart1"/>
    <dgm:cxn modelId="{CC27DE92-8AD2-4806-9985-C9E008801C94}" type="presParOf" srcId="{48F63EB0-A366-425D-9E3E-40778D7FFD2B}" destId="{F07AA321-F3D1-4F74-A436-D23DFA1E3887}" srcOrd="1" destOrd="0" presId="urn:microsoft.com/office/officeart/2005/8/layout/orgChart1"/>
    <dgm:cxn modelId="{7919FE9D-ADCA-487A-9BCF-45291EB30EB1}" type="presParOf" srcId="{48F63EB0-A366-425D-9E3E-40778D7FFD2B}" destId="{80F68B91-6E9A-48A8-B3DB-D924F8B79CED}" srcOrd="2" destOrd="0" presId="urn:microsoft.com/office/officeart/2005/8/layout/orgChart1"/>
    <dgm:cxn modelId="{C46340DC-DDFB-4F9C-9E9E-FBC103FD3E28}" type="presParOf" srcId="{383EDFC8-8838-4802-9917-E0B77989468F}" destId="{B13ECFD8-0DC4-48B0-9557-0B696310F1FF}" srcOrd="2" destOrd="0" presId="urn:microsoft.com/office/officeart/2005/8/layout/orgChart1"/>
    <dgm:cxn modelId="{29DDBA41-A608-470D-AC11-858B48C51151}" type="presParOf" srcId="{383EDFC8-8838-4802-9917-E0B77989468F}" destId="{E5D67F39-4184-4DA9-9CA9-6E079148BEA4}" srcOrd="3" destOrd="0" presId="urn:microsoft.com/office/officeart/2005/8/layout/orgChart1"/>
    <dgm:cxn modelId="{96A6500D-86B0-416A-B3FF-1ED86DBD0E8E}" type="presParOf" srcId="{E5D67F39-4184-4DA9-9CA9-6E079148BEA4}" destId="{41DB4045-53EA-457A-BEC5-C10DE8837E15}" srcOrd="0" destOrd="0" presId="urn:microsoft.com/office/officeart/2005/8/layout/orgChart1"/>
    <dgm:cxn modelId="{198807B1-4C89-46AF-8022-E88007801946}" type="presParOf" srcId="{41DB4045-53EA-457A-BEC5-C10DE8837E15}" destId="{6D576FE7-649D-4A7A-987C-669688D09A8F}" srcOrd="0" destOrd="0" presId="urn:microsoft.com/office/officeart/2005/8/layout/orgChart1"/>
    <dgm:cxn modelId="{807BB0D6-4526-4D3F-AA44-97F70F9F33D6}" type="presParOf" srcId="{41DB4045-53EA-457A-BEC5-C10DE8837E15}" destId="{37AC181C-E552-4ACA-A27E-83AFE32E94A7}" srcOrd="1" destOrd="0" presId="urn:microsoft.com/office/officeart/2005/8/layout/orgChart1"/>
    <dgm:cxn modelId="{9A8C8814-F469-48B4-8E15-C5371FB491A4}" type="presParOf" srcId="{E5D67F39-4184-4DA9-9CA9-6E079148BEA4}" destId="{C352F5A3-2C2F-4AE8-A589-D05FD4B7D9EB}" srcOrd="1" destOrd="0" presId="urn:microsoft.com/office/officeart/2005/8/layout/orgChart1"/>
    <dgm:cxn modelId="{A1835B75-E322-4B8C-833D-170C74D1F308}" type="presParOf" srcId="{E5D67F39-4184-4DA9-9CA9-6E079148BEA4}" destId="{0385AB1E-194C-42EB-AECA-04EF395BB767}" srcOrd="2" destOrd="0" presId="urn:microsoft.com/office/officeart/2005/8/layout/orgChart1"/>
    <dgm:cxn modelId="{54F9C588-6D2A-4129-9A90-75804674F308}" type="presParOf" srcId="{383EDFC8-8838-4802-9917-E0B77989468F}" destId="{4E0635DE-CD33-475E-80F3-D5F85E68760B}" srcOrd="4" destOrd="0" presId="urn:microsoft.com/office/officeart/2005/8/layout/orgChart1"/>
    <dgm:cxn modelId="{16646DF1-1ABD-4D50-87AF-496BEFAB98BF}" type="presParOf" srcId="{383EDFC8-8838-4802-9917-E0B77989468F}" destId="{DD2A1520-164F-4715-9DCF-CB29D1EF0C25}" srcOrd="5" destOrd="0" presId="urn:microsoft.com/office/officeart/2005/8/layout/orgChart1"/>
    <dgm:cxn modelId="{5BF985ED-47C9-4B4C-B50E-AD0C6762BDE4}" type="presParOf" srcId="{DD2A1520-164F-4715-9DCF-CB29D1EF0C25}" destId="{FC0028EE-250C-4B10-8EC0-5BAFC4DBBDCE}" srcOrd="0" destOrd="0" presId="urn:microsoft.com/office/officeart/2005/8/layout/orgChart1"/>
    <dgm:cxn modelId="{3789E096-E86A-4DB5-8EB8-B1BFB5954E65}" type="presParOf" srcId="{FC0028EE-250C-4B10-8EC0-5BAFC4DBBDCE}" destId="{A60CA714-8880-402C-87F9-47E55BC6C05F}" srcOrd="0" destOrd="0" presId="urn:microsoft.com/office/officeart/2005/8/layout/orgChart1"/>
    <dgm:cxn modelId="{4C631935-B500-466F-AC07-CC8298F3FF89}" type="presParOf" srcId="{FC0028EE-250C-4B10-8EC0-5BAFC4DBBDCE}" destId="{1A7BB4F4-5794-462E-9C2C-FD6584B4810B}" srcOrd="1" destOrd="0" presId="urn:microsoft.com/office/officeart/2005/8/layout/orgChart1"/>
    <dgm:cxn modelId="{FD8744D6-2B4C-4144-A1DC-D81BE7EED9FF}" type="presParOf" srcId="{DD2A1520-164F-4715-9DCF-CB29D1EF0C25}" destId="{9BDB0397-5CF7-4FBB-B925-A7203E779300}" srcOrd="1" destOrd="0" presId="urn:microsoft.com/office/officeart/2005/8/layout/orgChart1"/>
    <dgm:cxn modelId="{9BDDD5E2-3789-4F00-946C-0FE49A6739BE}" type="presParOf" srcId="{DD2A1520-164F-4715-9DCF-CB29D1EF0C25}" destId="{3CFC1584-8E79-4775-92B6-614D0C1C5909}" srcOrd="2" destOrd="0" presId="urn:microsoft.com/office/officeart/2005/8/layout/orgChart1"/>
    <dgm:cxn modelId="{FCA43409-240D-4C26-A2D2-C02EFA755BDA}" type="presParOf" srcId="{383EDFC8-8838-4802-9917-E0B77989468F}" destId="{892B880E-B32C-4AB1-AFF7-9D205C0BCFCE}" srcOrd="6" destOrd="0" presId="urn:microsoft.com/office/officeart/2005/8/layout/orgChart1"/>
    <dgm:cxn modelId="{21C58482-AD1D-42C2-BFFD-3B3A4BA07D74}" type="presParOf" srcId="{383EDFC8-8838-4802-9917-E0B77989468F}" destId="{C99AED98-D9A0-4BE4-8DD9-52D79C576FA1}" srcOrd="7" destOrd="0" presId="urn:microsoft.com/office/officeart/2005/8/layout/orgChart1"/>
    <dgm:cxn modelId="{4A28E151-A4B0-413F-BE84-B33EDA86B3BD}" type="presParOf" srcId="{C99AED98-D9A0-4BE4-8DD9-52D79C576FA1}" destId="{BC8213A7-8137-495B-B490-92F01734F7AB}" srcOrd="0" destOrd="0" presId="urn:microsoft.com/office/officeart/2005/8/layout/orgChart1"/>
    <dgm:cxn modelId="{ED03F874-7EF0-4E93-B0D8-57208CA34885}" type="presParOf" srcId="{BC8213A7-8137-495B-B490-92F01734F7AB}" destId="{09F79B45-7A7F-45D0-82D2-03AD093D2A4D}" srcOrd="0" destOrd="0" presId="urn:microsoft.com/office/officeart/2005/8/layout/orgChart1"/>
    <dgm:cxn modelId="{27643868-896B-453B-8D60-46DEC83FA5E3}" type="presParOf" srcId="{BC8213A7-8137-495B-B490-92F01734F7AB}" destId="{390FBD92-95AA-446D-9B94-EA1A378D1734}" srcOrd="1" destOrd="0" presId="urn:microsoft.com/office/officeart/2005/8/layout/orgChart1"/>
    <dgm:cxn modelId="{6EC5BE1A-4EF0-4D1F-B601-A19BC2FED9F1}" type="presParOf" srcId="{C99AED98-D9A0-4BE4-8DD9-52D79C576FA1}" destId="{FAB46AD1-1708-4914-BA02-479876C9795D}" srcOrd="1" destOrd="0" presId="urn:microsoft.com/office/officeart/2005/8/layout/orgChart1"/>
    <dgm:cxn modelId="{2FAC6E16-1EB3-496E-88D9-53E9B691B29C}" type="presParOf" srcId="{C99AED98-D9A0-4BE4-8DD9-52D79C576FA1}" destId="{1AE56C70-14DA-4C1E-ABD2-7C84ADA30B75}" srcOrd="2" destOrd="0" presId="urn:microsoft.com/office/officeart/2005/8/layout/orgChart1"/>
    <dgm:cxn modelId="{C8C454A2-91BC-4703-B0D2-2CA0D109CBFD}" type="presParOf" srcId="{F2C665F6-9600-422D-BC7A-71AA34781730}" destId="{A65CE4E4-6198-4BE9-9FE4-3448738872DC}" srcOrd="2" destOrd="0" presId="urn:microsoft.com/office/officeart/2005/8/layout/orgChart1"/>
    <dgm:cxn modelId="{804B4D09-2F30-41E2-AA99-7FFCBA7F2786}" type="presParOf" srcId="{FF6DE6A9-4E0F-4B43-9F01-FED0552D9AC9}" destId="{0FA225A2-C2E5-4848-80F9-2F9053469248}" srcOrd="6" destOrd="0" presId="urn:microsoft.com/office/officeart/2005/8/layout/orgChart1"/>
    <dgm:cxn modelId="{DE9EFCEB-7F00-43A5-81FA-A46498AA11AC}" type="presParOf" srcId="{FF6DE6A9-4E0F-4B43-9F01-FED0552D9AC9}" destId="{07CE7FF4-1E69-4290-8B06-1347ADAE9B18}" srcOrd="7" destOrd="0" presId="urn:microsoft.com/office/officeart/2005/8/layout/orgChart1"/>
    <dgm:cxn modelId="{8BFCB6C0-5A52-48C9-84F8-03C03786747A}" type="presParOf" srcId="{07CE7FF4-1E69-4290-8B06-1347ADAE9B18}" destId="{76AF16BD-36AA-4D82-A9B1-5A716624C8E0}" srcOrd="0" destOrd="0" presId="urn:microsoft.com/office/officeart/2005/8/layout/orgChart1"/>
    <dgm:cxn modelId="{816980C2-66A6-4AEF-9CC7-C0A27E7AF0E8}" type="presParOf" srcId="{76AF16BD-36AA-4D82-A9B1-5A716624C8E0}" destId="{BD7135C4-D720-4296-AA24-6063BB4159C5}" srcOrd="0" destOrd="0" presId="urn:microsoft.com/office/officeart/2005/8/layout/orgChart1"/>
    <dgm:cxn modelId="{D1E45AF2-0612-43A9-B6C6-D3547B03265A}" type="presParOf" srcId="{76AF16BD-36AA-4D82-A9B1-5A716624C8E0}" destId="{67C3BBEB-AF6A-49A9-8EDC-FE2BF392A2A4}" srcOrd="1" destOrd="0" presId="urn:microsoft.com/office/officeart/2005/8/layout/orgChart1"/>
    <dgm:cxn modelId="{8EE154F1-8811-43D2-A45A-74AAC718D651}" type="presParOf" srcId="{07CE7FF4-1E69-4290-8B06-1347ADAE9B18}" destId="{E4B04D21-F506-4F2E-89A6-9E697E43A43E}" srcOrd="1" destOrd="0" presId="urn:microsoft.com/office/officeart/2005/8/layout/orgChart1"/>
    <dgm:cxn modelId="{3CF57D1B-23A6-4605-8FB8-9986F12382EB}" type="presParOf" srcId="{E4B04D21-F506-4F2E-89A6-9E697E43A43E}" destId="{552DC3DD-29C3-4173-8466-0128942C45F6}" srcOrd="0" destOrd="0" presId="urn:microsoft.com/office/officeart/2005/8/layout/orgChart1"/>
    <dgm:cxn modelId="{71134CE3-7965-48EF-A184-31DAFC7DE4B2}" type="presParOf" srcId="{E4B04D21-F506-4F2E-89A6-9E697E43A43E}" destId="{43AA9222-2CA0-4791-A24B-11DE59FDB508}" srcOrd="1" destOrd="0" presId="urn:microsoft.com/office/officeart/2005/8/layout/orgChart1"/>
    <dgm:cxn modelId="{E9E4A065-253A-4586-9A0D-1BEDF38DE74E}" type="presParOf" srcId="{43AA9222-2CA0-4791-A24B-11DE59FDB508}" destId="{2A32E87A-0AF1-4B78-A311-30BB205A5F31}" srcOrd="0" destOrd="0" presId="urn:microsoft.com/office/officeart/2005/8/layout/orgChart1"/>
    <dgm:cxn modelId="{9B82A333-B494-4BAA-82B3-55B996A28031}" type="presParOf" srcId="{2A32E87A-0AF1-4B78-A311-30BB205A5F31}" destId="{C3113936-D5A6-473A-9347-B0D534F78A96}" srcOrd="0" destOrd="0" presId="urn:microsoft.com/office/officeart/2005/8/layout/orgChart1"/>
    <dgm:cxn modelId="{91A81AF0-9FF6-4558-A8CF-B1DF0A324252}" type="presParOf" srcId="{2A32E87A-0AF1-4B78-A311-30BB205A5F31}" destId="{A3FE72C2-4BC2-4797-8BD6-C3E3D4411F34}" srcOrd="1" destOrd="0" presId="urn:microsoft.com/office/officeart/2005/8/layout/orgChart1"/>
    <dgm:cxn modelId="{9CA169FB-972C-4CE5-ACFF-C2D7CCDB1B00}" type="presParOf" srcId="{43AA9222-2CA0-4791-A24B-11DE59FDB508}" destId="{0C7E6B4A-D02D-4D1C-B4A9-C5E5E61F9A6C}" srcOrd="1" destOrd="0" presId="urn:microsoft.com/office/officeart/2005/8/layout/orgChart1"/>
    <dgm:cxn modelId="{6383B3CC-0620-446C-863B-8BA5918F15E3}" type="presParOf" srcId="{43AA9222-2CA0-4791-A24B-11DE59FDB508}" destId="{73059858-2EDA-4DD1-95CD-6A3EC1A64AE8}" srcOrd="2" destOrd="0" presId="urn:microsoft.com/office/officeart/2005/8/layout/orgChart1"/>
    <dgm:cxn modelId="{91E7C993-9121-433B-810F-83815605EDC4}" type="presParOf" srcId="{07CE7FF4-1E69-4290-8B06-1347ADAE9B18}" destId="{9F521667-F102-4EAF-88EF-A439CBBD1DFE}" srcOrd="2" destOrd="0" presId="urn:microsoft.com/office/officeart/2005/8/layout/orgChart1"/>
    <dgm:cxn modelId="{927F486B-EA03-4D9C-B156-4A5B1F4BC8C8}" type="presParOf" srcId="{FF6DE6A9-4E0F-4B43-9F01-FED0552D9AC9}" destId="{894EF6AD-EFCF-4F1F-99F3-CA95B02A1D9C}" srcOrd="8" destOrd="0" presId="urn:microsoft.com/office/officeart/2005/8/layout/orgChart1"/>
    <dgm:cxn modelId="{38D668F5-655F-408C-B2AA-486D425D2B23}" type="presParOf" srcId="{FF6DE6A9-4E0F-4B43-9F01-FED0552D9AC9}" destId="{66FF07B7-0E66-4895-A1EE-488B37656EE0}" srcOrd="9" destOrd="0" presId="urn:microsoft.com/office/officeart/2005/8/layout/orgChart1"/>
    <dgm:cxn modelId="{3C52C312-464F-4859-A630-89B3247973C6}" type="presParOf" srcId="{66FF07B7-0E66-4895-A1EE-488B37656EE0}" destId="{642A93E1-7B23-4D0D-A62F-BC528F3992C4}" srcOrd="0" destOrd="0" presId="urn:microsoft.com/office/officeart/2005/8/layout/orgChart1"/>
    <dgm:cxn modelId="{5A1FFEB9-A3FC-4A81-B730-60A5FDA5B79E}" type="presParOf" srcId="{642A93E1-7B23-4D0D-A62F-BC528F3992C4}" destId="{C77DC468-D24D-42B6-B06B-DD6A6B2E7F49}" srcOrd="0" destOrd="0" presId="urn:microsoft.com/office/officeart/2005/8/layout/orgChart1"/>
    <dgm:cxn modelId="{7C4E2050-4D1A-49FC-9C71-BB4621B883E7}" type="presParOf" srcId="{642A93E1-7B23-4D0D-A62F-BC528F3992C4}" destId="{DDFF0EDE-A921-419C-BCBA-E9F06EE58A69}" srcOrd="1" destOrd="0" presId="urn:microsoft.com/office/officeart/2005/8/layout/orgChart1"/>
    <dgm:cxn modelId="{F0DF49F7-06D9-484E-8DBC-E9EB50FDC590}" type="presParOf" srcId="{66FF07B7-0E66-4895-A1EE-488B37656EE0}" destId="{26CC33BD-3804-4F83-8838-52F632FC252D}" srcOrd="1" destOrd="0" presId="urn:microsoft.com/office/officeart/2005/8/layout/orgChart1"/>
    <dgm:cxn modelId="{11D670FA-CFB7-450A-A36E-C8E238578E31}" type="presParOf" srcId="{66FF07B7-0E66-4895-A1EE-488B37656EE0}" destId="{FD9B073B-BA84-4614-AC88-B7A9C95CD194}" srcOrd="2" destOrd="0" presId="urn:microsoft.com/office/officeart/2005/8/layout/orgChart1"/>
    <dgm:cxn modelId="{DBD814A2-5760-4256-9EBC-3CB651B19F1A}" type="presParOf" srcId="{54124915-7AFE-4B5F-AA1B-BA89F4B6AAD3}" destId="{113C1F37-13E6-4507-AA27-77E4D961CB5C}" srcOrd="2" destOrd="0" presId="urn:microsoft.com/office/officeart/2005/8/layout/orgChart1"/>
    <dgm:cxn modelId="{2B16D866-0A72-434A-B6F8-4730CB5B8FD5}" type="presParOf" srcId="{3DD199FA-33D3-4B41-98E2-7D4290C79689}" destId="{639E6A6C-3CE3-48FB-AAE1-04F5C2041BC7}" srcOrd="12" destOrd="0" presId="urn:microsoft.com/office/officeart/2005/8/layout/orgChart1"/>
    <dgm:cxn modelId="{2019FFEE-592C-4C60-B468-9095B0AB6DBB}" type="presParOf" srcId="{3DD199FA-33D3-4B41-98E2-7D4290C79689}" destId="{6C5E8011-57FA-4E54-A98D-F79B5467C2D5}" srcOrd="13" destOrd="0" presId="urn:microsoft.com/office/officeart/2005/8/layout/orgChart1"/>
    <dgm:cxn modelId="{80E9D74A-20EC-42D0-9BB8-1950C451CE38}" type="presParOf" srcId="{6C5E8011-57FA-4E54-A98D-F79B5467C2D5}" destId="{B16F5178-CBDA-4263-92AE-D3B564226288}" srcOrd="0" destOrd="0" presId="urn:microsoft.com/office/officeart/2005/8/layout/orgChart1"/>
    <dgm:cxn modelId="{79AACC6C-C497-4278-9E55-10ACE727780A}" type="presParOf" srcId="{B16F5178-CBDA-4263-92AE-D3B564226288}" destId="{24960C5F-6D0C-451F-BFAB-0366FCC11956}" srcOrd="0" destOrd="0" presId="urn:microsoft.com/office/officeart/2005/8/layout/orgChart1"/>
    <dgm:cxn modelId="{69210513-5C68-422D-B338-135104051104}" type="presParOf" srcId="{B16F5178-CBDA-4263-92AE-D3B564226288}" destId="{A94EC670-501C-4419-9A02-4F89DDE93F90}" srcOrd="1" destOrd="0" presId="urn:microsoft.com/office/officeart/2005/8/layout/orgChart1"/>
    <dgm:cxn modelId="{F7EDEC36-437E-4DCF-99DF-BE386EC6C754}" type="presParOf" srcId="{6C5E8011-57FA-4E54-A98D-F79B5467C2D5}" destId="{E0997010-3C2E-4F9D-97C2-8DC1A49287AF}" srcOrd="1" destOrd="0" presId="urn:microsoft.com/office/officeart/2005/8/layout/orgChart1"/>
    <dgm:cxn modelId="{781CE03F-D8ED-47D2-987E-AFDEF657B387}" type="presParOf" srcId="{E0997010-3C2E-4F9D-97C2-8DC1A49287AF}" destId="{6418F17D-C3C9-4C48-82AD-C0218A7B813D}" srcOrd="0" destOrd="0" presId="urn:microsoft.com/office/officeart/2005/8/layout/orgChart1"/>
    <dgm:cxn modelId="{95843599-1BD3-4469-97BA-378198518217}" type="presParOf" srcId="{E0997010-3C2E-4F9D-97C2-8DC1A49287AF}" destId="{BC8982F4-7042-4747-9680-E2D6A59F6C76}" srcOrd="1" destOrd="0" presId="urn:microsoft.com/office/officeart/2005/8/layout/orgChart1"/>
    <dgm:cxn modelId="{757D3D79-5642-4BBF-9CC3-45C1C048C984}" type="presParOf" srcId="{BC8982F4-7042-4747-9680-E2D6A59F6C76}" destId="{71A084C5-072F-475F-AB41-669BE32CCC9F}" srcOrd="0" destOrd="0" presId="urn:microsoft.com/office/officeart/2005/8/layout/orgChart1"/>
    <dgm:cxn modelId="{69B8B08A-3589-4DE9-9C92-CB9513EB353A}" type="presParOf" srcId="{71A084C5-072F-475F-AB41-669BE32CCC9F}" destId="{BB6D7216-5317-4AB4-A61D-8876CEA8F713}" srcOrd="0" destOrd="0" presId="urn:microsoft.com/office/officeart/2005/8/layout/orgChart1"/>
    <dgm:cxn modelId="{68DC9E1F-459B-4B2D-9057-D5F076CACD44}" type="presParOf" srcId="{71A084C5-072F-475F-AB41-669BE32CCC9F}" destId="{8DFD88D7-F7AD-4C7D-A01F-7C784D66EB6B}" srcOrd="1" destOrd="0" presId="urn:microsoft.com/office/officeart/2005/8/layout/orgChart1"/>
    <dgm:cxn modelId="{0DE17EB0-6F52-4DD3-AC49-4E8FA0D0783B}" type="presParOf" srcId="{BC8982F4-7042-4747-9680-E2D6A59F6C76}" destId="{801E4978-612D-489C-AEE0-39755D4DF262}" srcOrd="1" destOrd="0" presId="urn:microsoft.com/office/officeart/2005/8/layout/orgChart1"/>
    <dgm:cxn modelId="{E0FAE62D-9EA5-43EB-8134-9B2626B23647}" type="presParOf" srcId="{801E4978-612D-489C-AEE0-39755D4DF262}" destId="{CE7C999D-9C04-4BF2-A46F-212FFBAC8121}" srcOrd="0" destOrd="0" presId="urn:microsoft.com/office/officeart/2005/8/layout/orgChart1"/>
    <dgm:cxn modelId="{DC5E1D09-642B-4102-8B88-6D2956B5DF8E}" type="presParOf" srcId="{801E4978-612D-489C-AEE0-39755D4DF262}" destId="{1FFF18D0-2DFD-42A2-AA42-EAC94189DBD2}" srcOrd="1" destOrd="0" presId="urn:microsoft.com/office/officeart/2005/8/layout/orgChart1"/>
    <dgm:cxn modelId="{5BC13916-BB4B-4A1B-B3E8-886CCE22CF19}" type="presParOf" srcId="{1FFF18D0-2DFD-42A2-AA42-EAC94189DBD2}" destId="{935286BF-D9CD-44C4-845C-3DE91E3FC826}" srcOrd="0" destOrd="0" presId="urn:microsoft.com/office/officeart/2005/8/layout/orgChart1"/>
    <dgm:cxn modelId="{FFAC2184-822C-4211-A03F-AEC21F70F8B6}" type="presParOf" srcId="{935286BF-D9CD-44C4-845C-3DE91E3FC826}" destId="{2CBB0115-DB91-43E0-8EDA-0BC10F717783}" srcOrd="0" destOrd="0" presId="urn:microsoft.com/office/officeart/2005/8/layout/orgChart1"/>
    <dgm:cxn modelId="{5BED55A0-5F1C-4EA2-85BE-2A20D687EE3F}" type="presParOf" srcId="{935286BF-D9CD-44C4-845C-3DE91E3FC826}" destId="{9DEADA5C-7C49-4D88-9C1B-05D41680DD13}" srcOrd="1" destOrd="0" presId="urn:microsoft.com/office/officeart/2005/8/layout/orgChart1"/>
    <dgm:cxn modelId="{BB43C507-CA8D-4916-8DB8-B1EE85BDFBF8}" type="presParOf" srcId="{1FFF18D0-2DFD-42A2-AA42-EAC94189DBD2}" destId="{296A9211-1296-4DCA-B934-7D57F7DC3D37}" srcOrd="1" destOrd="0" presId="urn:microsoft.com/office/officeart/2005/8/layout/orgChart1"/>
    <dgm:cxn modelId="{74A551B5-B5E2-46A1-8288-20A8CD860B77}" type="presParOf" srcId="{296A9211-1296-4DCA-B934-7D57F7DC3D37}" destId="{EB8AC24F-892C-40CF-A8EB-ECCC1FCB0268}" srcOrd="0" destOrd="0" presId="urn:microsoft.com/office/officeart/2005/8/layout/orgChart1"/>
    <dgm:cxn modelId="{47723ADE-5FB1-48BD-A497-D188898F99EB}" type="presParOf" srcId="{296A9211-1296-4DCA-B934-7D57F7DC3D37}" destId="{24A3AD7D-5F65-472F-9501-8BECE2F14B9C}" srcOrd="1" destOrd="0" presId="urn:microsoft.com/office/officeart/2005/8/layout/orgChart1"/>
    <dgm:cxn modelId="{5AF553CD-D701-48E0-BA12-0C4AC51BF08D}" type="presParOf" srcId="{24A3AD7D-5F65-472F-9501-8BECE2F14B9C}" destId="{7AA6431E-944A-41F4-A176-47276A4F7BB3}" srcOrd="0" destOrd="0" presId="urn:microsoft.com/office/officeart/2005/8/layout/orgChart1"/>
    <dgm:cxn modelId="{045C8568-0216-46DA-BE40-1C39EE33749C}" type="presParOf" srcId="{7AA6431E-944A-41F4-A176-47276A4F7BB3}" destId="{DEBADBC2-DACE-46E8-9576-AF0BF2765FE9}" srcOrd="0" destOrd="0" presId="urn:microsoft.com/office/officeart/2005/8/layout/orgChart1"/>
    <dgm:cxn modelId="{1CFBDCE3-BA11-42FC-BFA4-A1346CA1FED5}" type="presParOf" srcId="{7AA6431E-944A-41F4-A176-47276A4F7BB3}" destId="{E3A53DDD-B988-459E-90E6-9039F4EFF9D3}" srcOrd="1" destOrd="0" presId="urn:microsoft.com/office/officeart/2005/8/layout/orgChart1"/>
    <dgm:cxn modelId="{29B1DF4B-E43D-4B6A-B918-1EDF099C783D}" type="presParOf" srcId="{24A3AD7D-5F65-472F-9501-8BECE2F14B9C}" destId="{11EE90B2-4617-402F-8C35-81C068C4AAF7}" srcOrd="1" destOrd="0" presId="urn:microsoft.com/office/officeart/2005/8/layout/orgChart1"/>
    <dgm:cxn modelId="{1B89E607-B0D9-4B9B-8653-AD7F26F0AB69}" type="presParOf" srcId="{24A3AD7D-5F65-472F-9501-8BECE2F14B9C}" destId="{40F5A963-57B2-4BF3-85B7-7A8D9B8BE819}" srcOrd="2" destOrd="0" presId="urn:microsoft.com/office/officeart/2005/8/layout/orgChart1"/>
    <dgm:cxn modelId="{DF6C53D5-0D76-40E4-A908-2FD9C5E439A9}" type="presParOf" srcId="{1FFF18D0-2DFD-42A2-AA42-EAC94189DBD2}" destId="{BF46B9C5-D567-4139-8DB5-6D54EC975DBB}" srcOrd="2" destOrd="0" presId="urn:microsoft.com/office/officeart/2005/8/layout/orgChart1"/>
    <dgm:cxn modelId="{FB108563-936A-465A-85E4-E7C65225EABB}" type="presParOf" srcId="{BC8982F4-7042-4747-9680-E2D6A59F6C76}" destId="{3BB88BB3-83E6-4C20-A5A2-0CC900A5A503}" srcOrd="2" destOrd="0" presId="urn:microsoft.com/office/officeart/2005/8/layout/orgChart1"/>
    <dgm:cxn modelId="{5D690C7D-3133-40B6-814A-2F278C3A410A}" type="presParOf" srcId="{6C5E8011-57FA-4E54-A98D-F79B5467C2D5}" destId="{EF5D9E54-DC75-418A-A808-6AEA82CB9E03}" srcOrd="2" destOrd="0" presId="urn:microsoft.com/office/officeart/2005/8/layout/orgChart1"/>
    <dgm:cxn modelId="{DB003C33-708A-4713-93A5-CA0DF9660C26}" type="presParOf" srcId="{3E5CABB8-661F-4C15-B198-285299CEA283}" destId="{A9C41F07-3193-4FFE-94B0-A64F37B9AB17}" srcOrd="2" destOrd="0" presId="urn:microsoft.com/office/officeart/2005/8/layout/orgChart1"/>
    <dgm:cxn modelId="{3B3A832E-1D31-42E1-A4A8-3E933F5EB258}" type="presParOf" srcId="{A9C41F07-3193-4FFE-94B0-A64F37B9AB17}" destId="{FA6467F1-D51F-48F7-98B7-C8EABBD5F604}" srcOrd="0" destOrd="0" presId="urn:microsoft.com/office/officeart/2005/8/layout/orgChart1"/>
    <dgm:cxn modelId="{7C56EC34-10AF-46FF-A823-71BAC1090B10}" type="presParOf" srcId="{A9C41F07-3193-4FFE-94B0-A64F37B9AB17}" destId="{632B49D7-44A8-4702-9887-14187A8F389D}" srcOrd="1" destOrd="0" presId="urn:microsoft.com/office/officeart/2005/8/layout/orgChart1"/>
    <dgm:cxn modelId="{A2F89B52-B88D-4965-AF1D-B3993D23F573}" type="presParOf" srcId="{632B49D7-44A8-4702-9887-14187A8F389D}" destId="{EE8392A7-6668-43BE-AF90-87487F37340E}" srcOrd="0" destOrd="0" presId="urn:microsoft.com/office/officeart/2005/8/layout/orgChart1"/>
    <dgm:cxn modelId="{EB66A924-D41B-48B8-A5CE-C6E8A2AE0EAB}" type="presParOf" srcId="{EE8392A7-6668-43BE-AF90-87487F37340E}" destId="{4AECECC8-0E18-40E8-A20E-151BDA535067}" srcOrd="0" destOrd="0" presId="urn:microsoft.com/office/officeart/2005/8/layout/orgChart1"/>
    <dgm:cxn modelId="{19BCB046-08D7-4F91-A430-7CE94AC1DADF}" type="presParOf" srcId="{EE8392A7-6668-43BE-AF90-87487F37340E}" destId="{7AA2BE1D-21AE-432B-A0BA-10A85A85DD1F}" srcOrd="1" destOrd="0" presId="urn:microsoft.com/office/officeart/2005/8/layout/orgChart1"/>
    <dgm:cxn modelId="{AF107313-D67C-47C1-AA48-E27DF2663397}" type="presParOf" srcId="{632B49D7-44A8-4702-9887-14187A8F389D}" destId="{442D736F-BDF3-492E-B9D0-FFCD05277229}" srcOrd="1" destOrd="0" presId="urn:microsoft.com/office/officeart/2005/8/layout/orgChart1"/>
    <dgm:cxn modelId="{42BC421B-CE6C-41A8-88F5-82967E034BFB}" type="presParOf" srcId="{632B49D7-44A8-4702-9887-14187A8F389D}" destId="{E0765F99-6B8E-4D47-B951-60ABF2F2DE6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0A4B05-A333-4D41-8567-07DD3594F598}" type="doc">
      <dgm:prSet loTypeId="urn:microsoft.com/office/officeart/2005/8/layout/orgChart1" loCatId="hierarchy" qsTypeId="urn:microsoft.com/office/officeart/2005/8/quickstyle/simple3" qsCatId="simple" csTypeId="urn:microsoft.com/office/officeart/2005/8/colors/accent1_1" csCatId="accent1" phldr="1"/>
      <dgm:spPr/>
      <dgm:t>
        <a:bodyPr/>
        <a:lstStyle/>
        <a:p>
          <a:endParaRPr lang="en-US"/>
        </a:p>
      </dgm:t>
    </dgm:pt>
    <dgm:pt modelId="{0323D4B6-B44D-40CF-8EF0-A6DB96DBC236}">
      <dgm:prSet phldrT="[Text]" custT="1"/>
      <dgm:spPr/>
      <dgm:t>
        <a:bodyPr/>
        <a:lstStyle/>
        <a:p>
          <a:r>
            <a:rPr lang="en-US" sz="900" dirty="0">
              <a:latin typeface="Roboto Condensed Light" panose="02000000000000000000" pitchFamily="2" charset="0"/>
              <a:ea typeface="Roboto Condensed Light" panose="02000000000000000000" pitchFamily="2" charset="0"/>
            </a:rPr>
            <a:t>CIO</a:t>
          </a:r>
        </a:p>
      </dgm:t>
    </dgm:pt>
    <dgm:pt modelId="{9A68D55B-A648-4688-A5C2-C1AC03A11FB5}" type="parTrans" cxnId="{93DD0D2D-9003-4FC8-A685-09A4BAB0B715}">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55B72319-0951-4372-8B6D-045083E9B229}" type="sibTrans" cxnId="{93DD0D2D-9003-4FC8-A685-09A4BAB0B715}">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E238A75E-EE89-4586-95B4-027CD03E45A5}" type="asst">
      <dgm:prSet phldrT="[Text]" custT="1"/>
      <dgm:spPr/>
      <dgm:t>
        <a:bodyPr/>
        <a:lstStyle/>
        <a:p>
          <a:r>
            <a:rPr lang="en-US" sz="900" dirty="0">
              <a:latin typeface="Roboto Condensed Light" panose="02000000000000000000" pitchFamily="2" charset="0"/>
              <a:ea typeface="Roboto Condensed Light" panose="02000000000000000000" pitchFamily="2" charset="0"/>
            </a:rPr>
            <a:t>Admin Assistant</a:t>
          </a:r>
        </a:p>
      </dgm:t>
    </dgm:pt>
    <dgm:pt modelId="{FB60BDDE-5D65-4887-8B93-1CBC77C4B0BB}" type="parTrans" cxnId="{8A3EB6D5-258B-4BFF-871E-9DBBACB10090}">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796FB79A-F1F9-4C41-B78A-B69472F49C63}" type="sibTrans" cxnId="{8A3EB6D5-258B-4BFF-871E-9DBBACB10090}">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74178EA7-89FD-4C22-9975-DFDC7CCFDE56}">
      <dgm:prSet phldrT="[Text]" custT="1"/>
      <dgm:spPr/>
      <dgm:t>
        <a:bodyPr/>
        <a:lstStyle/>
        <a:p>
          <a:r>
            <a:rPr lang="en-US" sz="900" dirty="0">
              <a:latin typeface="Roboto Condensed Light" panose="02000000000000000000" pitchFamily="2" charset="0"/>
              <a:ea typeface="Roboto Condensed Light" panose="02000000000000000000" pitchFamily="2" charset="0"/>
            </a:rPr>
            <a:t>Director of Enterprise Services </a:t>
          </a:r>
        </a:p>
      </dgm:t>
    </dgm:pt>
    <dgm:pt modelId="{0260F102-48FF-441F-934E-0905AE0437FF}" type="parTrans" cxnId="{FF3DE3BA-C604-4E2F-B4A2-8466F04C0006}">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D946AB0E-1014-4B00-998B-9E1DD8E456B1}" type="sibTrans" cxnId="{FF3DE3BA-C604-4E2F-B4A2-8466F04C0006}">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612536D4-C028-4CDB-806F-438FAF6AE878}">
      <dgm:prSet phldrT="[Text]" custT="1"/>
      <dgm:spPr/>
      <dgm:t>
        <a:bodyPr/>
        <a:lstStyle/>
        <a:p>
          <a:r>
            <a:rPr lang="en-US" sz="900" dirty="0">
              <a:latin typeface="Roboto Condensed Light" panose="02000000000000000000" pitchFamily="2" charset="0"/>
              <a:ea typeface="Roboto Condensed Light" panose="02000000000000000000" pitchFamily="2" charset="0"/>
            </a:rPr>
            <a:t>Head of End User Services</a:t>
          </a:r>
        </a:p>
      </dgm:t>
    </dgm:pt>
    <dgm:pt modelId="{1D04BC43-3783-4781-AFF4-B788EF9DD1C7}" type="parTrans" cxnId="{88581AEE-1AC3-438D-8A1D-8E70659FC99C}">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5C04E55D-721F-4493-86BF-E8AC53F7F09D}" type="sibTrans" cxnId="{88581AEE-1AC3-438D-8A1D-8E70659FC99C}">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49F3E67F-80C0-4171-9E3D-C654CA06AF5C}">
      <dgm:prSet custT="1"/>
      <dgm:spPr/>
      <dgm:t>
        <a:bodyPr/>
        <a:lstStyle/>
        <a:p>
          <a:r>
            <a:rPr lang="en-US" sz="900" dirty="0">
              <a:latin typeface="Roboto Condensed Light" panose="02000000000000000000" pitchFamily="2" charset="0"/>
              <a:ea typeface="Roboto Condensed Light" panose="02000000000000000000" pitchFamily="2" charset="0"/>
            </a:rPr>
            <a:t>Service Desk Owner</a:t>
          </a:r>
        </a:p>
      </dgm:t>
    </dgm:pt>
    <dgm:pt modelId="{BD5A0F25-10D1-4FFA-BF18-3A1067BD7F7E}" type="parTrans" cxnId="{8189BCB2-7868-42A2-B913-4EE3A9A4F676}">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9AD70D43-3CBA-4497-A65E-62C8CF1C2818}" type="sibTrans" cxnId="{8189BCB2-7868-42A2-B913-4EE3A9A4F676}">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0A7C55A0-6CD2-47F6-841C-CCEDF1506260}">
      <dgm:prSet custT="1"/>
      <dgm:spPr/>
      <dgm:t>
        <a:bodyPr/>
        <a:lstStyle/>
        <a:p>
          <a:r>
            <a:rPr lang="en-US" sz="900" dirty="0">
              <a:latin typeface="Roboto Condensed Light" panose="02000000000000000000" pitchFamily="2" charset="0"/>
              <a:ea typeface="Roboto Condensed Light" panose="02000000000000000000" pitchFamily="2" charset="0"/>
            </a:rPr>
            <a:t>Help Desk Supervisor</a:t>
          </a:r>
        </a:p>
      </dgm:t>
    </dgm:pt>
    <dgm:pt modelId="{CFAAA6DD-B621-4B30-AF55-961E97AB2A50}" type="parTrans" cxnId="{65A80677-4956-42E9-A1E0-1D90ED8C6B62}">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CE87B57E-3B9D-48A5-9131-9E0CF64FD61A}" type="sibTrans" cxnId="{65A80677-4956-42E9-A1E0-1D90ED8C6B62}">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6E450FC6-BB9C-4DB6-AF2F-CC63AC691FC1}">
      <dgm:prSet custT="1"/>
      <dgm:spPr/>
      <dgm:t>
        <a:bodyPr/>
        <a:lstStyle/>
        <a:p>
          <a:r>
            <a:rPr lang="en-US" sz="900" dirty="0">
              <a:latin typeface="Roboto Condensed Light" panose="02000000000000000000" pitchFamily="2" charset="0"/>
              <a:ea typeface="Roboto Condensed Light" panose="02000000000000000000" pitchFamily="2" charset="0"/>
            </a:rPr>
            <a:t>Help Desk Analyst</a:t>
          </a:r>
        </a:p>
      </dgm:t>
    </dgm:pt>
    <dgm:pt modelId="{A9950ECF-A337-4362-AC1E-3427322B3E8B}" type="parTrans" cxnId="{B930DF64-2F13-4C5B-9F26-C3622B9BF884}">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CCDE02C8-F706-44AD-A58F-D25A38F7EEE1}" type="sibTrans" cxnId="{B930DF64-2F13-4C5B-9F26-C3622B9BF884}">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6FD15EF0-6F9A-405E-9275-D29D3A2B896B}">
      <dgm:prSet custT="1"/>
      <dgm:spPr/>
      <dgm:t>
        <a:bodyPr/>
        <a:lstStyle/>
        <a:p>
          <a:r>
            <a:rPr lang="en-US" sz="900" dirty="0">
              <a:latin typeface="Roboto Condensed Light" panose="02000000000000000000" pitchFamily="2" charset="0"/>
              <a:ea typeface="Roboto Condensed Light" panose="02000000000000000000" pitchFamily="2" charset="0"/>
            </a:rPr>
            <a:t>Head of Service &amp; Resource Management </a:t>
          </a:r>
        </a:p>
      </dgm:t>
    </dgm:pt>
    <dgm:pt modelId="{4059C2FF-92C0-4A78-8C0E-B9C4C6D11375}" type="parTrans" cxnId="{D90C8F94-C539-42AF-A478-343A46C78086}">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0AB93581-E107-4BE5-B3ED-A614948D5EB6}" type="sibTrans" cxnId="{D90C8F94-C539-42AF-A478-343A46C78086}">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8403BC51-A728-4AAE-A359-B3DF20896E96}">
      <dgm:prSet custT="1"/>
      <dgm:spPr/>
      <dgm:t>
        <a:bodyPr/>
        <a:lstStyle/>
        <a:p>
          <a:r>
            <a:rPr lang="en-US" sz="900" dirty="0">
              <a:latin typeface="Roboto Condensed Light" panose="02000000000000000000" pitchFamily="2" charset="0"/>
              <a:ea typeface="Roboto Condensed Light" panose="02000000000000000000" pitchFamily="2" charset="0"/>
            </a:rPr>
            <a:t>Resource Manager</a:t>
          </a:r>
        </a:p>
      </dgm:t>
    </dgm:pt>
    <dgm:pt modelId="{7BE3C8DF-D4FC-44C1-8DF3-1836E2DE68EB}" type="parTrans" cxnId="{0F8CB66F-A1F0-46FE-B158-C408606DE595}">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3054A5CB-C88A-4C83-A1B1-782EB56AA296}" type="sibTrans" cxnId="{0F8CB66F-A1F0-46FE-B158-C408606DE595}">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E9992C9D-0041-409E-A336-F53BBD786556}">
      <dgm:prSet custT="1"/>
      <dgm:spPr/>
      <dgm:t>
        <a:bodyPr/>
        <a:lstStyle/>
        <a:p>
          <a:r>
            <a:rPr lang="en-US" sz="900" dirty="0">
              <a:latin typeface="Roboto Condensed Light" panose="02000000000000000000" pitchFamily="2" charset="0"/>
              <a:ea typeface="Roboto Condensed Light" panose="02000000000000000000" pitchFamily="2" charset="0"/>
            </a:rPr>
            <a:t>Head of Strategy &amp; Governance </a:t>
          </a:r>
        </a:p>
      </dgm:t>
    </dgm:pt>
    <dgm:pt modelId="{430290AB-5678-4EE5-B168-C1415A2A4130}" type="parTrans" cxnId="{39E8B096-958C-46D2-A094-B94838302836}">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8E697132-2425-40F2-90EF-438C346863D5}" type="sibTrans" cxnId="{39E8B096-958C-46D2-A094-B94838302836}">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B32A780E-D634-46C7-925A-71DE0097069B}">
      <dgm:prSet custT="1"/>
      <dgm:spPr/>
      <dgm:t>
        <a:bodyPr/>
        <a:lstStyle/>
        <a:p>
          <a:r>
            <a:rPr lang="en-US" sz="900" dirty="0">
              <a:latin typeface="Roboto Condensed Light" panose="02000000000000000000" pitchFamily="2" charset="0"/>
              <a:ea typeface="Roboto Condensed Light" panose="02000000000000000000" pitchFamily="2" charset="0"/>
            </a:rPr>
            <a:t>GRC Analyst</a:t>
          </a:r>
        </a:p>
      </dgm:t>
    </dgm:pt>
    <dgm:pt modelId="{C9C42BF0-2D1E-4EEE-93AC-1FA11005C779}" type="parTrans" cxnId="{969B5B0A-3390-4BD3-8658-13E26A74F6BE}">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9B6B02C9-B1A0-4DF0-A72B-F0807DF33EAB}" type="sibTrans" cxnId="{969B5B0A-3390-4BD3-8658-13E26A74F6BE}">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56ABF5FC-1C68-473A-84CB-9783DAAF3BE6}">
      <dgm:prSet custT="1"/>
      <dgm:spPr/>
      <dgm:t>
        <a:bodyPr/>
        <a:lstStyle/>
        <a:p>
          <a:r>
            <a:rPr lang="en-US" sz="900" dirty="0">
              <a:latin typeface="Roboto Condensed Light" panose="02000000000000000000" pitchFamily="2" charset="0"/>
              <a:ea typeface="Roboto Condensed Light" panose="02000000000000000000" pitchFamily="2" charset="0"/>
            </a:rPr>
            <a:t>Compliance Analyst</a:t>
          </a:r>
        </a:p>
      </dgm:t>
    </dgm:pt>
    <dgm:pt modelId="{0CE6C521-0CA3-429A-9E8C-6B5F0C31B182}" type="parTrans" cxnId="{C2AD2DE3-8FB3-4484-8735-6638B0711EA1}">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20EE0726-653E-47CF-9347-6F19B7C3B3A9}" type="sibTrans" cxnId="{C2AD2DE3-8FB3-4484-8735-6638B0711EA1}">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6CDC4395-3065-4877-B510-E74F49B6B1F7}">
      <dgm:prSet custT="1"/>
      <dgm:spPr/>
      <dgm:t>
        <a:bodyPr/>
        <a:lstStyle/>
        <a:p>
          <a:r>
            <a:rPr lang="en-US" sz="900" dirty="0">
              <a:latin typeface="Roboto Condensed Light" panose="02000000000000000000" pitchFamily="2" charset="0"/>
              <a:ea typeface="Roboto Condensed Light" panose="02000000000000000000" pitchFamily="2" charset="0"/>
            </a:rPr>
            <a:t>Risk  Analyst</a:t>
          </a:r>
        </a:p>
      </dgm:t>
    </dgm:pt>
    <dgm:pt modelId="{5EEA9BFF-F5A8-489D-83F7-B47E7B76F921}" type="parTrans" cxnId="{3BFBC45E-4E39-4A93-9AA8-870F600B0CDD}">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B256E4B4-B02F-4B1F-B130-2B98DA5A734B}" type="sibTrans" cxnId="{3BFBC45E-4E39-4A93-9AA8-870F600B0CDD}">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93F479B3-4A72-45F4-9192-412E6864247F}">
      <dgm:prSet custT="1"/>
      <dgm:spPr/>
      <dgm:t>
        <a:bodyPr/>
        <a:lstStyle/>
        <a:p>
          <a:r>
            <a:rPr lang="en-US" sz="900" dirty="0">
              <a:latin typeface="Roboto Condensed Light" panose="02000000000000000000" pitchFamily="2" charset="0"/>
              <a:ea typeface="Roboto Condensed Light" panose="02000000000000000000" pitchFamily="2" charset="0"/>
            </a:rPr>
            <a:t>IT Communications Officer </a:t>
          </a:r>
        </a:p>
      </dgm:t>
    </dgm:pt>
    <dgm:pt modelId="{DB8FEA13-72C7-4555-9232-F97B288B8F44}" type="parTrans" cxnId="{77A97690-1DC6-49EB-B1BA-E1468B3D6BE5}">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C20A40C5-0AFD-425A-9B14-34B7DFE8DBF9}" type="sibTrans" cxnId="{77A97690-1DC6-49EB-B1BA-E1468B3D6BE5}">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BC2F09D8-207D-4702-8EA4-C9D07B9E7340}">
      <dgm:prSet custT="1"/>
      <dgm:spPr/>
      <dgm:t>
        <a:bodyPr/>
        <a:lstStyle/>
        <a:p>
          <a:r>
            <a:rPr lang="en-US" sz="900" dirty="0">
              <a:latin typeface="Roboto Condensed Light" panose="02000000000000000000" pitchFamily="2" charset="0"/>
              <a:ea typeface="Roboto Condensed Light" panose="02000000000000000000" pitchFamily="2" charset="0"/>
            </a:rPr>
            <a:t>Head of Relationship Management</a:t>
          </a:r>
        </a:p>
      </dgm:t>
    </dgm:pt>
    <dgm:pt modelId="{621AEE10-0E78-4796-8396-E0297AA42049}" type="parTrans" cxnId="{B9119BC7-7C76-4607-9AB3-67344D78E0CF}">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D4124038-6DDB-4EEC-ADC3-91910F4B1DCA}" type="sibTrans" cxnId="{B9119BC7-7C76-4607-9AB3-67344D78E0CF}">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A7741293-87B1-49DB-9B62-6740338E5E0B}">
      <dgm:prSet custT="1"/>
      <dgm:spPr/>
      <dgm:t>
        <a:bodyPr/>
        <a:lstStyle/>
        <a:p>
          <a:r>
            <a:rPr lang="en-US" sz="900" dirty="0">
              <a:latin typeface="Roboto Condensed Light" panose="02000000000000000000" pitchFamily="2" charset="0"/>
              <a:ea typeface="Roboto Condensed Light" panose="02000000000000000000" pitchFamily="2" charset="0"/>
            </a:rPr>
            <a:t>Business Relationship Manager</a:t>
          </a:r>
        </a:p>
      </dgm:t>
    </dgm:pt>
    <dgm:pt modelId="{8FD87A68-00E5-4F57-B243-F47C03D7757D}" type="parTrans" cxnId="{70D3EFDF-2CEC-4AC5-BE04-A0D9827AF628}">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FA12ECB1-5E9C-46B7-B073-152CCD269917}" type="sibTrans" cxnId="{70D3EFDF-2CEC-4AC5-BE04-A0D9827AF628}">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8893A6BA-4082-4B30-81B9-EE7DEA48D636}">
      <dgm:prSet custT="1"/>
      <dgm:spPr/>
      <dgm:t>
        <a:bodyPr/>
        <a:lstStyle/>
        <a:p>
          <a:r>
            <a:rPr lang="en-US" sz="900" dirty="0">
              <a:latin typeface="Roboto Condensed Light" panose="02000000000000000000" pitchFamily="2" charset="0"/>
              <a:ea typeface="Roboto Condensed Light" panose="02000000000000000000" pitchFamily="2" charset="0"/>
            </a:rPr>
            <a:t>CEO</a:t>
          </a:r>
        </a:p>
      </dgm:t>
    </dgm:pt>
    <dgm:pt modelId="{D33BC6C2-3C5F-4C5B-8317-6E5478F30159}" type="parTrans" cxnId="{63AD4586-EABD-4331-B656-36BBAE4AAEE5}">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65E02B12-C693-4256-A6B5-BF9DB1A5EFC1}" type="sibTrans" cxnId="{63AD4586-EABD-4331-B656-36BBAE4AAEE5}">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3660D3F5-89E5-41B6-8164-43AF7F93B8E8}">
      <dgm:prSet phldrT="[Text]" custT="1"/>
      <dgm:spPr/>
      <dgm:t>
        <a:bodyPr/>
        <a:lstStyle/>
        <a:p>
          <a:r>
            <a:rPr lang="en-US" sz="900" dirty="0">
              <a:latin typeface="Roboto Condensed Light" panose="02000000000000000000" pitchFamily="2" charset="0"/>
              <a:ea typeface="Roboto Condensed Light" panose="02000000000000000000" pitchFamily="2" charset="0"/>
            </a:rPr>
            <a:t>CxO</a:t>
          </a:r>
        </a:p>
      </dgm:t>
    </dgm:pt>
    <dgm:pt modelId="{5CEB3AD1-64D1-45DB-97E3-27985B58AAD6}" type="parTrans" cxnId="{CD91350A-CAFB-42B3-9BBF-5660F163E01A}">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A8381E4A-4EAC-43D5-94EE-9E9DE5B49942}" type="sibTrans" cxnId="{CD91350A-CAFB-42B3-9BBF-5660F163E01A}">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30597EEA-351D-4E68-A7F6-0C5D7771F1B8}">
      <dgm:prSet custT="1"/>
      <dgm:spPr/>
      <dgm:t>
        <a:bodyPr/>
        <a:lstStyle/>
        <a:p>
          <a:r>
            <a:rPr lang="en-US" sz="900" dirty="0">
              <a:latin typeface="Roboto Condensed Light" panose="02000000000000000000" pitchFamily="2" charset="0"/>
              <a:ea typeface="Roboto Condensed Light" panose="02000000000000000000" pitchFamily="2" charset="0"/>
            </a:rPr>
            <a:t>Head of Embedded IT or Digital Service</a:t>
          </a:r>
        </a:p>
      </dgm:t>
    </dgm:pt>
    <dgm:pt modelId="{9996C2D3-EF7D-4DF9-A219-AB2E0712A6A4}" type="parTrans" cxnId="{91BE2002-6AE9-4D7F-AC41-9E72550E9B89}">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03188176-AA19-4AB1-A3E9-881D2E81B86D}" type="sibTrans" cxnId="{91BE2002-6AE9-4D7F-AC41-9E72550E9B89}">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E4704286-90C8-4203-A925-17F146CAEB65}">
      <dgm:prSet custT="1"/>
      <dgm:spPr/>
      <dgm:t>
        <a:bodyPr/>
        <a:lstStyle/>
        <a:p>
          <a:r>
            <a:rPr lang="en-US" sz="900" dirty="0">
              <a:latin typeface="Roboto Condensed Light" panose="02000000000000000000" pitchFamily="2" charset="0"/>
              <a:ea typeface="Roboto Condensed Light" panose="02000000000000000000" pitchFamily="2" charset="0"/>
            </a:rPr>
            <a:t>Embedded Service Owner</a:t>
          </a:r>
        </a:p>
      </dgm:t>
    </dgm:pt>
    <dgm:pt modelId="{3AEDB3B1-6D88-4BB7-98F0-35DCFD39E97A}" type="parTrans" cxnId="{8BC08347-9BEC-4BFF-BE5B-5852A086BF8B}">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064A5C9C-6247-441B-94F4-D223A883989F}" type="sibTrans" cxnId="{8BC08347-9BEC-4BFF-BE5B-5852A086BF8B}">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EBBD14D8-7535-4E89-B4BD-0093D6598305}">
      <dgm:prSet custT="1"/>
      <dgm:spPr/>
      <dgm:t>
        <a:bodyPr/>
        <a:lstStyle/>
        <a:p>
          <a:r>
            <a:rPr lang="en-US" sz="900" dirty="0">
              <a:latin typeface="Roboto Condensed Light" panose="02000000000000000000" pitchFamily="2" charset="0"/>
              <a:ea typeface="Roboto Condensed Light" panose="02000000000000000000" pitchFamily="2" charset="0"/>
            </a:rPr>
            <a:t>Embedded Software Engineer</a:t>
          </a:r>
        </a:p>
      </dgm:t>
    </dgm:pt>
    <dgm:pt modelId="{5747E085-9E7B-4AA5-A160-7825AE048176}" type="parTrans" cxnId="{4B0E7BAE-9F6D-4473-8F61-1CC7F328697E}">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4E9C680F-0B69-4A6E-B473-FCAD119F23C9}" type="sibTrans" cxnId="{4B0E7BAE-9F6D-4473-8F61-1CC7F328697E}">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DCC713CD-4F7B-4BB3-A5F0-F56C624B47D0}">
      <dgm:prSet custT="1"/>
      <dgm:spPr/>
      <dgm:t>
        <a:bodyPr/>
        <a:lstStyle/>
        <a:p>
          <a:r>
            <a:rPr lang="en-US" sz="900" dirty="0">
              <a:latin typeface="Roboto Condensed Light" panose="02000000000000000000" pitchFamily="2" charset="0"/>
              <a:ea typeface="Roboto Condensed Light" panose="02000000000000000000" pitchFamily="2" charset="0"/>
            </a:rPr>
            <a:t>Enterprise Service Owner (repeat as necessary) </a:t>
          </a:r>
        </a:p>
      </dgm:t>
    </dgm:pt>
    <dgm:pt modelId="{925ACBED-C48D-492B-9213-F6DC27121DD2}" type="parTrans" cxnId="{A5A7FCD9-A025-4EE7-9A47-310E1DF068F8}">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4CB51B04-9916-4C97-804F-2D06F7DA6314}" type="sibTrans" cxnId="{A5A7FCD9-A025-4EE7-9A47-310E1DF068F8}">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12DD6D12-518E-4EB3-B584-2AD3E72A9B42}">
      <dgm:prSet custT="1"/>
      <dgm:spPr/>
      <dgm:t>
        <a:bodyPr/>
        <a:lstStyle/>
        <a:p>
          <a:r>
            <a:rPr lang="en-US" sz="900" dirty="0">
              <a:latin typeface="Roboto Condensed Light" panose="02000000000000000000" pitchFamily="2" charset="0"/>
              <a:ea typeface="Roboto Condensed Light" panose="02000000000000000000" pitchFamily="2" charset="0"/>
            </a:rPr>
            <a:t>Business Analyst</a:t>
          </a:r>
        </a:p>
      </dgm:t>
    </dgm:pt>
    <dgm:pt modelId="{B7E43CC0-0515-48A8-86D8-F46B9110DDF4}" type="parTrans" cxnId="{8415BCE2-ECF7-423B-8461-057820970F37}">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5089669C-17FC-46B5-8A6B-63033703D4AF}" type="sibTrans" cxnId="{8415BCE2-ECF7-423B-8461-057820970F37}">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1E2F4F16-7CD5-4AF8-B328-7F202D129C02}">
      <dgm:prSet custT="1"/>
      <dgm:spPr/>
      <dgm:t>
        <a:bodyPr/>
        <a:lstStyle/>
        <a:p>
          <a:r>
            <a:rPr lang="en-US" sz="900" dirty="0">
              <a:latin typeface="Roboto Condensed Light" panose="02000000000000000000" pitchFamily="2" charset="0"/>
              <a:ea typeface="Roboto Condensed Light" panose="02000000000000000000" pitchFamily="2" charset="0"/>
            </a:rPr>
            <a:t>Quality Assurance Analyst</a:t>
          </a:r>
        </a:p>
      </dgm:t>
    </dgm:pt>
    <dgm:pt modelId="{589E37CA-7749-448D-9939-3320C2123D58}" type="parTrans" cxnId="{61EA19DB-E25D-4204-9767-0C105AE715B0}">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9C5A54FD-D94A-45D9-8627-C5287FA358DD}" type="sibTrans" cxnId="{61EA19DB-E25D-4204-9767-0C105AE715B0}">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D7453C97-EA1B-493F-95D7-314CF2EE2392}">
      <dgm:prSet custT="1"/>
      <dgm:spPr/>
      <dgm:t>
        <a:bodyPr/>
        <a:lstStyle/>
        <a:p>
          <a:r>
            <a:rPr lang="en-US" sz="900" dirty="0">
              <a:latin typeface="Roboto Condensed Light" panose="02000000000000000000" pitchFamily="2" charset="0"/>
              <a:ea typeface="Roboto Condensed Light" panose="02000000000000000000" pitchFamily="2" charset="0"/>
            </a:rPr>
            <a:t>Solution Architect/ Engineer/Developer</a:t>
          </a:r>
        </a:p>
      </dgm:t>
    </dgm:pt>
    <dgm:pt modelId="{50A1F626-215C-4E14-9B78-EF975927D65D}" type="parTrans" cxnId="{323FF876-8CCC-4479-9808-B555B4681A14}">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284051C5-DE71-4FAF-9C12-3E745551147E}" type="sibTrans" cxnId="{323FF876-8CCC-4479-9808-B555B4681A14}">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2648C2F1-9A9C-4CF9-A6A6-392AFF77370D}">
      <dgm:prSet custT="1"/>
      <dgm:spPr/>
      <dgm:t>
        <a:bodyPr/>
        <a:lstStyle/>
        <a:p>
          <a:r>
            <a:rPr lang="en-US" sz="900" dirty="0">
              <a:latin typeface="Roboto Condensed Light" panose="02000000000000000000" pitchFamily="2" charset="0"/>
              <a:ea typeface="Roboto Condensed Light" panose="02000000000000000000" pitchFamily="2" charset="0"/>
            </a:rPr>
            <a:t>UX/UI Designer </a:t>
          </a:r>
        </a:p>
      </dgm:t>
    </dgm:pt>
    <dgm:pt modelId="{F2F97755-F043-44F3-A1C9-5962EACC83C0}" type="parTrans" cxnId="{A49E2C05-02F2-4462-97D9-CEFDBAD90E29}">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EA95176C-3350-4320-B2FD-2979448869BB}" type="sibTrans" cxnId="{A49E2C05-02F2-4462-97D9-CEFDBAD90E29}">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F8027760-365B-461C-A064-2EBDE7FA9181}">
      <dgm:prSet custT="1"/>
      <dgm:spPr/>
      <dgm:t>
        <a:bodyPr/>
        <a:lstStyle/>
        <a:p>
          <a:r>
            <a:rPr lang="en-US" sz="900" dirty="0">
              <a:latin typeface="Roboto Condensed Light" panose="02000000000000000000" pitchFamily="2" charset="0"/>
              <a:ea typeface="Roboto Condensed Light" panose="02000000000000000000" pitchFamily="2" charset="0"/>
            </a:rPr>
            <a:t>Network &amp; Infrastructure Engineer</a:t>
          </a:r>
        </a:p>
      </dgm:t>
    </dgm:pt>
    <dgm:pt modelId="{2B15E365-F533-4088-93E2-39D42109C801}" type="parTrans" cxnId="{BF39B5E7-93C5-4BD9-8E2D-1A016861816A}">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512D320A-E388-4E57-B11A-59846E33BDE6}" type="sibTrans" cxnId="{BF39B5E7-93C5-4BD9-8E2D-1A016861816A}">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2D0877BF-8B75-41D3-A180-AE9A3CA8B452}">
      <dgm:prSet custT="1"/>
      <dgm:spPr/>
      <dgm:t>
        <a:bodyPr/>
        <a:lstStyle/>
        <a:p>
          <a:r>
            <a:rPr lang="en-US" sz="900" dirty="0">
              <a:latin typeface="Roboto Condensed Light" panose="02000000000000000000" pitchFamily="2" charset="0"/>
              <a:ea typeface="Roboto Condensed Light" panose="02000000000000000000" pitchFamily="2" charset="0"/>
            </a:rPr>
            <a:t>Response &amp; Recovery Analyst</a:t>
          </a:r>
        </a:p>
      </dgm:t>
    </dgm:pt>
    <dgm:pt modelId="{385563AE-A2F7-480B-8013-A0C96B2A24DD}" type="parTrans" cxnId="{FB8399FF-21C9-4045-9478-12B7641630DB}">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1BF5510A-99AC-4D20-9BCF-14BF0821ABC6}" type="sibTrans" cxnId="{FB8399FF-21C9-4045-9478-12B7641630DB}">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5109A34E-9460-475E-908B-F463CC23C860}">
      <dgm:prSet phldrT="[Text]" custT="1"/>
      <dgm:spPr/>
      <dgm:t>
        <a:bodyPr/>
        <a:lstStyle/>
        <a:p>
          <a:r>
            <a:rPr lang="en-US" sz="900" dirty="0">
              <a:latin typeface="Roboto Condensed Light" panose="02000000000000000000" pitchFamily="2" charset="0"/>
              <a:ea typeface="Roboto Condensed Light" panose="02000000000000000000" pitchFamily="2" charset="0"/>
            </a:rPr>
            <a:t>Chief Enterprise Architect</a:t>
          </a:r>
        </a:p>
      </dgm:t>
    </dgm:pt>
    <dgm:pt modelId="{FD447020-BF69-4C0C-A77D-E5EC26E7BF92}" type="parTrans" cxnId="{3FE8AD02-BDF0-41AC-8DEE-895A940F1F48}">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18DFA822-7256-42F4-94C1-6B0FA94C8F19}" type="sibTrans" cxnId="{3FE8AD02-BDF0-41AC-8DEE-895A940F1F48}">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1188BBDB-1E5F-4CED-9E7D-41768C09E5C6}">
      <dgm:prSet custT="1"/>
      <dgm:spPr/>
      <dgm:t>
        <a:bodyPr/>
        <a:lstStyle/>
        <a:p>
          <a:r>
            <a:rPr lang="en-US" sz="900" dirty="0">
              <a:latin typeface="Roboto Condensed Light" panose="02000000000000000000" pitchFamily="2" charset="0"/>
              <a:ea typeface="Roboto Condensed Light" panose="02000000000000000000" pitchFamily="2" charset="0"/>
            </a:rPr>
            <a:t>Enterprise Architect</a:t>
          </a:r>
        </a:p>
      </dgm:t>
    </dgm:pt>
    <dgm:pt modelId="{72BF69CA-09DD-4BFE-8964-C7A8F539D570}" type="parTrans" cxnId="{5102FDDB-8BD1-4318-942A-DD8553D2A0F8}">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58CB3470-D6D6-4464-A60A-565B814563CC}" type="sibTrans" cxnId="{5102FDDB-8BD1-4318-942A-DD8553D2A0F8}">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02128270-2525-45DD-8EC3-FEC4E3CEB343}">
      <dgm:prSet custT="1"/>
      <dgm:spPr/>
      <dgm:t>
        <a:bodyPr/>
        <a:lstStyle/>
        <a:p>
          <a:r>
            <a:rPr lang="en-US" sz="900" dirty="0">
              <a:latin typeface="Roboto Condensed Light" panose="02000000000000000000" pitchFamily="2" charset="0"/>
              <a:ea typeface="Roboto Condensed Light" panose="02000000000000000000" pitchFamily="2" charset="0"/>
            </a:rPr>
            <a:t>GRC Coordinator</a:t>
          </a:r>
        </a:p>
      </dgm:t>
    </dgm:pt>
    <dgm:pt modelId="{2D5DAE6D-CF13-47EA-9A7F-4027CEFF6B3C}" type="parTrans" cxnId="{3A7B1D54-A8D4-4C37-956B-BBC9D479FCE5}">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86BA2C3A-9B11-4EC9-A285-F8FEF8BBFFBF}" type="sibTrans" cxnId="{3A7B1D54-A8D4-4C37-956B-BBC9D479FCE5}">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FD6CBD5B-C63B-45C9-A4DA-AAC412FCD7DF}">
      <dgm:prSet phldrT="[Text]" custT="1"/>
      <dgm:spPr/>
      <dgm:t>
        <a:bodyPr/>
        <a:lstStyle/>
        <a:p>
          <a:r>
            <a:rPr lang="en-US" sz="900" dirty="0">
              <a:latin typeface="Roboto Condensed Light" panose="02000000000000000000" pitchFamily="2" charset="0"/>
              <a:ea typeface="Roboto Condensed Light" panose="02000000000000000000" pitchFamily="2" charset="0"/>
            </a:rPr>
            <a:t>Chief Information Security Officer</a:t>
          </a:r>
        </a:p>
      </dgm:t>
    </dgm:pt>
    <dgm:pt modelId="{8E873FBA-53CF-4C39-85F5-4217E3E4429A}" type="parTrans" cxnId="{E034C53E-8452-4AE4-B7BC-620D000974CA}">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7138EE02-E75E-4A06-BD22-8BAAD5157ACE}" type="sibTrans" cxnId="{E034C53E-8452-4AE4-B7BC-620D000974CA}">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96B473B5-591E-4FD0-954E-81410CDDA9A8}">
      <dgm:prSet custT="1"/>
      <dgm:spPr/>
      <dgm:t>
        <a:bodyPr/>
        <a:lstStyle/>
        <a:p>
          <a:r>
            <a:rPr lang="en-US" sz="900" dirty="0">
              <a:latin typeface="Roboto Condensed Light" panose="02000000000000000000" pitchFamily="2" charset="0"/>
              <a:ea typeface="Roboto Condensed Light" panose="02000000000000000000" pitchFamily="2" charset="0"/>
            </a:rPr>
            <a:t>Security Architect</a:t>
          </a:r>
        </a:p>
      </dgm:t>
    </dgm:pt>
    <dgm:pt modelId="{617C1BBD-F99C-42F4-8B31-E00872FDE35A}" type="parTrans" cxnId="{0DC82EDE-41EA-4F16-8717-655413E56780}">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2F9B9DB8-397D-4345-9095-79C198E3559C}" type="sibTrans" cxnId="{0DC82EDE-41EA-4F16-8717-655413E56780}">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17C0512C-6BE6-4521-BDFF-2DD7CA188D41}">
      <dgm:prSet custT="1"/>
      <dgm:spPr/>
      <dgm:t>
        <a:bodyPr/>
        <a:lstStyle/>
        <a:p>
          <a:r>
            <a:rPr lang="en-US" sz="900" dirty="0">
              <a:latin typeface="Roboto Condensed Light" panose="02000000000000000000" pitchFamily="2" charset="0"/>
              <a:ea typeface="Roboto Condensed Light" panose="02000000000000000000" pitchFamily="2" charset="0"/>
            </a:rPr>
            <a:t>Security Analyst</a:t>
          </a:r>
        </a:p>
      </dgm:t>
    </dgm:pt>
    <dgm:pt modelId="{F66D348D-0458-4BFC-96F4-DBBCDDF2C76B}" type="parTrans" cxnId="{C0F56829-2654-49EF-B5F3-26EA6B913A1E}">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36CFC066-4B44-4F37-90A3-3B6FFEF068EC}" type="sibTrans" cxnId="{C0F56829-2654-49EF-B5F3-26EA6B913A1E}">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7C59C8A6-C4A1-43C1-A862-045D8D335851}">
      <dgm:prSet phldrT="[Text]" custT="1"/>
      <dgm:spPr/>
      <dgm:t>
        <a:bodyPr/>
        <a:lstStyle/>
        <a:p>
          <a:r>
            <a:rPr lang="en-US" sz="900" dirty="0">
              <a:latin typeface="Roboto Condensed Light" panose="02000000000000000000" pitchFamily="2" charset="0"/>
              <a:ea typeface="Roboto Condensed Light" panose="02000000000000000000" pitchFamily="2" charset="0"/>
            </a:rPr>
            <a:t>Chief Data Officer</a:t>
          </a:r>
        </a:p>
      </dgm:t>
    </dgm:pt>
    <dgm:pt modelId="{DFEBFE98-5F0F-45AD-BADA-2EE9D69B0E9E}" type="parTrans" cxnId="{F8065347-55A1-4D63-B390-5AB426787DCA}">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2064A536-8D1F-4358-9ADA-9D05362AD731}" type="sibTrans" cxnId="{F8065347-55A1-4D63-B390-5AB426787DCA}">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616F23D0-8FEB-46D6-A06A-05EB6D5A9FB4}">
      <dgm:prSet custT="1"/>
      <dgm:spPr/>
      <dgm:t>
        <a:bodyPr/>
        <a:lstStyle/>
        <a:p>
          <a:r>
            <a:rPr lang="en-US" sz="900" dirty="0">
              <a:latin typeface="Roboto Condensed Light" panose="02000000000000000000" pitchFamily="2" charset="0"/>
              <a:ea typeface="Roboto Condensed Light" panose="02000000000000000000" pitchFamily="2" charset="0"/>
            </a:rPr>
            <a:t>Data Architect</a:t>
          </a:r>
        </a:p>
      </dgm:t>
    </dgm:pt>
    <dgm:pt modelId="{285F449A-30E7-4A2C-82CC-BA9C8030F346}" type="parTrans" cxnId="{5FD78AE1-9FA8-4F1C-9BB6-28E003D8E6C6}">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5C02335D-00D3-4514-8711-1D2A99CC6BF3}" type="sibTrans" cxnId="{5FD78AE1-9FA8-4F1C-9BB6-28E003D8E6C6}">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E73517E6-9FAE-4368-B699-5958F730F614}">
      <dgm:prSet custT="1"/>
      <dgm:spPr/>
      <dgm:t>
        <a:bodyPr/>
        <a:lstStyle/>
        <a:p>
          <a:r>
            <a:rPr lang="en-US" sz="900" dirty="0">
              <a:latin typeface="Roboto Condensed Light" panose="02000000000000000000" pitchFamily="2" charset="0"/>
              <a:ea typeface="Roboto Condensed Light" panose="02000000000000000000" pitchFamily="2" charset="0"/>
            </a:rPr>
            <a:t>Financial Analyst</a:t>
          </a:r>
        </a:p>
      </dgm:t>
    </dgm:pt>
    <dgm:pt modelId="{2E18DF60-1A3A-46C3-BB58-094F98561069}" type="parTrans" cxnId="{AE24BD33-3125-4DE6-B40F-BA8D7F174E1A}">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B80CCAE5-10E3-4368-BCF2-2058BA42B3DF}" type="sibTrans" cxnId="{AE24BD33-3125-4DE6-B40F-BA8D7F174E1A}">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FE343986-E7D6-49B8-9DBD-E22126D16065}">
      <dgm:prSet custT="1"/>
      <dgm:spPr/>
      <dgm:t>
        <a:bodyPr/>
        <a:lstStyle/>
        <a:p>
          <a:r>
            <a:rPr lang="en-US" sz="900" dirty="0">
              <a:latin typeface="Roboto Condensed Light" panose="02000000000000000000" pitchFamily="2" charset="0"/>
              <a:ea typeface="Roboto Condensed Light" panose="02000000000000000000" pitchFamily="2" charset="0"/>
            </a:rPr>
            <a:t>Service Manager(s)</a:t>
          </a:r>
        </a:p>
      </dgm:t>
    </dgm:pt>
    <dgm:pt modelId="{D2821C77-5517-4B2E-9D17-B4C5173FB61D}" type="parTrans" cxnId="{F5D37417-53E1-45B2-B643-431D06A8FC0B}">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59C6FDBB-8F33-47A7-B111-AE5EDAF6671C}" type="sibTrans" cxnId="{F5D37417-53E1-45B2-B643-431D06A8FC0B}">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E7D88BF6-DA8E-4BE4-AE89-BD8800F34814}">
      <dgm:prSet custT="1"/>
      <dgm:spPr/>
      <dgm:t>
        <a:bodyPr/>
        <a:lstStyle/>
        <a:p>
          <a:r>
            <a:rPr lang="en-US" sz="900" dirty="0">
              <a:latin typeface="Roboto Condensed Light" panose="02000000000000000000" pitchFamily="2" charset="0"/>
              <a:ea typeface="Roboto Condensed Light" panose="02000000000000000000" pitchFamily="2" charset="0"/>
            </a:rPr>
            <a:t>PPM Manager</a:t>
          </a:r>
        </a:p>
      </dgm:t>
    </dgm:pt>
    <dgm:pt modelId="{5A70C340-E066-4B63-9734-12FF5872EB77}" type="parTrans" cxnId="{8AED8E60-792D-4BFE-9EEF-1F3D4CC610FC}">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47145DAD-6F6A-4618-853B-73B8AA15BF48}" type="sibTrans" cxnId="{8AED8E60-792D-4BFE-9EEF-1F3D4CC610FC}">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474B2D87-AB1B-4923-B926-B29165351F85}">
      <dgm:prSet custT="1"/>
      <dgm:spPr/>
      <dgm:t>
        <a:bodyPr/>
        <a:lstStyle/>
        <a:p>
          <a:r>
            <a:rPr lang="en-US" sz="900" dirty="0">
              <a:latin typeface="Roboto Condensed Light" panose="02000000000000000000" pitchFamily="2" charset="0"/>
              <a:ea typeface="Roboto Condensed Light" panose="02000000000000000000" pitchFamily="2" charset="0"/>
            </a:rPr>
            <a:t>Project Manager</a:t>
          </a:r>
        </a:p>
      </dgm:t>
    </dgm:pt>
    <dgm:pt modelId="{06196247-00BF-4CC4-A9ED-904246EED410}" type="parTrans" cxnId="{83A8E3D2-FA5E-46A5-AAB7-307AD836FD47}">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38F36129-01B6-4635-AC56-DFA3639C47DE}" type="sibTrans" cxnId="{83A8E3D2-FA5E-46A5-AAB7-307AD836FD47}">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EFED898B-182C-4AB4-B2A8-C77E4A80A2F3}">
      <dgm:prSet custT="1"/>
      <dgm:spPr/>
      <dgm:t>
        <a:bodyPr/>
        <a:lstStyle/>
        <a:p>
          <a:r>
            <a:rPr lang="en-US" sz="900" dirty="0">
              <a:latin typeface="Roboto Condensed Light" panose="02000000000000000000" pitchFamily="2" charset="0"/>
              <a:ea typeface="Roboto Condensed Light" panose="02000000000000000000" pitchFamily="2" charset="0"/>
            </a:rPr>
            <a:t>Contract &amp; Licensing Manager</a:t>
          </a:r>
        </a:p>
      </dgm:t>
    </dgm:pt>
    <dgm:pt modelId="{3F5F47B7-A9C2-4A7D-8A61-4C6439031D4E}" type="parTrans" cxnId="{216CC2FB-F9CE-4FD9-AE66-DF4CCB13E109}">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93C785BC-E792-4DD0-815B-18E726566DC8}" type="sibTrans" cxnId="{216CC2FB-F9CE-4FD9-AE66-DF4CCB13E109}">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664FAC86-9D2E-4B19-BD98-A87A725EE84E}">
      <dgm:prSet custT="1"/>
      <dgm:spPr/>
      <dgm:t>
        <a:bodyPr/>
        <a:lstStyle/>
        <a:p>
          <a:r>
            <a:rPr lang="en-US" sz="900" dirty="0">
              <a:latin typeface="Roboto Condensed Light" panose="02000000000000000000" pitchFamily="2" charset="0"/>
              <a:ea typeface="Roboto Condensed Light" panose="02000000000000000000" pitchFamily="2" charset="0"/>
            </a:rPr>
            <a:t>Change Manager</a:t>
          </a:r>
        </a:p>
      </dgm:t>
    </dgm:pt>
    <dgm:pt modelId="{83820050-BEBE-41E4-A1C0-CEA88B871887}" type="parTrans" cxnId="{3142B0C7-BBAE-4524-A58C-04F666D5AA03}">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6D9AAA7A-3CB9-469B-A29B-C388D1F6AE73}" type="sibTrans" cxnId="{3142B0C7-BBAE-4524-A58C-04F666D5AA03}">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9C691FD9-6187-454F-8203-06DBDD4E8287}">
      <dgm:prSet custT="1"/>
      <dgm:spPr/>
      <dgm:t>
        <a:bodyPr/>
        <a:lstStyle/>
        <a:p>
          <a:r>
            <a:rPr lang="en-US" sz="900" dirty="0">
              <a:latin typeface="Roboto Condensed Light" panose="02000000000000000000" pitchFamily="2" charset="0"/>
              <a:ea typeface="Roboto Condensed Light" panose="02000000000000000000" pitchFamily="2" charset="0"/>
            </a:rPr>
            <a:t>Change &amp; Release Manager</a:t>
          </a:r>
        </a:p>
      </dgm:t>
    </dgm:pt>
    <dgm:pt modelId="{0E295AEF-D8A7-4774-93D0-C7592DE9A644}" type="parTrans" cxnId="{82770F27-DE6A-4D74-8C90-9D1143FA14C3}">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61CC34A7-E1EA-4F78-9804-1CAC27FC6EC0}" type="sibTrans" cxnId="{82770F27-DE6A-4D74-8C90-9D1143FA14C3}">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834A9FF2-BC30-46E0-A99D-DC42EA3E88FD}">
      <dgm:prSet custT="1"/>
      <dgm:spPr/>
      <dgm:t>
        <a:bodyPr/>
        <a:lstStyle/>
        <a:p>
          <a:r>
            <a:rPr lang="en-US" sz="900" dirty="0">
              <a:latin typeface="Roboto Condensed Light" panose="02000000000000000000" pitchFamily="2" charset="0"/>
              <a:ea typeface="Roboto Condensed Light" panose="02000000000000000000" pitchFamily="2" charset="0"/>
            </a:rPr>
            <a:t>Operations Manager</a:t>
          </a:r>
        </a:p>
      </dgm:t>
    </dgm:pt>
    <dgm:pt modelId="{F690F1D0-3435-4558-B0E4-4B8FD4F570B2}" type="parTrans" cxnId="{5BA50607-9A78-47E1-953D-3FD8A07C9664}">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2D09842E-D45D-4E78-9DE9-F3D3FBC92D14}" type="sibTrans" cxnId="{5BA50607-9A78-47E1-953D-3FD8A07C9664}">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286439D5-7F0C-4109-8A8E-FB406BBA6416}">
      <dgm:prSet custT="1"/>
      <dgm:spPr/>
      <dgm:t>
        <a:bodyPr/>
        <a:lstStyle/>
        <a:p>
          <a:r>
            <a:rPr lang="en-US" sz="900" dirty="0">
              <a:latin typeface="Roboto Condensed Light" panose="02000000000000000000" pitchFamily="2" charset="0"/>
              <a:ea typeface="Roboto Condensed Light" panose="02000000000000000000" pitchFamily="2" charset="0"/>
            </a:rPr>
            <a:t>Service Designer</a:t>
          </a:r>
        </a:p>
      </dgm:t>
    </dgm:pt>
    <dgm:pt modelId="{447CC014-92D4-49F0-A97A-C1412BDE80E1}" type="parTrans" cxnId="{ACABFAEA-509A-4B18-855C-26733FFBC512}">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4BD46A80-E9AB-4850-BA26-8DD6D65995E3}" type="sibTrans" cxnId="{ACABFAEA-509A-4B18-855C-26733FFBC512}">
      <dgm:prSet/>
      <dgm:spPr/>
      <dgm:t>
        <a:bodyPr/>
        <a:lstStyle/>
        <a:p>
          <a:endParaRPr lang="en-US" sz="3200">
            <a:latin typeface="Roboto Condensed Light" panose="02000000000000000000" pitchFamily="2" charset="0"/>
            <a:ea typeface="Roboto Condensed Light" panose="02000000000000000000" pitchFamily="2" charset="0"/>
          </a:endParaRPr>
        </a:p>
      </dgm:t>
    </dgm:pt>
    <dgm:pt modelId="{948AF49F-D973-4F3D-87FD-05353EA63CCE}">
      <dgm:prSet custT="1"/>
      <dgm:spPr/>
      <dgm:t>
        <a:bodyPr/>
        <a:lstStyle/>
        <a:p>
          <a:r>
            <a:rPr lang="en-US" sz="800" dirty="0">
              <a:latin typeface="Roboto Condensed Light" panose="02000000000000000000" pitchFamily="2" charset="0"/>
              <a:ea typeface="Roboto Condensed Light" panose="02000000000000000000" pitchFamily="2" charset="0"/>
            </a:rPr>
            <a:t>Service Integrator </a:t>
          </a:r>
        </a:p>
      </dgm:t>
    </dgm:pt>
    <dgm:pt modelId="{500B3789-24C6-4468-A408-67F79D337058}" type="parTrans" cxnId="{6803E47F-4666-4684-BFD6-6582F659205C}">
      <dgm:prSet/>
      <dgm:spPr/>
      <dgm:t>
        <a:bodyPr/>
        <a:lstStyle/>
        <a:p>
          <a:endParaRPr lang="en-US" sz="1400">
            <a:latin typeface="Roboto Condensed Light" panose="02000000000000000000" pitchFamily="2" charset="0"/>
            <a:ea typeface="Roboto Condensed Light" panose="02000000000000000000" pitchFamily="2" charset="0"/>
          </a:endParaRPr>
        </a:p>
      </dgm:t>
    </dgm:pt>
    <dgm:pt modelId="{678012E4-D0EB-429A-9D75-AE108A0222FF}" type="sibTrans" cxnId="{6803E47F-4666-4684-BFD6-6582F659205C}">
      <dgm:prSet/>
      <dgm:spPr/>
      <dgm:t>
        <a:bodyPr/>
        <a:lstStyle/>
        <a:p>
          <a:endParaRPr lang="en-US" sz="1400">
            <a:latin typeface="Roboto Condensed Light" panose="02000000000000000000" pitchFamily="2" charset="0"/>
            <a:ea typeface="Roboto Condensed Light" panose="02000000000000000000" pitchFamily="2" charset="0"/>
          </a:endParaRPr>
        </a:p>
      </dgm:t>
    </dgm:pt>
    <dgm:pt modelId="{1AC12D3B-757D-4D59-BC8E-244E530C74F6}">
      <dgm:prSet custT="1"/>
      <dgm:spPr/>
      <dgm:t>
        <a:bodyPr/>
        <a:lstStyle/>
        <a:p>
          <a:r>
            <a:rPr lang="en-US" sz="900" dirty="0">
              <a:latin typeface="Roboto Condensed Light" panose="02000000000000000000" pitchFamily="2" charset="0"/>
              <a:ea typeface="Roboto Condensed Light" panose="02000000000000000000" pitchFamily="2" charset="0"/>
            </a:rPr>
            <a:t>Data Owner </a:t>
          </a:r>
        </a:p>
      </dgm:t>
    </dgm:pt>
    <dgm:pt modelId="{23686BDB-07C1-4DBA-8C26-0F46C0395B75}" type="parTrans" cxnId="{4D0A7C6A-4BE8-4C5F-BF22-C71FFB705292}">
      <dgm:prSet/>
      <dgm:spPr/>
      <dgm:t>
        <a:bodyPr/>
        <a:lstStyle/>
        <a:p>
          <a:endParaRPr lang="en-US" sz="1400">
            <a:latin typeface="Roboto Condensed Light" panose="02000000000000000000" pitchFamily="2" charset="0"/>
            <a:ea typeface="Roboto Condensed Light" panose="02000000000000000000" pitchFamily="2" charset="0"/>
          </a:endParaRPr>
        </a:p>
      </dgm:t>
    </dgm:pt>
    <dgm:pt modelId="{595C57A8-35E2-44E7-8C5F-793138F31BF2}" type="sibTrans" cxnId="{4D0A7C6A-4BE8-4C5F-BF22-C71FFB705292}">
      <dgm:prSet/>
      <dgm:spPr/>
      <dgm:t>
        <a:bodyPr/>
        <a:lstStyle/>
        <a:p>
          <a:endParaRPr lang="en-US" sz="1400">
            <a:latin typeface="Roboto Condensed Light" panose="02000000000000000000" pitchFamily="2" charset="0"/>
            <a:ea typeface="Roboto Condensed Light" panose="02000000000000000000" pitchFamily="2" charset="0"/>
          </a:endParaRPr>
        </a:p>
      </dgm:t>
    </dgm:pt>
    <dgm:pt modelId="{AB54B135-63D3-4640-94E4-32017C0F73B1}">
      <dgm:prSet custT="1"/>
      <dgm:spPr/>
      <dgm:t>
        <a:bodyPr/>
        <a:lstStyle/>
        <a:p>
          <a:r>
            <a:rPr lang="en-US" sz="600" dirty="0">
              <a:latin typeface="Roboto Condensed Light" panose="02000000000000000000" pitchFamily="2" charset="0"/>
              <a:ea typeface="Roboto Condensed Light" panose="02000000000000000000" pitchFamily="2" charset="0"/>
            </a:rPr>
            <a:t>Business Intelligence Specialist</a:t>
          </a:r>
        </a:p>
      </dgm:t>
    </dgm:pt>
    <dgm:pt modelId="{F846E539-C442-4A72-AB5E-291434A55DD0}" type="parTrans" cxnId="{06C32615-AB27-4991-9E27-59C03189332C}">
      <dgm:prSet/>
      <dgm:spPr/>
      <dgm:t>
        <a:bodyPr/>
        <a:lstStyle/>
        <a:p>
          <a:endParaRPr lang="en-US" sz="1400">
            <a:latin typeface="Roboto Condensed Light" panose="02000000000000000000" pitchFamily="2" charset="0"/>
            <a:ea typeface="Roboto Condensed Light" panose="02000000000000000000" pitchFamily="2" charset="0"/>
          </a:endParaRPr>
        </a:p>
      </dgm:t>
    </dgm:pt>
    <dgm:pt modelId="{C0D23D51-D1A5-406A-8660-8C793AC403F5}" type="sibTrans" cxnId="{06C32615-AB27-4991-9E27-59C03189332C}">
      <dgm:prSet/>
      <dgm:spPr/>
      <dgm:t>
        <a:bodyPr/>
        <a:lstStyle/>
        <a:p>
          <a:endParaRPr lang="en-US" sz="1400">
            <a:latin typeface="Roboto Condensed Light" panose="02000000000000000000" pitchFamily="2" charset="0"/>
            <a:ea typeface="Roboto Condensed Light" panose="02000000000000000000" pitchFamily="2" charset="0"/>
          </a:endParaRPr>
        </a:p>
      </dgm:t>
    </dgm:pt>
    <dgm:pt modelId="{0420A7E5-1DE7-40AA-8B40-6672BC8E8783}" type="pres">
      <dgm:prSet presAssocID="{3D0A4B05-A333-4D41-8567-07DD3594F598}" presName="hierChild1" presStyleCnt="0">
        <dgm:presLayoutVars>
          <dgm:orgChart val="1"/>
          <dgm:chPref val="1"/>
          <dgm:dir/>
          <dgm:animOne val="branch"/>
          <dgm:animLvl val="lvl"/>
          <dgm:resizeHandles/>
        </dgm:presLayoutVars>
      </dgm:prSet>
      <dgm:spPr/>
    </dgm:pt>
    <dgm:pt modelId="{D500BB78-7D57-4225-A0F3-E9E905E234C8}" type="pres">
      <dgm:prSet presAssocID="{8893A6BA-4082-4B30-81B9-EE7DEA48D636}" presName="hierRoot1" presStyleCnt="0">
        <dgm:presLayoutVars>
          <dgm:hierBranch val="init"/>
        </dgm:presLayoutVars>
      </dgm:prSet>
      <dgm:spPr/>
    </dgm:pt>
    <dgm:pt modelId="{18DD8EA1-95B8-45F6-9C37-7F7DC8A09A73}" type="pres">
      <dgm:prSet presAssocID="{8893A6BA-4082-4B30-81B9-EE7DEA48D636}" presName="rootComposite1" presStyleCnt="0"/>
      <dgm:spPr/>
    </dgm:pt>
    <dgm:pt modelId="{C24D2781-A8AA-49D8-B993-7A3C3D03C3AD}" type="pres">
      <dgm:prSet presAssocID="{8893A6BA-4082-4B30-81B9-EE7DEA48D636}" presName="rootText1" presStyleLbl="node0" presStyleIdx="0" presStyleCnt="1">
        <dgm:presLayoutVars>
          <dgm:chPref val="3"/>
        </dgm:presLayoutVars>
      </dgm:prSet>
      <dgm:spPr/>
    </dgm:pt>
    <dgm:pt modelId="{83344849-598C-44BF-8699-D56967D03B56}" type="pres">
      <dgm:prSet presAssocID="{8893A6BA-4082-4B30-81B9-EE7DEA48D636}" presName="rootConnector1" presStyleLbl="node1" presStyleIdx="0" presStyleCnt="0"/>
      <dgm:spPr/>
    </dgm:pt>
    <dgm:pt modelId="{93E7F5B9-AEFB-4D7E-924B-D02DF0D47448}" type="pres">
      <dgm:prSet presAssocID="{8893A6BA-4082-4B30-81B9-EE7DEA48D636}" presName="hierChild2" presStyleCnt="0"/>
      <dgm:spPr/>
    </dgm:pt>
    <dgm:pt modelId="{5B274AC7-7158-4A1F-B234-519A22C0255B}" type="pres">
      <dgm:prSet presAssocID="{9A68D55B-A648-4688-A5C2-C1AC03A11FB5}" presName="Name37" presStyleLbl="parChTrans1D2" presStyleIdx="0" presStyleCnt="2"/>
      <dgm:spPr/>
    </dgm:pt>
    <dgm:pt modelId="{79460F13-4079-4FDE-8B71-23FEF872C727}" type="pres">
      <dgm:prSet presAssocID="{0323D4B6-B44D-40CF-8EF0-A6DB96DBC236}" presName="hierRoot2" presStyleCnt="0">
        <dgm:presLayoutVars>
          <dgm:hierBranch val="init"/>
        </dgm:presLayoutVars>
      </dgm:prSet>
      <dgm:spPr/>
    </dgm:pt>
    <dgm:pt modelId="{F8D42457-6A0D-436B-9AB1-13955F8A331F}" type="pres">
      <dgm:prSet presAssocID="{0323D4B6-B44D-40CF-8EF0-A6DB96DBC236}" presName="rootComposite" presStyleCnt="0"/>
      <dgm:spPr/>
    </dgm:pt>
    <dgm:pt modelId="{9E72093E-8FE0-486C-89B4-8D8B444FA32D}" type="pres">
      <dgm:prSet presAssocID="{0323D4B6-B44D-40CF-8EF0-A6DB96DBC236}" presName="rootText" presStyleLbl="node2" presStyleIdx="0" presStyleCnt="2">
        <dgm:presLayoutVars>
          <dgm:chPref val="3"/>
        </dgm:presLayoutVars>
      </dgm:prSet>
      <dgm:spPr/>
    </dgm:pt>
    <dgm:pt modelId="{B5915CB3-0F52-46DC-8C7D-25AA8A2BBF1F}" type="pres">
      <dgm:prSet presAssocID="{0323D4B6-B44D-40CF-8EF0-A6DB96DBC236}" presName="rootConnector" presStyleLbl="node2" presStyleIdx="0" presStyleCnt="2"/>
      <dgm:spPr/>
    </dgm:pt>
    <dgm:pt modelId="{79AA6D4A-BF3C-4AAD-B6E4-79490A5BAC39}" type="pres">
      <dgm:prSet presAssocID="{0323D4B6-B44D-40CF-8EF0-A6DB96DBC236}" presName="hierChild4" presStyleCnt="0"/>
      <dgm:spPr/>
    </dgm:pt>
    <dgm:pt modelId="{2E1AB07D-A416-41E3-A0F1-62C5C70F50BC}" type="pres">
      <dgm:prSet presAssocID="{621AEE10-0E78-4796-8396-E0297AA42049}" presName="Name37" presStyleLbl="parChTrans1D3" presStyleIdx="0" presStyleCnt="7"/>
      <dgm:spPr/>
    </dgm:pt>
    <dgm:pt modelId="{994171D7-287C-4E76-94B8-B16086D7FDA9}" type="pres">
      <dgm:prSet presAssocID="{BC2F09D8-207D-4702-8EA4-C9D07B9E7340}" presName="hierRoot2" presStyleCnt="0">
        <dgm:presLayoutVars>
          <dgm:hierBranch val="init"/>
        </dgm:presLayoutVars>
      </dgm:prSet>
      <dgm:spPr/>
    </dgm:pt>
    <dgm:pt modelId="{35A23B27-166F-499B-95FC-1833330832A9}" type="pres">
      <dgm:prSet presAssocID="{BC2F09D8-207D-4702-8EA4-C9D07B9E7340}" presName="rootComposite" presStyleCnt="0"/>
      <dgm:spPr/>
    </dgm:pt>
    <dgm:pt modelId="{810AC69D-DC80-4407-BAF6-E9C659576739}" type="pres">
      <dgm:prSet presAssocID="{BC2F09D8-207D-4702-8EA4-C9D07B9E7340}" presName="rootText" presStyleLbl="node3" presStyleIdx="0" presStyleCnt="6">
        <dgm:presLayoutVars>
          <dgm:chPref val="3"/>
        </dgm:presLayoutVars>
      </dgm:prSet>
      <dgm:spPr/>
    </dgm:pt>
    <dgm:pt modelId="{EA205B40-8097-4EC2-B9CC-EEF323EBD4D9}" type="pres">
      <dgm:prSet presAssocID="{BC2F09D8-207D-4702-8EA4-C9D07B9E7340}" presName="rootConnector" presStyleLbl="node3" presStyleIdx="0" presStyleCnt="6"/>
      <dgm:spPr/>
    </dgm:pt>
    <dgm:pt modelId="{285D76BB-E14F-4090-B2A9-59650F6108EB}" type="pres">
      <dgm:prSet presAssocID="{BC2F09D8-207D-4702-8EA4-C9D07B9E7340}" presName="hierChild4" presStyleCnt="0"/>
      <dgm:spPr/>
    </dgm:pt>
    <dgm:pt modelId="{66B4B576-19B3-4733-AD7C-9ED90C1BE69F}" type="pres">
      <dgm:prSet presAssocID="{8FD87A68-00E5-4F57-B243-F47C03D7757D}" presName="Name37" presStyleLbl="parChTrans1D4" presStyleIdx="0" presStyleCnt="38"/>
      <dgm:spPr/>
    </dgm:pt>
    <dgm:pt modelId="{5D96F5A5-FC96-419A-B166-0F927A504898}" type="pres">
      <dgm:prSet presAssocID="{A7741293-87B1-49DB-9B62-6740338E5E0B}" presName="hierRoot2" presStyleCnt="0">
        <dgm:presLayoutVars>
          <dgm:hierBranch val="init"/>
        </dgm:presLayoutVars>
      </dgm:prSet>
      <dgm:spPr/>
    </dgm:pt>
    <dgm:pt modelId="{A331D45D-2EE1-43F4-B532-062765777A4F}" type="pres">
      <dgm:prSet presAssocID="{A7741293-87B1-49DB-9B62-6740338E5E0B}" presName="rootComposite" presStyleCnt="0"/>
      <dgm:spPr/>
    </dgm:pt>
    <dgm:pt modelId="{B07E877D-73DB-478F-832D-D7D8B31AC6AE}" type="pres">
      <dgm:prSet presAssocID="{A7741293-87B1-49DB-9B62-6740338E5E0B}" presName="rootText" presStyleLbl="node4" presStyleIdx="0" presStyleCnt="38">
        <dgm:presLayoutVars>
          <dgm:chPref val="3"/>
        </dgm:presLayoutVars>
      </dgm:prSet>
      <dgm:spPr/>
    </dgm:pt>
    <dgm:pt modelId="{780A9AC3-1AA7-4FA8-9E05-8C37072356C5}" type="pres">
      <dgm:prSet presAssocID="{A7741293-87B1-49DB-9B62-6740338E5E0B}" presName="rootConnector" presStyleLbl="node4" presStyleIdx="0" presStyleCnt="38"/>
      <dgm:spPr/>
    </dgm:pt>
    <dgm:pt modelId="{90817741-4F73-4B4C-B9E3-6C902BC4A99A}" type="pres">
      <dgm:prSet presAssocID="{A7741293-87B1-49DB-9B62-6740338E5E0B}" presName="hierChild4" presStyleCnt="0"/>
      <dgm:spPr/>
    </dgm:pt>
    <dgm:pt modelId="{7F7BE405-E04B-48A3-890B-D297C6612D65}" type="pres">
      <dgm:prSet presAssocID="{A7741293-87B1-49DB-9B62-6740338E5E0B}" presName="hierChild5" presStyleCnt="0"/>
      <dgm:spPr/>
    </dgm:pt>
    <dgm:pt modelId="{CF10D4CF-F534-47DD-B005-90F951D222F2}" type="pres">
      <dgm:prSet presAssocID="{BC2F09D8-207D-4702-8EA4-C9D07B9E7340}" presName="hierChild5" presStyleCnt="0"/>
      <dgm:spPr/>
    </dgm:pt>
    <dgm:pt modelId="{1ECF925C-6BBA-420F-BE31-8A8A5E795515}" type="pres">
      <dgm:prSet presAssocID="{430290AB-5678-4EE5-B168-C1415A2A4130}" presName="Name37" presStyleLbl="parChTrans1D3" presStyleIdx="1" presStyleCnt="7"/>
      <dgm:spPr/>
    </dgm:pt>
    <dgm:pt modelId="{ED61294A-95AA-48A0-92F9-3D6A8411F69E}" type="pres">
      <dgm:prSet presAssocID="{E9992C9D-0041-409E-A336-F53BBD786556}" presName="hierRoot2" presStyleCnt="0">
        <dgm:presLayoutVars>
          <dgm:hierBranch val="init"/>
        </dgm:presLayoutVars>
      </dgm:prSet>
      <dgm:spPr/>
    </dgm:pt>
    <dgm:pt modelId="{FE0C25E5-E931-45BF-9088-8D507295CBF9}" type="pres">
      <dgm:prSet presAssocID="{E9992C9D-0041-409E-A336-F53BBD786556}" presName="rootComposite" presStyleCnt="0"/>
      <dgm:spPr/>
    </dgm:pt>
    <dgm:pt modelId="{57F1B2EE-C310-4B95-823C-E4681EB4BDD4}" type="pres">
      <dgm:prSet presAssocID="{E9992C9D-0041-409E-A336-F53BBD786556}" presName="rootText" presStyleLbl="node3" presStyleIdx="1" presStyleCnt="6">
        <dgm:presLayoutVars>
          <dgm:chPref val="3"/>
        </dgm:presLayoutVars>
      </dgm:prSet>
      <dgm:spPr/>
    </dgm:pt>
    <dgm:pt modelId="{472DDF85-0B8D-43F4-A59C-5B40AD3F0B43}" type="pres">
      <dgm:prSet presAssocID="{E9992C9D-0041-409E-A336-F53BBD786556}" presName="rootConnector" presStyleLbl="node3" presStyleIdx="1" presStyleCnt="6"/>
      <dgm:spPr/>
    </dgm:pt>
    <dgm:pt modelId="{5485685B-53FE-4E11-AB98-5CE218F3D37F}" type="pres">
      <dgm:prSet presAssocID="{E9992C9D-0041-409E-A336-F53BBD786556}" presName="hierChild4" presStyleCnt="0"/>
      <dgm:spPr/>
    </dgm:pt>
    <dgm:pt modelId="{DCF07C95-2D08-410B-B315-F7EB4FEB29D9}" type="pres">
      <dgm:prSet presAssocID="{FD447020-BF69-4C0C-A77D-E5EC26E7BF92}" presName="Name37" presStyleLbl="parChTrans1D4" presStyleIdx="1" presStyleCnt="38"/>
      <dgm:spPr/>
    </dgm:pt>
    <dgm:pt modelId="{8D87F37B-AD09-4C0A-8012-04B1EB41E134}" type="pres">
      <dgm:prSet presAssocID="{5109A34E-9460-475E-908B-F463CC23C860}" presName="hierRoot2" presStyleCnt="0">
        <dgm:presLayoutVars>
          <dgm:hierBranch val="init"/>
        </dgm:presLayoutVars>
      </dgm:prSet>
      <dgm:spPr/>
    </dgm:pt>
    <dgm:pt modelId="{658A48F0-A515-42F8-B42C-A6DF7203D55B}" type="pres">
      <dgm:prSet presAssocID="{5109A34E-9460-475E-908B-F463CC23C860}" presName="rootComposite" presStyleCnt="0"/>
      <dgm:spPr/>
    </dgm:pt>
    <dgm:pt modelId="{85172B15-9383-42D8-98DA-2163BF5F8484}" type="pres">
      <dgm:prSet presAssocID="{5109A34E-9460-475E-908B-F463CC23C860}" presName="rootText" presStyleLbl="node4" presStyleIdx="1" presStyleCnt="38">
        <dgm:presLayoutVars>
          <dgm:chPref val="3"/>
        </dgm:presLayoutVars>
      </dgm:prSet>
      <dgm:spPr/>
    </dgm:pt>
    <dgm:pt modelId="{05919029-E478-44AC-9427-F1911EED7EB5}" type="pres">
      <dgm:prSet presAssocID="{5109A34E-9460-475E-908B-F463CC23C860}" presName="rootConnector" presStyleLbl="node4" presStyleIdx="1" presStyleCnt="38"/>
      <dgm:spPr/>
    </dgm:pt>
    <dgm:pt modelId="{096B8B18-4CA4-4FB0-A4A3-A57D4903F267}" type="pres">
      <dgm:prSet presAssocID="{5109A34E-9460-475E-908B-F463CC23C860}" presName="hierChild4" presStyleCnt="0"/>
      <dgm:spPr/>
    </dgm:pt>
    <dgm:pt modelId="{F3F041D6-93DE-46AB-969D-54803A6A7847}" type="pres">
      <dgm:prSet presAssocID="{72BF69CA-09DD-4BFE-8964-C7A8F539D570}" presName="Name37" presStyleLbl="parChTrans1D4" presStyleIdx="2" presStyleCnt="38"/>
      <dgm:spPr/>
    </dgm:pt>
    <dgm:pt modelId="{E67BD7AB-07F8-48FB-B6D4-B2CAACB04F19}" type="pres">
      <dgm:prSet presAssocID="{1188BBDB-1E5F-4CED-9E7D-41768C09E5C6}" presName="hierRoot2" presStyleCnt="0">
        <dgm:presLayoutVars>
          <dgm:hierBranch val="init"/>
        </dgm:presLayoutVars>
      </dgm:prSet>
      <dgm:spPr/>
    </dgm:pt>
    <dgm:pt modelId="{983D2788-3EF6-47B7-8FF7-2BC2BD22E024}" type="pres">
      <dgm:prSet presAssocID="{1188BBDB-1E5F-4CED-9E7D-41768C09E5C6}" presName="rootComposite" presStyleCnt="0"/>
      <dgm:spPr/>
    </dgm:pt>
    <dgm:pt modelId="{CEF5DA4D-78F0-458B-AC72-00CA67E1C803}" type="pres">
      <dgm:prSet presAssocID="{1188BBDB-1E5F-4CED-9E7D-41768C09E5C6}" presName="rootText" presStyleLbl="node4" presStyleIdx="2" presStyleCnt="38">
        <dgm:presLayoutVars>
          <dgm:chPref val="3"/>
        </dgm:presLayoutVars>
      </dgm:prSet>
      <dgm:spPr/>
    </dgm:pt>
    <dgm:pt modelId="{241BD1C3-BB30-4715-8988-4842FA6130B6}" type="pres">
      <dgm:prSet presAssocID="{1188BBDB-1E5F-4CED-9E7D-41768C09E5C6}" presName="rootConnector" presStyleLbl="node4" presStyleIdx="2" presStyleCnt="38"/>
      <dgm:spPr/>
    </dgm:pt>
    <dgm:pt modelId="{FD1E5219-8887-44AA-81B2-2638BA25D6E8}" type="pres">
      <dgm:prSet presAssocID="{1188BBDB-1E5F-4CED-9E7D-41768C09E5C6}" presName="hierChild4" presStyleCnt="0"/>
      <dgm:spPr/>
    </dgm:pt>
    <dgm:pt modelId="{16C2CB1F-71B5-483D-98C6-B6942BCC8E5D}" type="pres">
      <dgm:prSet presAssocID="{1188BBDB-1E5F-4CED-9E7D-41768C09E5C6}" presName="hierChild5" presStyleCnt="0"/>
      <dgm:spPr/>
    </dgm:pt>
    <dgm:pt modelId="{0F37F7F4-D92E-47FB-81A3-889E2EBB5DA5}" type="pres">
      <dgm:prSet presAssocID="{5109A34E-9460-475E-908B-F463CC23C860}" presName="hierChild5" presStyleCnt="0"/>
      <dgm:spPr/>
    </dgm:pt>
    <dgm:pt modelId="{D8C96741-24D7-4C17-838B-9FEDBF8098EC}" type="pres">
      <dgm:prSet presAssocID="{DFEBFE98-5F0F-45AD-BADA-2EE9D69B0E9E}" presName="Name37" presStyleLbl="parChTrans1D4" presStyleIdx="3" presStyleCnt="38"/>
      <dgm:spPr/>
    </dgm:pt>
    <dgm:pt modelId="{D80A7FCD-1E74-44B2-AE92-DBE840DE421C}" type="pres">
      <dgm:prSet presAssocID="{7C59C8A6-C4A1-43C1-A862-045D8D335851}" presName="hierRoot2" presStyleCnt="0">
        <dgm:presLayoutVars>
          <dgm:hierBranch val="init"/>
        </dgm:presLayoutVars>
      </dgm:prSet>
      <dgm:spPr/>
    </dgm:pt>
    <dgm:pt modelId="{D54804B8-6B6E-4C1F-956B-0A7FD2FF4F0F}" type="pres">
      <dgm:prSet presAssocID="{7C59C8A6-C4A1-43C1-A862-045D8D335851}" presName="rootComposite" presStyleCnt="0"/>
      <dgm:spPr/>
    </dgm:pt>
    <dgm:pt modelId="{44641A53-007D-414E-A52C-9A2C24C35C7B}" type="pres">
      <dgm:prSet presAssocID="{7C59C8A6-C4A1-43C1-A862-045D8D335851}" presName="rootText" presStyleLbl="node4" presStyleIdx="3" presStyleCnt="38">
        <dgm:presLayoutVars>
          <dgm:chPref val="3"/>
        </dgm:presLayoutVars>
      </dgm:prSet>
      <dgm:spPr/>
    </dgm:pt>
    <dgm:pt modelId="{6EB59EBD-4E61-40AA-8B3F-21E0BF3EDC43}" type="pres">
      <dgm:prSet presAssocID="{7C59C8A6-C4A1-43C1-A862-045D8D335851}" presName="rootConnector" presStyleLbl="node4" presStyleIdx="3" presStyleCnt="38"/>
      <dgm:spPr/>
    </dgm:pt>
    <dgm:pt modelId="{1769A7ED-CC2B-4C5E-8B42-926BBDC8B9FB}" type="pres">
      <dgm:prSet presAssocID="{7C59C8A6-C4A1-43C1-A862-045D8D335851}" presName="hierChild4" presStyleCnt="0"/>
      <dgm:spPr/>
    </dgm:pt>
    <dgm:pt modelId="{E6F45509-FAF0-4107-A803-7B8D76DE9749}" type="pres">
      <dgm:prSet presAssocID="{285F449A-30E7-4A2C-82CC-BA9C8030F346}" presName="Name37" presStyleLbl="parChTrans1D4" presStyleIdx="4" presStyleCnt="38"/>
      <dgm:spPr/>
    </dgm:pt>
    <dgm:pt modelId="{D55F0B25-727F-44BF-9975-0F5B2398B0B9}" type="pres">
      <dgm:prSet presAssocID="{616F23D0-8FEB-46D6-A06A-05EB6D5A9FB4}" presName="hierRoot2" presStyleCnt="0">
        <dgm:presLayoutVars>
          <dgm:hierBranch val="init"/>
        </dgm:presLayoutVars>
      </dgm:prSet>
      <dgm:spPr/>
    </dgm:pt>
    <dgm:pt modelId="{98B968F5-634A-4D38-A834-3F44401811C9}" type="pres">
      <dgm:prSet presAssocID="{616F23D0-8FEB-46D6-A06A-05EB6D5A9FB4}" presName="rootComposite" presStyleCnt="0"/>
      <dgm:spPr/>
    </dgm:pt>
    <dgm:pt modelId="{F7C9D1ED-553B-4E29-877C-14747A6FED1F}" type="pres">
      <dgm:prSet presAssocID="{616F23D0-8FEB-46D6-A06A-05EB6D5A9FB4}" presName="rootText" presStyleLbl="node4" presStyleIdx="4" presStyleCnt="38">
        <dgm:presLayoutVars>
          <dgm:chPref val="3"/>
        </dgm:presLayoutVars>
      </dgm:prSet>
      <dgm:spPr/>
    </dgm:pt>
    <dgm:pt modelId="{EB452D2E-289E-4889-8601-B1D0FDF21702}" type="pres">
      <dgm:prSet presAssocID="{616F23D0-8FEB-46D6-A06A-05EB6D5A9FB4}" presName="rootConnector" presStyleLbl="node4" presStyleIdx="4" presStyleCnt="38"/>
      <dgm:spPr/>
    </dgm:pt>
    <dgm:pt modelId="{156F83E7-C50C-4A7E-ABD8-47CEE7BA4A82}" type="pres">
      <dgm:prSet presAssocID="{616F23D0-8FEB-46D6-A06A-05EB6D5A9FB4}" presName="hierChild4" presStyleCnt="0"/>
      <dgm:spPr/>
    </dgm:pt>
    <dgm:pt modelId="{2747605C-2341-46E5-80B7-3FA5F48F86CD}" type="pres">
      <dgm:prSet presAssocID="{616F23D0-8FEB-46D6-A06A-05EB6D5A9FB4}" presName="hierChild5" presStyleCnt="0"/>
      <dgm:spPr/>
    </dgm:pt>
    <dgm:pt modelId="{3F6CB393-C742-4A97-A65D-3D58935A5D2B}" type="pres">
      <dgm:prSet presAssocID="{F846E539-C442-4A72-AB5E-291434A55DD0}" presName="Name37" presStyleLbl="parChTrans1D4" presStyleIdx="5" presStyleCnt="38"/>
      <dgm:spPr/>
    </dgm:pt>
    <dgm:pt modelId="{B1EA1ED9-D8F1-4CEA-8375-727162947742}" type="pres">
      <dgm:prSet presAssocID="{AB54B135-63D3-4640-94E4-32017C0F73B1}" presName="hierRoot2" presStyleCnt="0">
        <dgm:presLayoutVars>
          <dgm:hierBranch val="init"/>
        </dgm:presLayoutVars>
      </dgm:prSet>
      <dgm:spPr/>
    </dgm:pt>
    <dgm:pt modelId="{3AFEDA10-780C-4B63-8319-5B41F1AEAFF5}" type="pres">
      <dgm:prSet presAssocID="{AB54B135-63D3-4640-94E4-32017C0F73B1}" presName="rootComposite" presStyleCnt="0"/>
      <dgm:spPr/>
    </dgm:pt>
    <dgm:pt modelId="{2A98DD5A-FF58-4A69-9E69-F0D58E5E33CE}" type="pres">
      <dgm:prSet presAssocID="{AB54B135-63D3-4640-94E4-32017C0F73B1}" presName="rootText" presStyleLbl="node4" presStyleIdx="5" presStyleCnt="38">
        <dgm:presLayoutVars>
          <dgm:chPref val="3"/>
        </dgm:presLayoutVars>
      </dgm:prSet>
      <dgm:spPr/>
    </dgm:pt>
    <dgm:pt modelId="{02796B6C-2FB2-4093-B3AC-9F4B0DE1A0DE}" type="pres">
      <dgm:prSet presAssocID="{AB54B135-63D3-4640-94E4-32017C0F73B1}" presName="rootConnector" presStyleLbl="node4" presStyleIdx="5" presStyleCnt="38"/>
      <dgm:spPr/>
    </dgm:pt>
    <dgm:pt modelId="{9269A8A9-20FB-4024-A956-9EA11E3A7469}" type="pres">
      <dgm:prSet presAssocID="{AB54B135-63D3-4640-94E4-32017C0F73B1}" presName="hierChild4" presStyleCnt="0"/>
      <dgm:spPr/>
    </dgm:pt>
    <dgm:pt modelId="{3E44613D-5E9A-479E-B0ED-D5BA2D5DCB97}" type="pres">
      <dgm:prSet presAssocID="{AB54B135-63D3-4640-94E4-32017C0F73B1}" presName="hierChild5" presStyleCnt="0"/>
      <dgm:spPr/>
    </dgm:pt>
    <dgm:pt modelId="{5BDD1366-6FC7-4C3A-8346-1BFAC7A615DB}" type="pres">
      <dgm:prSet presAssocID="{7C59C8A6-C4A1-43C1-A862-045D8D335851}" presName="hierChild5" presStyleCnt="0"/>
      <dgm:spPr/>
    </dgm:pt>
    <dgm:pt modelId="{841E790F-0422-49E5-B7DB-508720843A17}" type="pres">
      <dgm:prSet presAssocID="{2D5DAE6D-CF13-47EA-9A7F-4027CEFF6B3C}" presName="Name37" presStyleLbl="parChTrans1D4" presStyleIdx="6" presStyleCnt="38"/>
      <dgm:spPr/>
    </dgm:pt>
    <dgm:pt modelId="{E93284EF-7053-4A55-A67A-CAE4B628EE3F}" type="pres">
      <dgm:prSet presAssocID="{02128270-2525-45DD-8EC3-FEC4E3CEB343}" presName="hierRoot2" presStyleCnt="0">
        <dgm:presLayoutVars>
          <dgm:hierBranch val="init"/>
        </dgm:presLayoutVars>
      </dgm:prSet>
      <dgm:spPr/>
    </dgm:pt>
    <dgm:pt modelId="{FAC24EB0-504C-4952-AEC8-94E6E04A097E}" type="pres">
      <dgm:prSet presAssocID="{02128270-2525-45DD-8EC3-FEC4E3CEB343}" presName="rootComposite" presStyleCnt="0"/>
      <dgm:spPr/>
    </dgm:pt>
    <dgm:pt modelId="{B030B6A0-303D-4E17-87B4-806C17BAD242}" type="pres">
      <dgm:prSet presAssocID="{02128270-2525-45DD-8EC3-FEC4E3CEB343}" presName="rootText" presStyleLbl="node4" presStyleIdx="6" presStyleCnt="38">
        <dgm:presLayoutVars>
          <dgm:chPref val="3"/>
        </dgm:presLayoutVars>
      </dgm:prSet>
      <dgm:spPr/>
    </dgm:pt>
    <dgm:pt modelId="{A8B072FA-5CDA-412D-98E5-AD7810691712}" type="pres">
      <dgm:prSet presAssocID="{02128270-2525-45DD-8EC3-FEC4E3CEB343}" presName="rootConnector" presStyleLbl="node4" presStyleIdx="6" presStyleCnt="38"/>
      <dgm:spPr/>
    </dgm:pt>
    <dgm:pt modelId="{9C503AF7-AF9C-44D8-8ED2-4448C2D5A575}" type="pres">
      <dgm:prSet presAssocID="{02128270-2525-45DD-8EC3-FEC4E3CEB343}" presName="hierChild4" presStyleCnt="0"/>
      <dgm:spPr/>
    </dgm:pt>
    <dgm:pt modelId="{F951C67B-A1BC-4FF4-AE55-C3B2FBBB5AB5}" type="pres">
      <dgm:prSet presAssocID="{C9C42BF0-2D1E-4EEE-93AC-1FA11005C779}" presName="Name37" presStyleLbl="parChTrans1D4" presStyleIdx="7" presStyleCnt="38"/>
      <dgm:spPr/>
    </dgm:pt>
    <dgm:pt modelId="{1ED658B4-CA4A-4148-99AA-C306EE9D64D0}" type="pres">
      <dgm:prSet presAssocID="{B32A780E-D634-46C7-925A-71DE0097069B}" presName="hierRoot2" presStyleCnt="0">
        <dgm:presLayoutVars>
          <dgm:hierBranch val="init"/>
        </dgm:presLayoutVars>
      </dgm:prSet>
      <dgm:spPr/>
    </dgm:pt>
    <dgm:pt modelId="{796DC322-9616-474D-A490-8471129FC81B}" type="pres">
      <dgm:prSet presAssocID="{B32A780E-D634-46C7-925A-71DE0097069B}" presName="rootComposite" presStyleCnt="0"/>
      <dgm:spPr/>
    </dgm:pt>
    <dgm:pt modelId="{974C7D03-0DB8-464B-B055-62B9FBDEF836}" type="pres">
      <dgm:prSet presAssocID="{B32A780E-D634-46C7-925A-71DE0097069B}" presName="rootText" presStyleLbl="node4" presStyleIdx="7" presStyleCnt="38">
        <dgm:presLayoutVars>
          <dgm:chPref val="3"/>
        </dgm:presLayoutVars>
      </dgm:prSet>
      <dgm:spPr/>
    </dgm:pt>
    <dgm:pt modelId="{6D9220B8-793B-4414-8E54-B2C4FBA32EAA}" type="pres">
      <dgm:prSet presAssocID="{B32A780E-D634-46C7-925A-71DE0097069B}" presName="rootConnector" presStyleLbl="node4" presStyleIdx="7" presStyleCnt="38"/>
      <dgm:spPr/>
    </dgm:pt>
    <dgm:pt modelId="{1FB9975E-5254-42A2-A0E0-43138B84194C}" type="pres">
      <dgm:prSet presAssocID="{B32A780E-D634-46C7-925A-71DE0097069B}" presName="hierChild4" presStyleCnt="0"/>
      <dgm:spPr/>
    </dgm:pt>
    <dgm:pt modelId="{DA9D79E4-7283-42FD-9BDF-CD032DEB6619}" type="pres">
      <dgm:prSet presAssocID="{B32A780E-D634-46C7-925A-71DE0097069B}" presName="hierChild5" presStyleCnt="0"/>
      <dgm:spPr/>
    </dgm:pt>
    <dgm:pt modelId="{9A73FC6E-5CF5-46C9-A97E-2DC9D4E4A4A9}" type="pres">
      <dgm:prSet presAssocID="{0CE6C521-0CA3-429A-9E8C-6B5F0C31B182}" presName="Name37" presStyleLbl="parChTrans1D4" presStyleIdx="8" presStyleCnt="38"/>
      <dgm:spPr/>
    </dgm:pt>
    <dgm:pt modelId="{3C2025C7-5558-4BDA-8967-2DE71D682313}" type="pres">
      <dgm:prSet presAssocID="{56ABF5FC-1C68-473A-84CB-9783DAAF3BE6}" presName="hierRoot2" presStyleCnt="0">
        <dgm:presLayoutVars>
          <dgm:hierBranch val="init"/>
        </dgm:presLayoutVars>
      </dgm:prSet>
      <dgm:spPr/>
    </dgm:pt>
    <dgm:pt modelId="{78CD2A69-6DB2-4D27-89B2-F507622497A3}" type="pres">
      <dgm:prSet presAssocID="{56ABF5FC-1C68-473A-84CB-9783DAAF3BE6}" presName="rootComposite" presStyleCnt="0"/>
      <dgm:spPr/>
    </dgm:pt>
    <dgm:pt modelId="{B8C229C1-C5EF-4CAB-841D-865940085148}" type="pres">
      <dgm:prSet presAssocID="{56ABF5FC-1C68-473A-84CB-9783DAAF3BE6}" presName="rootText" presStyleLbl="node4" presStyleIdx="8" presStyleCnt="38">
        <dgm:presLayoutVars>
          <dgm:chPref val="3"/>
        </dgm:presLayoutVars>
      </dgm:prSet>
      <dgm:spPr/>
    </dgm:pt>
    <dgm:pt modelId="{DF0AF326-B223-4779-B402-3F9CFB2BF0FA}" type="pres">
      <dgm:prSet presAssocID="{56ABF5FC-1C68-473A-84CB-9783DAAF3BE6}" presName="rootConnector" presStyleLbl="node4" presStyleIdx="8" presStyleCnt="38"/>
      <dgm:spPr/>
    </dgm:pt>
    <dgm:pt modelId="{C591F51E-2D5D-4763-9076-19954D9B9545}" type="pres">
      <dgm:prSet presAssocID="{56ABF5FC-1C68-473A-84CB-9783DAAF3BE6}" presName="hierChild4" presStyleCnt="0"/>
      <dgm:spPr/>
    </dgm:pt>
    <dgm:pt modelId="{9AB546AB-FDE8-441A-A47D-FA34110BC5A6}" type="pres">
      <dgm:prSet presAssocID="{56ABF5FC-1C68-473A-84CB-9783DAAF3BE6}" presName="hierChild5" presStyleCnt="0"/>
      <dgm:spPr/>
    </dgm:pt>
    <dgm:pt modelId="{7BBB1A03-711A-47F8-8ED6-B3380A2A231F}" type="pres">
      <dgm:prSet presAssocID="{5EEA9BFF-F5A8-489D-83F7-B47E7B76F921}" presName="Name37" presStyleLbl="parChTrans1D4" presStyleIdx="9" presStyleCnt="38"/>
      <dgm:spPr/>
    </dgm:pt>
    <dgm:pt modelId="{A69C3809-032B-4221-8A01-3BF43EF7BF0A}" type="pres">
      <dgm:prSet presAssocID="{6CDC4395-3065-4877-B510-E74F49B6B1F7}" presName="hierRoot2" presStyleCnt="0">
        <dgm:presLayoutVars>
          <dgm:hierBranch val="init"/>
        </dgm:presLayoutVars>
      </dgm:prSet>
      <dgm:spPr/>
    </dgm:pt>
    <dgm:pt modelId="{883C4D91-7BF6-4C01-9814-C1892941D4CD}" type="pres">
      <dgm:prSet presAssocID="{6CDC4395-3065-4877-B510-E74F49B6B1F7}" presName="rootComposite" presStyleCnt="0"/>
      <dgm:spPr/>
    </dgm:pt>
    <dgm:pt modelId="{535D9D9F-B1E5-49E5-B6A2-1739CA1C2ECC}" type="pres">
      <dgm:prSet presAssocID="{6CDC4395-3065-4877-B510-E74F49B6B1F7}" presName="rootText" presStyleLbl="node4" presStyleIdx="9" presStyleCnt="38">
        <dgm:presLayoutVars>
          <dgm:chPref val="3"/>
        </dgm:presLayoutVars>
      </dgm:prSet>
      <dgm:spPr/>
    </dgm:pt>
    <dgm:pt modelId="{D9ED76A0-2CF1-446D-A690-88F9520102D6}" type="pres">
      <dgm:prSet presAssocID="{6CDC4395-3065-4877-B510-E74F49B6B1F7}" presName="rootConnector" presStyleLbl="node4" presStyleIdx="9" presStyleCnt="38"/>
      <dgm:spPr/>
    </dgm:pt>
    <dgm:pt modelId="{33FF88C6-5694-45B2-A61F-11DF76953D10}" type="pres">
      <dgm:prSet presAssocID="{6CDC4395-3065-4877-B510-E74F49B6B1F7}" presName="hierChild4" presStyleCnt="0"/>
      <dgm:spPr/>
    </dgm:pt>
    <dgm:pt modelId="{DA493693-3F82-4936-A209-6F1C2A0EDDB3}" type="pres">
      <dgm:prSet presAssocID="{6CDC4395-3065-4877-B510-E74F49B6B1F7}" presName="hierChild5" presStyleCnt="0"/>
      <dgm:spPr/>
    </dgm:pt>
    <dgm:pt modelId="{1E6BF4E5-88A4-400E-99C3-F76A0E51C57F}" type="pres">
      <dgm:prSet presAssocID="{2E18DF60-1A3A-46C3-BB58-094F98561069}" presName="Name37" presStyleLbl="parChTrans1D4" presStyleIdx="10" presStyleCnt="38"/>
      <dgm:spPr/>
    </dgm:pt>
    <dgm:pt modelId="{0B66AF90-47DB-46CD-9178-B375D482816B}" type="pres">
      <dgm:prSet presAssocID="{E73517E6-9FAE-4368-B699-5958F730F614}" presName="hierRoot2" presStyleCnt="0">
        <dgm:presLayoutVars>
          <dgm:hierBranch val="init"/>
        </dgm:presLayoutVars>
      </dgm:prSet>
      <dgm:spPr/>
    </dgm:pt>
    <dgm:pt modelId="{36A7ACCE-A20F-4DA3-9E8F-B06CD09999AF}" type="pres">
      <dgm:prSet presAssocID="{E73517E6-9FAE-4368-B699-5958F730F614}" presName="rootComposite" presStyleCnt="0"/>
      <dgm:spPr/>
    </dgm:pt>
    <dgm:pt modelId="{D3EC6C41-09FB-4F77-8459-75C485AF2448}" type="pres">
      <dgm:prSet presAssocID="{E73517E6-9FAE-4368-B699-5958F730F614}" presName="rootText" presStyleLbl="node4" presStyleIdx="10" presStyleCnt="38">
        <dgm:presLayoutVars>
          <dgm:chPref val="3"/>
        </dgm:presLayoutVars>
      </dgm:prSet>
      <dgm:spPr/>
    </dgm:pt>
    <dgm:pt modelId="{FD76944F-6387-4599-ABB2-C59048B9D961}" type="pres">
      <dgm:prSet presAssocID="{E73517E6-9FAE-4368-B699-5958F730F614}" presName="rootConnector" presStyleLbl="node4" presStyleIdx="10" presStyleCnt="38"/>
      <dgm:spPr/>
    </dgm:pt>
    <dgm:pt modelId="{2F8A83F3-BB4D-4250-858E-19E2417C03E5}" type="pres">
      <dgm:prSet presAssocID="{E73517E6-9FAE-4368-B699-5958F730F614}" presName="hierChild4" presStyleCnt="0"/>
      <dgm:spPr/>
    </dgm:pt>
    <dgm:pt modelId="{BFCF5BC2-6D06-4C38-A1CD-5494763BF3CD}" type="pres">
      <dgm:prSet presAssocID="{E73517E6-9FAE-4368-B699-5958F730F614}" presName="hierChild5" presStyleCnt="0"/>
      <dgm:spPr/>
    </dgm:pt>
    <dgm:pt modelId="{8FB6C165-FE91-4D13-8EA9-A49E99A1197D}" type="pres">
      <dgm:prSet presAssocID="{02128270-2525-45DD-8EC3-FEC4E3CEB343}" presName="hierChild5" presStyleCnt="0"/>
      <dgm:spPr/>
    </dgm:pt>
    <dgm:pt modelId="{3843D2DC-2D96-4744-9C86-06732AF97266}" type="pres">
      <dgm:prSet presAssocID="{8E873FBA-53CF-4C39-85F5-4217E3E4429A}" presName="Name37" presStyleLbl="parChTrans1D4" presStyleIdx="11" presStyleCnt="38"/>
      <dgm:spPr/>
    </dgm:pt>
    <dgm:pt modelId="{EFED1847-6589-48B4-B886-E031730786EF}" type="pres">
      <dgm:prSet presAssocID="{FD6CBD5B-C63B-45C9-A4DA-AAC412FCD7DF}" presName="hierRoot2" presStyleCnt="0">
        <dgm:presLayoutVars>
          <dgm:hierBranch val="init"/>
        </dgm:presLayoutVars>
      </dgm:prSet>
      <dgm:spPr/>
    </dgm:pt>
    <dgm:pt modelId="{232F7E77-3C44-438C-831A-715916B9570C}" type="pres">
      <dgm:prSet presAssocID="{FD6CBD5B-C63B-45C9-A4DA-AAC412FCD7DF}" presName="rootComposite" presStyleCnt="0"/>
      <dgm:spPr/>
    </dgm:pt>
    <dgm:pt modelId="{5B5D5D65-4E91-40B0-ABF0-330B39B0F23D}" type="pres">
      <dgm:prSet presAssocID="{FD6CBD5B-C63B-45C9-A4DA-AAC412FCD7DF}" presName="rootText" presStyleLbl="node4" presStyleIdx="11" presStyleCnt="38">
        <dgm:presLayoutVars>
          <dgm:chPref val="3"/>
        </dgm:presLayoutVars>
      </dgm:prSet>
      <dgm:spPr/>
    </dgm:pt>
    <dgm:pt modelId="{3E7CBEFD-470F-49BA-850F-9054BF26F464}" type="pres">
      <dgm:prSet presAssocID="{FD6CBD5B-C63B-45C9-A4DA-AAC412FCD7DF}" presName="rootConnector" presStyleLbl="node4" presStyleIdx="11" presStyleCnt="38"/>
      <dgm:spPr/>
    </dgm:pt>
    <dgm:pt modelId="{74644417-DB45-4DCE-B971-6BEFE4B302F6}" type="pres">
      <dgm:prSet presAssocID="{FD6CBD5B-C63B-45C9-A4DA-AAC412FCD7DF}" presName="hierChild4" presStyleCnt="0"/>
      <dgm:spPr/>
    </dgm:pt>
    <dgm:pt modelId="{098254B2-8F89-4664-82D3-591DDE871452}" type="pres">
      <dgm:prSet presAssocID="{617C1BBD-F99C-42F4-8B31-E00872FDE35A}" presName="Name37" presStyleLbl="parChTrans1D4" presStyleIdx="12" presStyleCnt="38"/>
      <dgm:spPr/>
    </dgm:pt>
    <dgm:pt modelId="{1F189B34-CBE0-437D-88F2-3A1E30E03CC7}" type="pres">
      <dgm:prSet presAssocID="{96B473B5-591E-4FD0-954E-81410CDDA9A8}" presName="hierRoot2" presStyleCnt="0">
        <dgm:presLayoutVars>
          <dgm:hierBranch val="init"/>
        </dgm:presLayoutVars>
      </dgm:prSet>
      <dgm:spPr/>
    </dgm:pt>
    <dgm:pt modelId="{312D2B90-1144-4DD3-ADAD-39D7F45D5112}" type="pres">
      <dgm:prSet presAssocID="{96B473B5-591E-4FD0-954E-81410CDDA9A8}" presName="rootComposite" presStyleCnt="0"/>
      <dgm:spPr/>
    </dgm:pt>
    <dgm:pt modelId="{412CEB6F-7B45-4A9A-8202-5E9CF30D0137}" type="pres">
      <dgm:prSet presAssocID="{96B473B5-591E-4FD0-954E-81410CDDA9A8}" presName="rootText" presStyleLbl="node4" presStyleIdx="12" presStyleCnt="38">
        <dgm:presLayoutVars>
          <dgm:chPref val="3"/>
        </dgm:presLayoutVars>
      </dgm:prSet>
      <dgm:spPr/>
    </dgm:pt>
    <dgm:pt modelId="{50E807EC-3288-488A-A45E-3FA75ECA9CB8}" type="pres">
      <dgm:prSet presAssocID="{96B473B5-591E-4FD0-954E-81410CDDA9A8}" presName="rootConnector" presStyleLbl="node4" presStyleIdx="12" presStyleCnt="38"/>
      <dgm:spPr/>
    </dgm:pt>
    <dgm:pt modelId="{426724BB-1EFF-491D-87B2-AE1E259B2B01}" type="pres">
      <dgm:prSet presAssocID="{96B473B5-591E-4FD0-954E-81410CDDA9A8}" presName="hierChild4" presStyleCnt="0"/>
      <dgm:spPr/>
    </dgm:pt>
    <dgm:pt modelId="{8E9137EA-1167-471F-BBF3-E565EF7E5635}" type="pres">
      <dgm:prSet presAssocID="{F66D348D-0458-4BFC-96F4-DBBCDDF2C76B}" presName="Name37" presStyleLbl="parChTrans1D4" presStyleIdx="13" presStyleCnt="38"/>
      <dgm:spPr/>
    </dgm:pt>
    <dgm:pt modelId="{2736214C-A9E1-45DD-A3C9-EAB5768DA9A3}" type="pres">
      <dgm:prSet presAssocID="{17C0512C-6BE6-4521-BDFF-2DD7CA188D41}" presName="hierRoot2" presStyleCnt="0">
        <dgm:presLayoutVars>
          <dgm:hierBranch val="init"/>
        </dgm:presLayoutVars>
      </dgm:prSet>
      <dgm:spPr/>
    </dgm:pt>
    <dgm:pt modelId="{41B6BB38-EEC3-4D1A-A3D9-2E3DE7327269}" type="pres">
      <dgm:prSet presAssocID="{17C0512C-6BE6-4521-BDFF-2DD7CA188D41}" presName="rootComposite" presStyleCnt="0"/>
      <dgm:spPr/>
    </dgm:pt>
    <dgm:pt modelId="{3DAFB9B0-B4F1-40C5-A2DE-C2328D4EB5BC}" type="pres">
      <dgm:prSet presAssocID="{17C0512C-6BE6-4521-BDFF-2DD7CA188D41}" presName="rootText" presStyleLbl="node4" presStyleIdx="13" presStyleCnt="38">
        <dgm:presLayoutVars>
          <dgm:chPref val="3"/>
        </dgm:presLayoutVars>
      </dgm:prSet>
      <dgm:spPr/>
    </dgm:pt>
    <dgm:pt modelId="{FAFE8312-C2BF-4089-B404-8EB547E16D02}" type="pres">
      <dgm:prSet presAssocID="{17C0512C-6BE6-4521-BDFF-2DD7CA188D41}" presName="rootConnector" presStyleLbl="node4" presStyleIdx="13" presStyleCnt="38"/>
      <dgm:spPr/>
    </dgm:pt>
    <dgm:pt modelId="{91E2BDA0-863A-4B92-BA94-E1AE1BBED9F6}" type="pres">
      <dgm:prSet presAssocID="{17C0512C-6BE6-4521-BDFF-2DD7CA188D41}" presName="hierChild4" presStyleCnt="0"/>
      <dgm:spPr/>
    </dgm:pt>
    <dgm:pt modelId="{4F96B64E-9477-4B12-B7EE-684E60FB8F74}" type="pres">
      <dgm:prSet presAssocID="{17C0512C-6BE6-4521-BDFF-2DD7CA188D41}" presName="hierChild5" presStyleCnt="0"/>
      <dgm:spPr/>
    </dgm:pt>
    <dgm:pt modelId="{FD481C16-5969-46BE-9B08-F3F754C3C2D3}" type="pres">
      <dgm:prSet presAssocID="{96B473B5-591E-4FD0-954E-81410CDDA9A8}" presName="hierChild5" presStyleCnt="0"/>
      <dgm:spPr/>
    </dgm:pt>
    <dgm:pt modelId="{7E3B7328-F364-4EB2-B03C-BEAAF35A286A}" type="pres">
      <dgm:prSet presAssocID="{FD6CBD5B-C63B-45C9-A4DA-AAC412FCD7DF}" presName="hierChild5" presStyleCnt="0"/>
      <dgm:spPr/>
    </dgm:pt>
    <dgm:pt modelId="{0F2D8E2E-B9F0-4CD6-92E5-9A436B7AC615}" type="pres">
      <dgm:prSet presAssocID="{E9992C9D-0041-409E-A336-F53BBD786556}" presName="hierChild5" presStyleCnt="0"/>
      <dgm:spPr/>
    </dgm:pt>
    <dgm:pt modelId="{E8046678-7175-46E3-8385-A24331A19BBF}" type="pres">
      <dgm:prSet presAssocID="{4059C2FF-92C0-4A78-8C0E-B9C4C6D11375}" presName="Name37" presStyleLbl="parChTrans1D3" presStyleIdx="2" presStyleCnt="7"/>
      <dgm:spPr/>
    </dgm:pt>
    <dgm:pt modelId="{58551EE8-017A-469F-9FC0-58648ADA38EC}" type="pres">
      <dgm:prSet presAssocID="{6FD15EF0-6F9A-405E-9275-D29D3A2B896B}" presName="hierRoot2" presStyleCnt="0">
        <dgm:presLayoutVars>
          <dgm:hierBranch val="init"/>
        </dgm:presLayoutVars>
      </dgm:prSet>
      <dgm:spPr/>
    </dgm:pt>
    <dgm:pt modelId="{0688F1D3-B4B8-4F12-968A-69CAA8E5D399}" type="pres">
      <dgm:prSet presAssocID="{6FD15EF0-6F9A-405E-9275-D29D3A2B896B}" presName="rootComposite" presStyleCnt="0"/>
      <dgm:spPr/>
    </dgm:pt>
    <dgm:pt modelId="{B63E51E1-1B46-4DD0-988E-59AF88BE6213}" type="pres">
      <dgm:prSet presAssocID="{6FD15EF0-6F9A-405E-9275-D29D3A2B896B}" presName="rootText" presStyleLbl="node3" presStyleIdx="2" presStyleCnt="6">
        <dgm:presLayoutVars>
          <dgm:chPref val="3"/>
        </dgm:presLayoutVars>
      </dgm:prSet>
      <dgm:spPr/>
    </dgm:pt>
    <dgm:pt modelId="{623D4A9E-4EFC-47A3-806B-1ED5CFD30202}" type="pres">
      <dgm:prSet presAssocID="{6FD15EF0-6F9A-405E-9275-D29D3A2B896B}" presName="rootConnector" presStyleLbl="node3" presStyleIdx="2" presStyleCnt="6"/>
      <dgm:spPr/>
    </dgm:pt>
    <dgm:pt modelId="{8ECEF7BE-A5D9-40EA-B8DF-1F1340DA45CE}" type="pres">
      <dgm:prSet presAssocID="{6FD15EF0-6F9A-405E-9275-D29D3A2B896B}" presName="hierChild4" presStyleCnt="0"/>
      <dgm:spPr/>
    </dgm:pt>
    <dgm:pt modelId="{C4D7359D-2719-4708-8176-F2BC4F54B131}" type="pres">
      <dgm:prSet presAssocID="{D2821C77-5517-4B2E-9D17-B4C5173FB61D}" presName="Name37" presStyleLbl="parChTrans1D4" presStyleIdx="14" presStyleCnt="38"/>
      <dgm:spPr/>
    </dgm:pt>
    <dgm:pt modelId="{D37CCDCE-4AD4-426E-A213-0EE7E234A0DF}" type="pres">
      <dgm:prSet presAssocID="{FE343986-E7D6-49B8-9DBD-E22126D16065}" presName="hierRoot2" presStyleCnt="0">
        <dgm:presLayoutVars>
          <dgm:hierBranch val="init"/>
        </dgm:presLayoutVars>
      </dgm:prSet>
      <dgm:spPr/>
    </dgm:pt>
    <dgm:pt modelId="{2680ED8B-CD7A-4BC9-8009-49A8F74B7118}" type="pres">
      <dgm:prSet presAssocID="{FE343986-E7D6-49B8-9DBD-E22126D16065}" presName="rootComposite" presStyleCnt="0"/>
      <dgm:spPr/>
    </dgm:pt>
    <dgm:pt modelId="{7E3B3D63-D311-430A-994B-184B7A05CE6E}" type="pres">
      <dgm:prSet presAssocID="{FE343986-E7D6-49B8-9DBD-E22126D16065}" presName="rootText" presStyleLbl="node4" presStyleIdx="14" presStyleCnt="38">
        <dgm:presLayoutVars>
          <dgm:chPref val="3"/>
        </dgm:presLayoutVars>
      </dgm:prSet>
      <dgm:spPr/>
    </dgm:pt>
    <dgm:pt modelId="{067310D5-5DAE-40A0-83DE-1681D3170F05}" type="pres">
      <dgm:prSet presAssocID="{FE343986-E7D6-49B8-9DBD-E22126D16065}" presName="rootConnector" presStyleLbl="node4" presStyleIdx="14" presStyleCnt="38"/>
      <dgm:spPr/>
    </dgm:pt>
    <dgm:pt modelId="{5C4E571D-4FD1-4C17-B40E-18DEAD83B8C9}" type="pres">
      <dgm:prSet presAssocID="{FE343986-E7D6-49B8-9DBD-E22126D16065}" presName="hierChild4" presStyleCnt="0"/>
      <dgm:spPr/>
    </dgm:pt>
    <dgm:pt modelId="{0232B5C9-FF4F-44BE-8472-EE58503E583B}" type="pres">
      <dgm:prSet presAssocID="{0E295AEF-D8A7-4774-93D0-C7592DE9A644}" presName="Name37" presStyleLbl="parChTrans1D4" presStyleIdx="15" presStyleCnt="38"/>
      <dgm:spPr/>
    </dgm:pt>
    <dgm:pt modelId="{96B4D08C-FE19-4CC1-93C3-951B9AC539A6}" type="pres">
      <dgm:prSet presAssocID="{9C691FD9-6187-454F-8203-06DBDD4E8287}" presName="hierRoot2" presStyleCnt="0">
        <dgm:presLayoutVars>
          <dgm:hierBranch val="init"/>
        </dgm:presLayoutVars>
      </dgm:prSet>
      <dgm:spPr/>
    </dgm:pt>
    <dgm:pt modelId="{B1B18AA6-BAFE-4712-91EB-983D447C3092}" type="pres">
      <dgm:prSet presAssocID="{9C691FD9-6187-454F-8203-06DBDD4E8287}" presName="rootComposite" presStyleCnt="0"/>
      <dgm:spPr/>
    </dgm:pt>
    <dgm:pt modelId="{8A95F696-C387-4807-9D20-9CE4A319F308}" type="pres">
      <dgm:prSet presAssocID="{9C691FD9-6187-454F-8203-06DBDD4E8287}" presName="rootText" presStyleLbl="node4" presStyleIdx="15" presStyleCnt="38">
        <dgm:presLayoutVars>
          <dgm:chPref val="3"/>
        </dgm:presLayoutVars>
      </dgm:prSet>
      <dgm:spPr/>
    </dgm:pt>
    <dgm:pt modelId="{24014FEE-4688-4DFB-AD98-2E9C253410FE}" type="pres">
      <dgm:prSet presAssocID="{9C691FD9-6187-454F-8203-06DBDD4E8287}" presName="rootConnector" presStyleLbl="node4" presStyleIdx="15" presStyleCnt="38"/>
      <dgm:spPr/>
    </dgm:pt>
    <dgm:pt modelId="{C1A60FF8-E6E3-4164-B672-20CB8C9E9EC3}" type="pres">
      <dgm:prSet presAssocID="{9C691FD9-6187-454F-8203-06DBDD4E8287}" presName="hierChild4" presStyleCnt="0"/>
      <dgm:spPr/>
    </dgm:pt>
    <dgm:pt modelId="{2A0E962C-F674-48D1-956B-3922402FA97C}" type="pres">
      <dgm:prSet presAssocID="{9C691FD9-6187-454F-8203-06DBDD4E8287}" presName="hierChild5" presStyleCnt="0"/>
      <dgm:spPr/>
    </dgm:pt>
    <dgm:pt modelId="{F64DD4DE-2834-45E8-903A-51E500CCE4E4}" type="pres">
      <dgm:prSet presAssocID="{F690F1D0-3435-4558-B0E4-4B8FD4F570B2}" presName="Name37" presStyleLbl="parChTrans1D4" presStyleIdx="16" presStyleCnt="38"/>
      <dgm:spPr/>
    </dgm:pt>
    <dgm:pt modelId="{6644BC45-17EA-45FB-8DCF-50CDF1471AD8}" type="pres">
      <dgm:prSet presAssocID="{834A9FF2-BC30-46E0-A99D-DC42EA3E88FD}" presName="hierRoot2" presStyleCnt="0">
        <dgm:presLayoutVars>
          <dgm:hierBranch val="init"/>
        </dgm:presLayoutVars>
      </dgm:prSet>
      <dgm:spPr/>
    </dgm:pt>
    <dgm:pt modelId="{0CB24A3D-AABB-436E-AA35-4F4D997C54BA}" type="pres">
      <dgm:prSet presAssocID="{834A9FF2-BC30-46E0-A99D-DC42EA3E88FD}" presName="rootComposite" presStyleCnt="0"/>
      <dgm:spPr/>
    </dgm:pt>
    <dgm:pt modelId="{6B7AAF2F-98F5-49DC-A930-A1857C353DFC}" type="pres">
      <dgm:prSet presAssocID="{834A9FF2-BC30-46E0-A99D-DC42EA3E88FD}" presName="rootText" presStyleLbl="node4" presStyleIdx="16" presStyleCnt="38">
        <dgm:presLayoutVars>
          <dgm:chPref val="3"/>
        </dgm:presLayoutVars>
      </dgm:prSet>
      <dgm:spPr/>
    </dgm:pt>
    <dgm:pt modelId="{2D5CEF6A-BFC0-443A-B61D-8DEC923EF1ED}" type="pres">
      <dgm:prSet presAssocID="{834A9FF2-BC30-46E0-A99D-DC42EA3E88FD}" presName="rootConnector" presStyleLbl="node4" presStyleIdx="16" presStyleCnt="38"/>
      <dgm:spPr/>
    </dgm:pt>
    <dgm:pt modelId="{687C505F-B93C-4C07-B561-08640399D501}" type="pres">
      <dgm:prSet presAssocID="{834A9FF2-BC30-46E0-A99D-DC42EA3E88FD}" presName="hierChild4" presStyleCnt="0"/>
      <dgm:spPr/>
    </dgm:pt>
    <dgm:pt modelId="{48BD3CD9-4556-4199-82B2-44FEC1BD0245}" type="pres">
      <dgm:prSet presAssocID="{834A9FF2-BC30-46E0-A99D-DC42EA3E88FD}" presName="hierChild5" presStyleCnt="0"/>
      <dgm:spPr/>
    </dgm:pt>
    <dgm:pt modelId="{E4E71891-5218-4DD6-B6FE-CCDAF7C0EF79}" type="pres">
      <dgm:prSet presAssocID="{FE343986-E7D6-49B8-9DBD-E22126D16065}" presName="hierChild5" presStyleCnt="0"/>
      <dgm:spPr/>
    </dgm:pt>
    <dgm:pt modelId="{D04249F7-FB60-4404-A93E-FD7AD30C16A2}" type="pres">
      <dgm:prSet presAssocID="{5A70C340-E066-4B63-9734-12FF5872EB77}" presName="Name37" presStyleLbl="parChTrans1D4" presStyleIdx="17" presStyleCnt="38"/>
      <dgm:spPr/>
    </dgm:pt>
    <dgm:pt modelId="{2B67D75E-09FF-4A47-837B-3E03C2F66AF7}" type="pres">
      <dgm:prSet presAssocID="{E7D88BF6-DA8E-4BE4-AE89-BD8800F34814}" presName="hierRoot2" presStyleCnt="0">
        <dgm:presLayoutVars>
          <dgm:hierBranch val="init"/>
        </dgm:presLayoutVars>
      </dgm:prSet>
      <dgm:spPr/>
    </dgm:pt>
    <dgm:pt modelId="{2A4E269D-3256-4123-9A96-058EBBF73362}" type="pres">
      <dgm:prSet presAssocID="{E7D88BF6-DA8E-4BE4-AE89-BD8800F34814}" presName="rootComposite" presStyleCnt="0"/>
      <dgm:spPr/>
    </dgm:pt>
    <dgm:pt modelId="{E86366E7-DABD-4D91-B1A2-F5E4059CD5E1}" type="pres">
      <dgm:prSet presAssocID="{E7D88BF6-DA8E-4BE4-AE89-BD8800F34814}" presName="rootText" presStyleLbl="node4" presStyleIdx="17" presStyleCnt="38">
        <dgm:presLayoutVars>
          <dgm:chPref val="3"/>
        </dgm:presLayoutVars>
      </dgm:prSet>
      <dgm:spPr/>
    </dgm:pt>
    <dgm:pt modelId="{6E0CA5E4-C74D-4835-A465-D1C8DC7A2355}" type="pres">
      <dgm:prSet presAssocID="{E7D88BF6-DA8E-4BE4-AE89-BD8800F34814}" presName="rootConnector" presStyleLbl="node4" presStyleIdx="17" presStyleCnt="38"/>
      <dgm:spPr/>
    </dgm:pt>
    <dgm:pt modelId="{734253A6-D5A4-49CC-8B6E-566C075978FC}" type="pres">
      <dgm:prSet presAssocID="{E7D88BF6-DA8E-4BE4-AE89-BD8800F34814}" presName="hierChild4" presStyleCnt="0"/>
      <dgm:spPr/>
    </dgm:pt>
    <dgm:pt modelId="{7403C49A-4945-4253-9C7C-0AE5FC16BF67}" type="pres">
      <dgm:prSet presAssocID="{06196247-00BF-4CC4-A9ED-904246EED410}" presName="Name37" presStyleLbl="parChTrans1D4" presStyleIdx="18" presStyleCnt="38"/>
      <dgm:spPr/>
    </dgm:pt>
    <dgm:pt modelId="{D0ADA6FC-5B21-42AD-9D90-5973DF59C61F}" type="pres">
      <dgm:prSet presAssocID="{474B2D87-AB1B-4923-B926-B29165351F85}" presName="hierRoot2" presStyleCnt="0">
        <dgm:presLayoutVars>
          <dgm:hierBranch val="init"/>
        </dgm:presLayoutVars>
      </dgm:prSet>
      <dgm:spPr/>
    </dgm:pt>
    <dgm:pt modelId="{FAEE26BE-A2C6-43BD-B689-0C95394637A0}" type="pres">
      <dgm:prSet presAssocID="{474B2D87-AB1B-4923-B926-B29165351F85}" presName="rootComposite" presStyleCnt="0"/>
      <dgm:spPr/>
    </dgm:pt>
    <dgm:pt modelId="{137E79C1-CAA9-468F-A53E-BE81C3C0F71C}" type="pres">
      <dgm:prSet presAssocID="{474B2D87-AB1B-4923-B926-B29165351F85}" presName="rootText" presStyleLbl="node4" presStyleIdx="18" presStyleCnt="38">
        <dgm:presLayoutVars>
          <dgm:chPref val="3"/>
        </dgm:presLayoutVars>
      </dgm:prSet>
      <dgm:spPr/>
    </dgm:pt>
    <dgm:pt modelId="{69D3B726-78DD-46A1-9019-3FC17BC2A03C}" type="pres">
      <dgm:prSet presAssocID="{474B2D87-AB1B-4923-B926-B29165351F85}" presName="rootConnector" presStyleLbl="node4" presStyleIdx="18" presStyleCnt="38"/>
      <dgm:spPr/>
    </dgm:pt>
    <dgm:pt modelId="{C8CAE424-2A7B-4324-B28F-F06314D02D73}" type="pres">
      <dgm:prSet presAssocID="{474B2D87-AB1B-4923-B926-B29165351F85}" presName="hierChild4" presStyleCnt="0"/>
      <dgm:spPr/>
    </dgm:pt>
    <dgm:pt modelId="{43080151-B651-4E9F-8AFE-0DD31F433689}" type="pres">
      <dgm:prSet presAssocID="{474B2D87-AB1B-4923-B926-B29165351F85}" presName="hierChild5" presStyleCnt="0"/>
      <dgm:spPr/>
    </dgm:pt>
    <dgm:pt modelId="{C84CE935-87E4-4B97-B359-5EE1C7CDDD18}" type="pres">
      <dgm:prSet presAssocID="{83820050-BEBE-41E4-A1C0-CEA88B871887}" presName="Name37" presStyleLbl="parChTrans1D4" presStyleIdx="19" presStyleCnt="38"/>
      <dgm:spPr/>
    </dgm:pt>
    <dgm:pt modelId="{D3F08CAC-492B-4626-AFB2-41D3DE77464C}" type="pres">
      <dgm:prSet presAssocID="{664FAC86-9D2E-4B19-BD98-A87A725EE84E}" presName="hierRoot2" presStyleCnt="0">
        <dgm:presLayoutVars>
          <dgm:hierBranch val="init"/>
        </dgm:presLayoutVars>
      </dgm:prSet>
      <dgm:spPr/>
    </dgm:pt>
    <dgm:pt modelId="{B801AE7A-4708-4F8E-A238-6CB373218B5E}" type="pres">
      <dgm:prSet presAssocID="{664FAC86-9D2E-4B19-BD98-A87A725EE84E}" presName="rootComposite" presStyleCnt="0"/>
      <dgm:spPr/>
    </dgm:pt>
    <dgm:pt modelId="{EB87689E-215D-4384-A8C5-307E9CFB7876}" type="pres">
      <dgm:prSet presAssocID="{664FAC86-9D2E-4B19-BD98-A87A725EE84E}" presName="rootText" presStyleLbl="node4" presStyleIdx="19" presStyleCnt="38">
        <dgm:presLayoutVars>
          <dgm:chPref val="3"/>
        </dgm:presLayoutVars>
      </dgm:prSet>
      <dgm:spPr/>
    </dgm:pt>
    <dgm:pt modelId="{635C83C9-D59D-4106-AEA3-D6ADE837F1C8}" type="pres">
      <dgm:prSet presAssocID="{664FAC86-9D2E-4B19-BD98-A87A725EE84E}" presName="rootConnector" presStyleLbl="node4" presStyleIdx="19" presStyleCnt="38"/>
      <dgm:spPr/>
    </dgm:pt>
    <dgm:pt modelId="{35E62D41-0EE1-44C1-A3D8-8470F4398202}" type="pres">
      <dgm:prSet presAssocID="{664FAC86-9D2E-4B19-BD98-A87A725EE84E}" presName="hierChild4" presStyleCnt="0"/>
      <dgm:spPr/>
    </dgm:pt>
    <dgm:pt modelId="{10061C4C-4C73-4965-B272-E42C239D4146}" type="pres">
      <dgm:prSet presAssocID="{664FAC86-9D2E-4B19-BD98-A87A725EE84E}" presName="hierChild5" presStyleCnt="0"/>
      <dgm:spPr/>
    </dgm:pt>
    <dgm:pt modelId="{B2F222B7-6E55-48A9-8760-807414FE8C0C}" type="pres">
      <dgm:prSet presAssocID="{E7D88BF6-DA8E-4BE4-AE89-BD8800F34814}" presName="hierChild5" presStyleCnt="0"/>
      <dgm:spPr/>
    </dgm:pt>
    <dgm:pt modelId="{F5F8582A-FBB7-4F00-B359-640D70FD353D}" type="pres">
      <dgm:prSet presAssocID="{7BE3C8DF-D4FC-44C1-8DF3-1836E2DE68EB}" presName="Name37" presStyleLbl="parChTrans1D4" presStyleIdx="20" presStyleCnt="38"/>
      <dgm:spPr/>
    </dgm:pt>
    <dgm:pt modelId="{0BABF712-2B5C-43FA-9194-ACF1A312C85E}" type="pres">
      <dgm:prSet presAssocID="{8403BC51-A728-4AAE-A359-B3DF20896E96}" presName="hierRoot2" presStyleCnt="0">
        <dgm:presLayoutVars>
          <dgm:hierBranch val="init"/>
        </dgm:presLayoutVars>
      </dgm:prSet>
      <dgm:spPr/>
    </dgm:pt>
    <dgm:pt modelId="{E3FBBC31-1BAF-4766-A5D9-F7D33C4BC3F9}" type="pres">
      <dgm:prSet presAssocID="{8403BC51-A728-4AAE-A359-B3DF20896E96}" presName="rootComposite" presStyleCnt="0"/>
      <dgm:spPr/>
    </dgm:pt>
    <dgm:pt modelId="{6A343A48-13C6-4AD4-A635-B9C935F6219E}" type="pres">
      <dgm:prSet presAssocID="{8403BC51-A728-4AAE-A359-B3DF20896E96}" presName="rootText" presStyleLbl="node4" presStyleIdx="20" presStyleCnt="38">
        <dgm:presLayoutVars>
          <dgm:chPref val="3"/>
        </dgm:presLayoutVars>
      </dgm:prSet>
      <dgm:spPr/>
    </dgm:pt>
    <dgm:pt modelId="{85749CAD-C62A-4C89-BD4D-9F40C9D61DC1}" type="pres">
      <dgm:prSet presAssocID="{8403BC51-A728-4AAE-A359-B3DF20896E96}" presName="rootConnector" presStyleLbl="node4" presStyleIdx="20" presStyleCnt="38"/>
      <dgm:spPr/>
    </dgm:pt>
    <dgm:pt modelId="{B432FD83-0A53-4542-B907-AD1A8200E758}" type="pres">
      <dgm:prSet presAssocID="{8403BC51-A728-4AAE-A359-B3DF20896E96}" presName="hierChild4" presStyleCnt="0"/>
      <dgm:spPr/>
    </dgm:pt>
    <dgm:pt modelId="{4694E43C-4AAD-456F-B6BB-589B2981A989}" type="pres">
      <dgm:prSet presAssocID="{DB8FEA13-72C7-4555-9232-F97B288B8F44}" presName="Name37" presStyleLbl="parChTrans1D4" presStyleIdx="21" presStyleCnt="38"/>
      <dgm:spPr/>
    </dgm:pt>
    <dgm:pt modelId="{1A5A9896-8D86-44FB-AC72-190040136C94}" type="pres">
      <dgm:prSet presAssocID="{93F479B3-4A72-45F4-9192-412E6864247F}" presName="hierRoot2" presStyleCnt="0">
        <dgm:presLayoutVars>
          <dgm:hierBranch val="init"/>
        </dgm:presLayoutVars>
      </dgm:prSet>
      <dgm:spPr/>
    </dgm:pt>
    <dgm:pt modelId="{DF0C83CA-CED2-4A47-B1CF-877A6AEEEE6F}" type="pres">
      <dgm:prSet presAssocID="{93F479B3-4A72-45F4-9192-412E6864247F}" presName="rootComposite" presStyleCnt="0"/>
      <dgm:spPr/>
    </dgm:pt>
    <dgm:pt modelId="{101E928E-00BC-44ED-9B63-14E0F53F26C1}" type="pres">
      <dgm:prSet presAssocID="{93F479B3-4A72-45F4-9192-412E6864247F}" presName="rootText" presStyleLbl="node4" presStyleIdx="21" presStyleCnt="38" custScaleX="120233">
        <dgm:presLayoutVars>
          <dgm:chPref val="3"/>
        </dgm:presLayoutVars>
      </dgm:prSet>
      <dgm:spPr/>
    </dgm:pt>
    <dgm:pt modelId="{F496820A-91B3-42CE-984E-C04084A195F4}" type="pres">
      <dgm:prSet presAssocID="{93F479B3-4A72-45F4-9192-412E6864247F}" presName="rootConnector" presStyleLbl="node4" presStyleIdx="21" presStyleCnt="38"/>
      <dgm:spPr/>
    </dgm:pt>
    <dgm:pt modelId="{FE1F2397-A0BB-4733-AD97-A475FC9997AF}" type="pres">
      <dgm:prSet presAssocID="{93F479B3-4A72-45F4-9192-412E6864247F}" presName="hierChild4" presStyleCnt="0"/>
      <dgm:spPr/>
    </dgm:pt>
    <dgm:pt modelId="{CEA6446B-F26A-4962-864C-4E73B8AD9F0C}" type="pres">
      <dgm:prSet presAssocID="{93F479B3-4A72-45F4-9192-412E6864247F}" presName="hierChild5" presStyleCnt="0"/>
      <dgm:spPr/>
    </dgm:pt>
    <dgm:pt modelId="{0608ACF7-7F20-43DB-9A9A-DD3D4B91D53E}" type="pres">
      <dgm:prSet presAssocID="{8403BC51-A728-4AAE-A359-B3DF20896E96}" presName="hierChild5" presStyleCnt="0"/>
      <dgm:spPr/>
    </dgm:pt>
    <dgm:pt modelId="{B7D26D2E-AC9E-42EE-AF12-629C9A97D31D}" type="pres">
      <dgm:prSet presAssocID="{3F5F47B7-A9C2-4A7D-8A61-4C6439031D4E}" presName="Name37" presStyleLbl="parChTrans1D4" presStyleIdx="22" presStyleCnt="38"/>
      <dgm:spPr/>
    </dgm:pt>
    <dgm:pt modelId="{D869F667-AFA2-4E8E-B461-235E07750A92}" type="pres">
      <dgm:prSet presAssocID="{EFED898B-182C-4AB4-B2A8-C77E4A80A2F3}" presName="hierRoot2" presStyleCnt="0">
        <dgm:presLayoutVars>
          <dgm:hierBranch val="init"/>
        </dgm:presLayoutVars>
      </dgm:prSet>
      <dgm:spPr/>
    </dgm:pt>
    <dgm:pt modelId="{323F3B0B-C688-4282-9F13-E05F176D9CC4}" type="pres">
      <dgm:prSet presAssocID="{EFED898B-182C-4AB4-B2A8-C77E4A80A2F3}" presName="rootComposite" presStyleCnt="0"/>
      <dgm:spPr/>
    </dgm:pt>
    <dgm:pt modelId="{5AACB3DC-31F5-4279-B76F-551682021D93}" type="pres">
      <dgm:prSet presAssocID="{EFED898B-182C-4AB4-B2A8-C77E4A80A2F3}" presName="rootText" presStyleLbl="node4" presStyleIdx="22" presStyleCnt="38">
        <dgm:presLayoutVars>
          <dgm:chPref val="3"/>
        </dgm:presLayoutVars>
      </dgm:prSet>
      <dgm:spPr/>
    </dgm:pt>
    <dgm:pt modelId="{4DE5CFDB-BA6B-4514-9C64-069A9B3DD960}" type="pres">
      <dgm:prSet presAssocID="{EFED898B-182C-4AB4-B2A8-C77E4A80A2F3}" presName="rootConnector" presStyleLbl="node4" presStyleIdx="22" presStyleCnt="38"/>
      <dgm:spPr/>
    </dgm:pt>
    <dgm:pt modelId="{771DCEB2-CE8E-4D30-A10F-AE86E5C28F93}" type="pres">
      <dgm:prSet presAssocID="{EFED898B-182C-4AB4-B2A8-C77E4A80A2F3}" presName="hierChild4" presStyleCnt="0"/>
      <dgm:spPr/>
    </dgm:pt>
    <dgm:pt modelId="{D8A9C344-3A5F-41CA-B24A-ACD331156689}" type="pres">
      <dgm:prSet presAssocID="{EFED898B-182C-4AB4-B2A8-C77E4A80A2F3}" presName="hierChild5" presStyleCnt="0"/>
      <dgm:spPr/>
    </dgm:pt>
    <dgm:pt modelId="{CFEE8A10-42C8-4185-A76F-F61BA78F8302}" type="pres">
      <dgm:prSet presAssocID="{6FD15EF0-6F9A-405E-9275-D29D3A2B896B}" presName="hierChild5" presStyleCnt="0"/>
      <dgm:spPr/>
    </dgm:pt>
    <dgm:pt modelId="{82569E15-C50F-46C9-A3BD-B58BC9ED2B60}" type="pres">
      <dgm:prSet presAssocID="{0260F102-48FF-441F-934E-0905AE0437FF}" presName="Name37" presStyleLbl="parChTrans1D3" presStyleIdx="3" presStyleCnt="7"/>
      <dgm:spPr/>
    </dgm:pt>
    <dgm:pt modelId="{54124915-7AFE-4B5F-AA1B-BA89F4B6AAD3}" type="pres">
      <dgm:prSet presAssocID="{74178EA7-89FD-4C22-9975-DFDC7CCFDE56}" presName="hierRoot2" presStyleCnt="0">
        <dgm:presLayoutVars>
          <dgm:hierBranch val="init"/>
        </dgm:presLayoutVars>
      </dgm:prSet>
      <dgm:spPr/>
    </dgm:pt>
    <dgm:pt modelId="{C9140D51-AB93-4B3C-82C2-BAF032D945CF}" type="pres">
      <dgm:prSet presAssocID="{74178EA7-89FD-4C22-9975-DFDC7CCFDE56}" presName="rootComposite" presStyleCnt="0"/>
      <dgm:spPr/>
    </dgm:pt>
    <dgm:pt modelId="{257E5A7A-9090-4D90-8E37-73DAD5AE5F36}" type="pres">
      <dgm:prSet presAssocID="{74178EA7-89FD-4C22-9975-DFDC7CCFDE56}" presName="rootText" presStyleLbl="node3" presStyleIdx="3" presStyleCnt="6">
        <dgm:presLayoutVars>
          <dgm:chPref val="3"/>
        </dgm:presLayoutVars>
      </dgm:prSet>
      <dgm:spPr/>
    </dgm:pt>
    <dgm:pt modelId="{1AF75E11-ED49-4E62-93C5-A163409251F2}" type="pres">
      <dgm:prSet presAssocID="{74178EA7-89FD-4C22-9975-DFDC7CCFDE56}" presName="rootConnector" presStyleLbl="node3" presStyleIdx="3" presStyleCnt="6"/>
      <dgm:spPr/>
    </dgm:pt>
    <dgm:pt modelId="{FF6DE6A9-4E0F-4B43-9F01-FED0552D9AC9}" type="pres">
      <dgm:prSet presAssocID="{74178EA7-89FD-4C22-9975-DFDC7CCFDE56}" presName="hierChild4" presStyleCnt="0"/>
      <dgm:spPr/>
    </dgm:pt>
    <dgm:pt modelId="{BD1E93C2-B706-49E1-BAC6-572423875574}" type="pres">
      <dgm:prSet presAssocID="{925ACBED-C48D-492B-9213-F6DC27121DD2}" presName="Name37" presStyleLbl="parChTrans1D4" presStyleIdx="23" presStyleCnt="38"/>
      <dgm:spPr/>
    </dgm:pt>
    <dgm:pt modelId="{59F27319-D653-4DF3-9EFE-8BB1142A958D}" type="pres">
      <dgm:prSet presAssocID="{DCC713CD-4F7B-4BB3-A5F0-F56C624B47D0}" presName="hierRoot2" presStyleCnt="0">
        <dgm:presLayoutVars>
          <dgm:hierBranch val="init"/>
        </dgm:presLayoutVars>
      </dgm:prSet>
      <dgm:spPr/>
    </dgm:pt>
    <dgm:pt modelId="{395C16D4-ED2F-4595-A141-FB1608C8C634}" type="pres">
      <dgm:prSet presAssocID="{DCC713CD-4F7B-4BB3-A5F0-F56C624B47D0}" presName="rootComposite" presStyleCnt="0"/>
      <dgm:spPr/>
    </dgm:pt>
    <dgm:pt modelId="{59E31456-11F6-42D0-B7F5-D31D325160E1}" type="pres">
      <dgm:prSet presAssocID="{DCC713CD-4F7B-4BB3-A5F0-F56C624B47D0}" presName="rootText" presStyleLbl="node4" presStyleIdx="23" presStyleCnt="38" custScaleX="188718">
        <dgm:presLayoutVars>
          <dgm:chPref val="3"/>
        </dgm:presLayoutVars>
      </dgm:prSet>
      <dgm:spPr/>
    </dgm:pt>
    <dgm:pt modelId="{CB78E1D4-D102-45BB-9008-A6DAB040B8DB}" type="pres">
      <dgm:prSet presAssocID="{DCC713CD-4F7B-4BB3-A5F0-F56C624B47D0}" presName="rootConnector" presStyleLbl="node4" presStyleIdx="23" presStyleCnt="38"/>
      <dgm:spPr/>
    </dgm:pt>
    <dgm:pt modelId="{E4863589-BDA2-4B82-9920-8E18080B1C81}" type="pres">
      <dgm:prSet presAssocID="{DCC713CD-4F7B-4BB3-A5F0-F56C624B47D0}" presName="hierChild4" presStyleCnt="0"/>
      <dgm:spPr/>
    </dgm:pt>
    <dgm:pt modelId="{B9C5204C-A68F-49A9-98F1-9268FD14FA0D}" type="pres">
      <dgm:prSet presAssocID="{B7E43CC0-0515-48A8-86D8-F46B9110DDF4}" presName="Name37" presStyleLbl="parChTrans1D4" presStyleIdx="24" presStyleCnt="38"/>
      <dgm:spPr/>
    </dgm:pt>
    <dgm:pt modelId="{7F43BD5C-E4AA-4218-B2AB-09706776DF82}" type="pres">
      <dgm:prSet presAssocID="{12DD6D12-518E-4EB3-B584-2AD3E72A9B42}" presName="hierRoot2" presStyleCnt="0">
        <dgm:presLayoutVars>
          <dgm:hierBranch val="init"/>
        </dgm:presLayoutVars>
      </dgm:prSet>
      <dgm:spPr/>
    </dgm:pt>
    <dgm:pt modelId="{56461B12-AF78-4587-A9D3-53BC10BDA502}" type="pres">
      <dgm:prSet presAssocID="{12DD6D12-518E-4EB3-B584-2AD3E72A9B42}" presName="rootComposite" presStyleCnt="0"/>
      <dgm:spPr/>
    </dgm:pt>
    <dgm:pt modelId="{5420FA4A-B816-4DD0-87AA-DEF4648AE71D}" type="pres">
      <dgm:prSet presAssocID="{12DD6D12-518E-4EB3-B584-2AD3E72A9B42}" presName="rootText" presStyleLbl="node4" presStyleIdx="24" presStyleCnt="38">
        <dgm:presLayoutVars>
          <dgm:chPref val="3"/>
        </dgm:presLayoutVars>
      </dgm:prSet>
      <dgm:spPr/>
    </dgm:pt>
    <dgm:pt modelId="{D6934446-FD16-4207-9814-CCF06E4CF3B5}" type="pres">
      <dgm:prSet presAssocID="{12DD6D12-518E-4EB3-B584-2AD3E72A9B42}" presName="rootConnector" presStyleLbl="node4" presStyleIdx="24" presStyleCnt="38"/>
      <dgm:spPr/>
    </dgm:pt>
    <dgm:pt modelId="{AE171FB2-FBB9-4936-9262-FADE2B35C020}" type="pres">
      <dgm:prSet presAssocID="{12DD6D12-518E-4EB3-B584-2AD3E72A9B42}" presName="hierChild4" presStyleCnt="0"/>
      <dgm:spPr/>
    </dgm:pt>
    <dgm:pt modelId="{19C2D8BE-9C95-4372-B7F5-FDBCCBE6CF93}" type="pres">
      <dgm:prSet presAssocID="{12DD6D12-518E-4EB3-B584-2AD3E72A9B42}" presName="hierChild5" presStyleCnt="0"/>
      <dgm:spPr/>
    </dgm:pt>
    <dgm:pt modelId="{A834D6AA-6925-4DE1-A273-0ED3B97460C9}" type="pres">
      <dgm:prSet presAssocID="{589E37CA-7749-448D-9939-3320C2123D58}" presName="Name37" presStyleLbl="parChTrans1D4" presStyleIdx="25" presStyleCnt="38"/>
      <dgm:spPr/>
    </dgm:pt>
    <dgm:pt modelId="{3B70DC2A-278F-49EC-8D98-D1A18B03F580}" type="pres">
      <dgm:prSet presAssocID="{1E2F4F16-7CD5-4AF8-B328-7F202D129C02}" presName="hierRoot2" presStyleCnt="0">
        <dgm:presLayoutVars>
          <dgm:hierBranch val="init"/>
        </dgm:presLayoutVars>
      </dgm:prSet>
      <dgm:spPr/>
    </dgm:pt>
    <dgm:pt modelId="{406F66EE-BDE4-483B-BCE9-0BFD3228D3ED}" type="pres">
      <dgm:prSet presAssocID="{1E2F4F16-7CD5-4AF8-B328-7F202D129C02}" presName="rootComposite" presStyleCnt="0"/>
      <dgm:spPr/>
    </dgm:pt>
    <dgm:pt modelId="{81AA5C96-4DDE-4B08-ABE5-066A48A1D8D2}" type="pres">
      <dgm:prSet presAssocID="{1E2F4F16-7CD5-4AF8-B328-7F202D129C02}" presName="rootText" presStyleLbl="node4" presStyleIdx="25" presStyleCnt="38">
        <dgm:presLayoutVars>
          <dgm:chPref val="3"/>
        </dgm:presLayoutVars>
      </dgm:prSet>
      <dgm:spPr/>
    </dgm:pt>
    <dgm:pt modelId="{8627F9DA-2187-4CDF-BEC4-312F2908780D}" type="pres">
      <dgm:prSet presAssocID="{1E2F4F16-7CD5-4AF8-B328-7F202D129C02}" presName="rootConnector" presStyleLbl="node4" presStyleIdx="25" presStyleCnt="38"/>
      <dgm:spPr/>
    </dgm:pt>
    <dgm:pt modelId="{96D393B3-3DE6-4CA1-BEBF-E590785B4EB4}" type="pres">
      <dgm:prSet presAssocID="{1E2F4F16-7CD5-4AF8-B328-7F202D129C02}" presName="hierChild4" presStyleCnt="0"/>
      <dgm:spPr/>
    </dgm:pt>
    <dgm:pt modelId="{9B08F367-D2FB-4A1C-85AB-4D792B1DF753}" type="pres">
      <dgm:prSet presAssocID="{1E2F4F16-7CD5-4AF8-B328-7F202D129C02}" presName="hierChild5" presStyleCnt="0"/>
      <dgm:spPr/>
    </dgm:pt>
    <dgm:pt modelId="{E1DBD29A-6DB6-48D3-A10A-BAA35D8A4067}" type="pres">
      <dgm:prSet presAssocID="{50A1F626-215C-4E14-9B78-EF975927D65D}" presName="Name37" presStyleLbl="parChTrans1D4" presStyleIdx="26" presStyleCnt="38"/>
      <dgm:spPr/>
    </dgm:pt>
    <dgm:pt modelId="{2C96A1D5-01D4-49F9-96F2-A82DD5E1644F}" type="pres">
      <dgm:prSet presAssocID="{D7453C97-EA1B-493F-95D7-314CF2EE2392}" presName="hierRoot2" presStyleCnt="0">
        <dgm:presLayoutVars>
          <dgm:hierBranch val="init"/>
        </dgm:presLayoutVars>
      </dgm:prSet>
      <dgm:spPr/>
    </dgm:pt>
    <dgm:pt modelId="{4AF67F4C-A5CC-464D-AD02-91C954BD4E7B}" type="pres">
      <dgm:prSet presAssocID="{D7453C97-EA1B-493F-95D7-314CF2EE2392}" presName="rootComposite" presStyleCnt="0"/>
      <dgm:spPr/>
    </dgm:pt>
    <dgm:pt modelId="{473D6BD4-E8A6-4674-856A-A257FEC3E2F8}" type="pres">
      <dgm:prSet presAssocID="{D7453C97-EA1B-493F-95D7-314CF2EE2392}" presName="rootText" presStyleLbl="node4" presStyleIdx="26" presStyleCnt="38" custScaleX="124841">
        <dgm:presLayoutVars>
          <dgm:chPref val="3"/>
        </dgm:presLayoutVars>
      </dgm:prSet>
      <dgm:spPr/>
    </dgm:pt>
    <dgm:pt modelId="{1AC94A19-D1E4-4529-8206-BD34B7607835}" type="pres">
      <dgm:prSet presAssocID="{D7453C97-EA1B-493F-95D7-314CF2EE2392}" presName="rootConnector" presStyleLbl="node4" presStyleIdx="26" presStyleCnt="38"/>
      <dgm:spPr/>
    </dgm:pt>
    <dgm:pt modelId="{8E4E8AD9-E4C7-4353-A106-BF74DC91D3C5}" type="pres">
      <dgm:prSet presAssocID="{D7453C97-EA1B-493F-95D7-314CF2EE2392}" presName="hierChild4" presStyleCnt="0"/>
      <dgm:spPr/>
    </dgm:pt>
    <dgm:pt modelId="{C179E901-09BE-4249-9303-5FFA41B4BCFE}" type="pres">
      <dgm:prSet presAssocID="{D7453C97-EA1B-493F-95D7-314CF2EE2392}" presName="hierChild5" presStyleCnt="0"/>
      <dgm:spPr/>
    </dgm:pt>
    <dgm:pt modelId="{958A909D-75FE-400C-9303-BCC6FC40126B}" type="pres">
      <dgm:prSet presAssocID="{F2F97755-F043-44F3-A1C9-5962EACC83C0}" presName="Name37" presStyleLbl="parChTrans1D4" presStyleIdx="27" presStyleCnt="38"/>
      <dgm:spPr/>
    </dgm:pt>
    <dgm:pt modelId="{70FC7597-FA74-4E7B-A6F0-0BAAC1A048A8}" type="pres">
      <dgm:prSet presAssocID="{2648C2F1-9A9C-4CF9-A6A6-392AFF77370D}" presName="hierRoot2" presStyleCnt="0">
        <dgm:presLayoutVars>
          <dgm:hierBranch val="init"/>
        </dgm:presLayoutVars>
      </dgm:prSet>
      <dgm:spPr/>
    </dgm:pt>
    <dgm:pt modelId="{38DF13F6-D9C5-4717-9F4A-35FF5BB057AD}" type="pres">
      <dgm:prSet presAssocID="{2648C2F1-9A9C-4CF9-A6A6-392AFF77370D}" presName="rootComposite" presStyleCnt="0"/>
      <dgm:spPr/>
    </dgm:pt>
    <dgm:pt modelId="{BC567A43-36C4-4E06-B363-21FF7EC51609}" type="pres">
      <dgm:prSet presAssocID="{2648C2F1-9A9C-4CF9-A6A6-392AFF77370D}" presName="rootText" presStyleLbl="node4" presStyleIdx="27" presStyleCnt="38">
        <dgm:presLayoutVars>
          <dgm:chPref val="3"/>
        </dgm:presLayoutVars>
      </dgm:prSet>
      <dgm:spPr/>
    </dgm:pt>
    <dgm:pt modelId="{19E2A1F3-A026-44FF-8786-5E5892DDC250}" type="pres">
      <dgm:prSet presAssocID="{2648C2F1-9A9C-4CF9-A6A6-392AFF77370D}" presName="rootConnector" presStyleLbl="node4" presStyleIdx="27" presStyleCnt="38"/>
      <dgm:spPr/>
    </dgm:pt>
    <dgm:pt modelId="{C80339A4-54EA-4242-AF3C-059821134F32}" type="pres">
      <dgm:prSet presAssocID="{2648C2F1-9A9C-4CF9-A6A6-392AFF77370D}" presName="hierChild4" presStyleCnt="0"/>
      <dgm:spPr/>
    </dgm:pt>
    <dgm:pt modelId="{E30FF4AB-822B-482F-A48C-9583A3942DBF}" type="pres">
      <dgm:prSet presAssocID="{2648C2F1-9A9C-4CF9-A6A6-392AFF77370D}" presName="hierChild5" presStyleCnt="0"/>
      <dgm:spPr/>
    </dgm:pt>
    <dgm:pt modelId="{7983793E-2709-4A16-A4D4-4902DB4DDE6D}" type="pres">
      <dgm:prSet presAssocID="{2B15E365-F533-4088-93E2-39D42109C801}" presName="Name37" presStyleLbl="parChTrans1D4" presStyleIdx="28" presStyleCnt="38"/>
      <dgm:spPr/>
    </dgm:pt>
    <dgm:pt modelId="{791647EC-D72E-4814-9401-08A30F10A933}" type="pres">
      <dgm:prSet presAssocID="{F8027760-365B-461C-A064-2EBDE7FA9181}" presName="hierRoot2" presStyleCnt="0">
        <dgm:presLayoutVars>
          <dgm:hierBranch val="init"/>
        </dgm:presLayoutVars>
      </dgm:prSet>
      <dgm:spPr/>
    </dgm:pt>
    <dgm:pt modelId="{A72BBDF2-C4AE-4EFD-B9A7-8879C65140D4}" type="pres">
      <dgm:prSet presAssocID="{F8027760-365B-461C-A064-2EBDE7FA9181}" presName="rootComposite" presStyleCnt="0"/>
      <dgm:spPr/>
    </dgm:pt>
    <dgm:pt modelId="{A6B37952-BF40-4500-81C5-4C628C417FE2}" type="pres">
      <dgm:prSet presAssocID="{F8027760-365B-461C-A064-2EBDE7FA9181}" presName="rootText" presStyleLbl="node4" presStyleIdx="28" presStyleCnt="38">
        <dgm:presLayoutVars>
          <dgm:chPref val="3"/>
        </dgm:presLayoutVars>
      </dgm:prSet>
      <dgm:spPr/>
    </dgm:pt>
    <dgm:pt modelId="{89F7880B-17B1-4480-A24B-EEA4671C9E10}" type="pres">
      <dgm:prSet presAssocID="{F8027760-365B-461C-A064-2EBDE7FA9181}" presName="rootConnector" presStyleLbl="node4" presStyleIdx="28" presStyleCnt="38"/>
      <dgm:spPr/>
    </dgm:pt>
    <dgm:pt modelId="{12308B1E-EBD9-48A0-8FB4-50BBEFD765F1}" type="pres">
      <dgm:prSet presAssocID="{F8027760-365B-461C-A064-2EBDE7FA9181}" presName="hierChild4" presStyleCnt="0"/>
      <dgm:spPr/>
    </dgm:pt>
    <dgm:pt modelId="{0F235D71-8EC8-4A9E-8C84-659CFAD91918}" type="pres">
      <dgm:prSet presAssocID="{F8027760-365B-461C-A064-2EBDE7FA9181}" presName="hierChild5" presStyleCnt="0"/>
      <dgm:spPr/>
    </dgm:pt>
    <dgm:pt modelId="{52BEF8A9-80BB-46C6-820E-56EA7416C2AA}" type="pres">
      <dgm:prSet presAssocID="{DCC713CD-4F7B-4BB3-A5F0-F56C624B47D0}" presName="hierChild5" presStyleCnt="0"/>
      <dgm:spPr/>
    </dgm:pt>
    <dgm:pt modelId="{113C1F37-13E6-4507-AA27-77E4D961CB5C}" type="pres">
      <dgm:prSet presAssocID="{74178EA7-89FD-4C22-9975-DFDC7CCFDE56}" presName="hierChild5" presStyleCnt="0"/>
      <dgm:spPr/>
    </dgm:pt>
    <dgm:pt modelId="{639E6A6C-3CE3-48FB-AAE1-04F5C2041BC7}" type="pres">
      <dgm:prSet presAssocID="{1D04BC43-3783-4781-AFF4-B788EF9DD1C7}" presName="Name37" presStyleLbl="parChTrans1D3" presStyleIdx="4" presStyleCnt="7"/>
      <dgm:spPr/>
    </dgm:pt>
    <dgm:pt modelId="{6C5E8011-57FA-4E54-A98D-F79B5467C2D5}" type="pres">
      <dgm:prSet presAssocID="{612536D4-C028-4CDB-806F-438FAF6AE878}" presName="hierRoot2" presStyleCnt="0">
        <dgm:presLayoutVars>
          <dgm:hierBranch val="init"/>
        </dgm:presLayoutVars>
      </dgm:prSet>
      <dgm:spPr/>
    </dgm:pt>
    <dgm:pt modelId="{B16F5178-CBDA-4263-92AE-D3B564226288}" type="pres">
      <dgm:prSet presAssocID="{612536D4-C028-4CDB-806F-438FAF6AE878}" presName="rootComposite" presStyleCnt="0"/>
      <dgm:spPr/>
    </dgm:pt>
    <dgm:pt modelId="{24960C5F-6D0C-451F-BFAB-0366FCC11956}" type="pres">
      <dgm:prSet presAssocID="{612536D4-C028-4CDB-806F-438FAF6AE878}" presName="rootText" presStyleLbl="node3" presStyleIdx="4" presStyleCnt="6">
        <dgm:presLayoutVars>
          <dgm:chPref val="3"/>
        </dgm:presLayoutVars>
      </dgm:prSet>
      <dgm:spPr/>
    </dgm:pt>
    <dgm:pt modelId="{A94EC670-501C-4419-9A02-4F89DDE93F90}" type="pres">
      <dgm:prSet presAssocID="{612536D4-C028-4CDB-806F-438FAF6AE878}" presName="rootConnector" presStyleLbl="node3" presStyleIdx="4" presStyleCnt="6"/>
      <dgm:spPr/>
    </dgm:pt>
    <dgm:pt modelId="{E0997010-3C2E-4F9D-97C2-8DC1A49287AF}" type="pres">
      <dgm:prSet presAssocID="{612536D4-C028-4CDB-806F-438FAF6AE878}" presName="hierChild4" presStyleCnt="0"/>
      <dgm:spPr/>
    </dgm:pt>
    <dgm:pt modelId="{6418F17D-C3C9-4C48-82AD-C0218A7B813D}" type="pres">
      <dgm:prSet presAssocID="{BD5A0F25-10D1-4FFA-BF18-3A1067BD7F7E}" presName="Name37" presStyleLbl="parChTrans1D4" presStyleIdx="29" presStyleCnt="38"/>
      <dgm:spPr/>
    </dgm:pt>
    <dgm:pt modelId="{BC8982F4-7042-4747-9680-E2D6A59F6C76}" type="pres">
      <dgm:prSet presAssocID="{49F3E67F-80C0-4171-9E3D-C654CA06AF5C}" presName="hierRoot2" presStyleCnt="0">
        <dgm:presLayoutVars>
          <dgm:hierBranch val="init"/>
        </dgm:presLayoutVars>
      </dgm:prSet>
      <dgm:spPr/>
    </dgm:pt>
    <dgm:pt modelId="{71A084C5-072F-475F-AB41-669BE32CCC9F}" type="pres">
      <dgm:prSet presAssocID="{49F3E67F-80C0-4171-9E3D-C654CA06AF5C}" presName="rootComposite" presStyleCnt="0"/>
      <dgm:spPr/>
    </dgm:pt>
    <dgm:pt modelId="{BB6D7216-5317-4AB4-A61D-8876CEA8F713}" type="pres">
      <dgm:prSet presAssocID="{49F3E67F-80C0-4171-9E3D-C654CA06AF5C}" presName="rootText" presStyleLbl="node4" presStyleIdx="29" presStyleCnt="38">
        <dgm:presLayoutVars>
          <dgm:chPref val="3"/>
        </dgm:presLayoutVars>
      </dgm:prSet>
      <dgm:spPr/>
    </dgm:pt>
    <dgm:pt modelId="{8DFD88D7-F7AD-4C7D-A01F-7C784D66EB6B}" type="pres">
      <dgm:prSet presAssocID="{49F3E67F-80C0-4171-9E3D-C654CA06AF5C}" presName="rootConnector" presStyleLbl="node4" presStyleIdx="29" presStyleCnt="38"/>
      <dgm:spPr/>
    </dgm:pt>
    <dgm:pt modelId="{801E4978-612D-489C-AEE0-39755D4DF262}" type="pres">
      <dgm:prSet presAssocID="{49F3E67F-80C0-4171-9E3D-C654CA06AF5C}" presName="hierChild4" presStyleCnt="0"/>
      <dgm:spPr/>
    </dgm:pt>
    <dgm:pt modelId="{CE7C999D-9C04-4BF2-A46F-212FFBAC8121}" type="pres">
      <dgm:prSet presAssocID="{CFAAA6DD-B621-4B30-AF55-961E97AB2A50}" presName="Name37" presStyleLbl="parChTrans1D4" presStyleIdx="30" presStyleCnt="38"/>
      <dgm:spPr/>
    </dgm:pt>
    <dgm:pt modelId="{1FFF18D0-2DFD-42A2-AA42-EAC94189DBD2}" type="pres">
      <dgm:prSet presAssocID="{0A7C55A0-6CD2-47F6-841C-CCEDF1506260}" presName="hierRoot2" presStyleCnt="0">
        <dgm:presLayoutVars>
          <dgm:hierBranch val="init"/>
        </dgm:presLayoutVars>
      </dgm:prSet>
      <dgm:spPr/>
    </dgm:pt>
    <dgm:pt modelId="{935286BF-D9CD-44C4-845C-3DE91E3FC826}" type="pres">
      <dgm:prSet presAssocID="{0A7C55A0-6CD2-47F6-841C-CCEDF1506260}" presName="rootComposite" presStyleCnt="0"/>
      <dgm:spPr/>
    </dgm:pt>
    <dgm:pt modelId="{2CBB0115-DB91-43E0-8EDA-0BC10F717783}" type="pres">
      <dgm:prSet presAssocID="{0A7C55A0-6CD2-47F6-841C-CCEDF1506260}" presName="rootText" presStyleLbl="node4" presStyleIdx="30" presStyleCnt="38">
        <dgm:presLayoutVars>
          <dgm:chPref val="3"/>
        </dgm:presLayoutVars>
      </dgm:prSet>
      <dgm:spPr/>
    </dgm:pt>
    <dgm:pt modelId="{9DEADA5C-7C49-4D88-9C1B-05D41680DD13}" type="pres">
      <dgm:prSet presAssocID="{0A7C55A0-6CD2-47F6-841C-CCEDF1506260}" presName="rootConnector" presStyleLbl="node4" presStyleIdx="30" presStyleCnt="38"/>
      <dgm:spPr/>
    </dgm:pt>
    <dgm:pt modelId="{296A9211-1296-4DCA-B934-7D57F7DC3D37}" type="pres">
      <dgm:prSet presAssocID="{0A7C55A0-6CD2-47F6-841C-CCEDF1506260}" presName="hierChild4" presStyleCnt="0"/>
      <dgm:spPr/>
    </dgm:pt>
    <dgm:pt modelId="{EB8AC24F-892C-40CF-A8EB-ECCC1FCB0268}" type="pres">
      <dgm:prSet presAssocID="{A9950ECF-A337-4362-AC1E-3427322B3E8B}" presName="Name37" presStyleLbl="parChTrans1D4" presStyleIdx="31" presStyleCnt="38"/>
      <dgm:spPr/>
    </dgm:pt>
    <dgm:pt modelId="{24A3AD7D-5F65-472F-9501-8BECE2F14B9C}" type="pres">
      <dgm:prSet presAssocID="{6E450FC6-BB9C-4DB6-AF2F-CC63AC691FC1}" presName="hierRoot2" presStyleCnt="0">
        <dgm:presLayoutVars>
          <dgm:hierBranch val="init"/>
        </dgm:presLayoutVars>
      </dgm:prSet>
      <dgm:spPr/>
    </dgm:pt>
    <dgm:pt modelId="{7AA6431E-944A-41F4-A176-47276A4F7BB3}" type="pres">
      <dgm:prSet presAssocID="{6E450FC6-BB9C-4DB6-AF2F-CC63AC691FC1}" presName="rootComposite" presStyleCnt="0"/>
      <dgm:spPr/>
    </dgm:pt>
    <dgm:pt modelId="{DEBADBC2-DACE-46E8-9576-AF0BF2765FE9}" type="pres">
      <dgm:prSet presAssocID="{6E450FC6-BB9C-4DB6-AF2F-CC63AC691FC1}" presName="rootText" presStyleLbl="node4" presStyleIdx="31" presStyleCnt="38">
        <dgm:presLayoutVars>
          <dgm:chPref val="3"/>
        </dgm:presLayoutVars>
      </dgm:prSet>
      <dgm:spPr/>
    </dgm:pt>
    <dgm:pt modelId="{E3A53DDD-B988-459E-90E6-9039F4EFF9D3}" type="pres">
      <dgm:prSet presAssocID="{6E450FC6-BB9C-4DB6-AF2F-CC63AC691FC1}" presName="rootConnector" presStyleLbl="node4" presStyleIdx="31" presStyleCnt="38"/>
      <dgm:spPr/>
    </dgm:pt>
    <dgm:pt modelId="{11EE90B2-4617-402F-8C35-81C068C4AAF7}" type="pres">
      <dgm:prSet presAssocID="{6E450FC6-BB9C-4DB6-AF2F-CC63AC691FC1}" presName="hierChild4" presStyleCnt="0"/>
      <dgm:spPr/>
    </dgm:pt>
    <dgm:pt modelId="{40F5A963-57B2-4BF3-85B7-7A8D9B8BE819}" type="pres">
      <dgm:prSet presAssocID="{6E450FC6-BB9C-4DB6-AF2F-CC63AC691FC1}" presName="hierChild5" presStyleCnt="0"/>
      <dgm:spPr/>
    </dgm:pt>
    <dgm:pt modelId="{8179311A-BCBA-44DC-A851-DDCA989B378F}" type="pres">
      <dgm:prSet presAssocID="{385563AE-A2F7-480B-8013-A0C96B2A24DD}" presName="Name37" presStyleLbl="parChTrans1D4" presStyleIdx="32" presStyleCnt="38"/>
      <dgm:spPr/>
    </dgm:pt>
    <dgm:pt modelId="{5B58A710-A381-4018-821B-5DC054287586}" type="pres">
      <dgm:prSet presAssocID="{2D0877BF-8B75-41D3-A180-AE9A3CA8B452}" presName="hierRoot2" presStyleCnt="0">
        <dgm:presLayoutVars>
          <dgm:hierBranch val="init"/>
        </dgm:presLayoutVars>
      </dgm:prSet>
      <dgm:spPr/>
    </dgm:pt>
    <dgm:pt modelId="{7C20E51D-D633-4411-A702-387EEAF8AF2C}" type="pres">
      <dgm:prSet presAssocID="{2D0877BF-8B75-41D3-A180-AE9A3CA8B452}" presName="rootComposite" presStyleCnt="0"/>
      <dgm:spPr/>
    </dgm:pt>
    <dgm:pt modelId="{A981E7BE-CA05-409F-95DB-D0E4C6E006C8}" type="pres">
      <dgm:prSet presAssocID="{2D0877BF-8B75-41D3-A180-AE9A3CA8B452}" presName="rootText" presStyleLbl="node4" presStyleIdx="32" presStyleCnt="38">
        <dgm:presLayoutVars>
          <dgm:chPref val="3"/>
        </dgm:presLayoutVars>
      </dgm:prSet>
      <dgm:spPr/>
    </dgm:pt>
    <dgm:pt modelId="{E4D3C6F8-57A6-47D7-BEEC-70A25E1B8E0D}" type="pres">
      <dgm:prSet presAssocID="{2D0877BF-8B75-41D3-A180-AE9A3CA8B452}" presName="rootConnector" presStyleLbl="node4" presStyleIdx="32" presStyleCnt="38"/>
      <dgm:spPr/>
    </dgm:pt>
    <dgm:pt modelId="{684BAE70-98A0-4E5C-B41D-1C041B4B3D46}" type="pres">
      <dgm:prSet presAssocID="{2D0877BF-8B75-41D3-A180-AE9A3CA8B452}" presName="hierChild4" presStyleCnt="0"/>
      <dgm:spPr/>
    </dgm:pt>
    <dgm:pt modelId="{057AFB7F-E155-48D2-A6DB-A87187964C9C}" type="pres">
      <dgm:prSet presAssocID="{2D0877BF-8B75-41D3-A180-AE9A3CA8B452}" presName="hierChild5" presStyleCnt="0"/>
      <dgm:spPr/>
    </dgm:pt>
    <dgm:pt modelId="{BF46B9C5-D567-4139-8DB5-6D54EC975DBB}" type="pres">
      <dgm:prSet presAssocID="{0A7C55A0-6CD2-47F6-841C-CCEDF1506260}" presName="hierChild5" presStyleCnt="0"/>
      <dgm:spPr/>
    </dgm:pt>
    <dgm:pt modelId="{6C0309C7-518C-4738-9959-B907FF4DA8BF}" type="pres">
      <dgm:prSet presAssocID="{447CC014-92D4-49F0-A97A-C1412BDE80E1}" presName="Name37" presStyleLbl="parChTrans1D4" presStyleIdx="33" presStyleCnt="38"/>
      <dgm:spPr/>
    </dgm:pt>
    <dgm:pt modelId="{71E4803B-FB81-4C93-BD43-EF9897AC1066}" type="pres">
      <dgm:prSet presAssocID="{286439D5-7F0C-4109-8A8E-FB406BBA6416}" presName="hierRoot2" presStyleCnt="0">
        <dgm:presLayoutVars>
          <dgm:hierBranch val="init"/>
        </dgm:presLayoutVars>
      </dgm:prSet>
      <dgm:spPr/>
    </dgm:pt>
    <dgm:pt modelId="{2CCBEF03-13B1-48F8-971A-547A81A9AC19}" type="pres">
      <dgm:prSet presAssocID="{286439D5-7F0C-4109-8A8E-FB406BBA6416}" presName="rootComposite" presStyleCnt="0"/>
      <dgm:spPr/>
    </dgm:pt>
    <dgm:pt modelId="{CA1AA955-9F0E-4B5C-8C9E-F103EF964112}" type="pres">
      <dgm:prSet presAssocID="{286439D5-7F0C-4109-8A8E-FB406BBA6416}" presName="rootText" presStyleLbl="node4" presStyleIdx="33" presStyleCnt="38">
        <dgm:presLayoutVars>
          <dgm:chPref val="3"/>
        </dgm:presLayoutVars>
      </dgm:prSet>
      <dgm:spPr/>
    </dgm:pt>
    <dgm:pt modelId="{4A52EBC4-07AC-4134-BE5F-C709B7D5DF00}" type="pres">
      <dgm:prSet presAssocID="{286439D5-7F0C-4109-8A8E-FB406BBA6416}" presName="rootConnector" presStyleLbl="node4" presStyleIdx="33" presStyleCnt="38"/>
      <dgm:spPr/>
    </dgm:pt>
    <dgm:pt modelId="{950B5CD3-DAC6-464B-89D8-1BD49C9A6F5B}" type="pres">
      <dgm:prSet presAssocID="{286439D5-7F0C-4109-8A8E-FB406BBA6416}" presName="hierChild4" presStyleCnt="0"/>
      <dgm:spPr/>
    </dgm:pt>
    <dgm:pt modelId="{6CB5F6F2-E938-4F9A-A3D3-41D95782F2DC}" type="pres">
      <dgm:prSet presAssocID="{286439D5-7F0C-4109-8A8E-FB406BBA6416}" presName="hierChild5" presStyleCnt="0"/>
      <dgm:spPr/>
    </dgm:pt>
    <dgm:pt modelId="{3BB88BB3-83E6-4C20-A5A2-0CC900A5A503}" type="pres">
      <dgm:prSet presAssocID="{49F3E67F-80C0-4171-9E3D-C654CA06AF5C}" presName="hierChild5" presStyleCnt="0"/>
      <dgm:spPr/>
    </dgm:pt>
    <dgm:pt modelId="{EF5D9E54-DC75-418A-A808-6AEA82CB9E03}" type="pres">
      <dgm:prSet presAssocID="{612536D4-C028-4CDB-806F-438FAF6AE878}" presName="hierChild5" presStyleCnt="0"/>
      <dgm:spPr/>
    </dgm:pt>
    <dgm:pt modelId="{0B52DC46-CF04-46E0-A28B-FACE11F7DEA3}" type="pres">
      <dgm:prSet presAssocID="{0323D4B6-B44D-40CF-8EF0-A6DB96DBC236}" presName="hierChild5" presStyleCnt="0"/>
      <dgm:spPr/>
    </dgm:pt>
    <dgm:pt modelId="{FA6467F1-D51F-48F7-98B7-C8EABBD5F604}" type="pres">
      <dgm:prSet presAssocID="{FB60BDDE-5D65-4887-8B93-1CBC77C4B0BB}" presName="Name111" presStyleLbl="parChTrans1D3" presStyleIdx="5" presStyleCnt="7"/>
      <dgm:spPr/>
    </dgm:pt>
    <dgm:pt modelId="{632B49D7-44A8-4702-9887-14187A8F389D}" type="pres">
      <dgm:prSet presAssocID="{E238A75E-EE89-4586-95B4-027CD03E45A5}" presName="hierRoot3" presStyleCnt="0">
        <dgm:presLayoutVars>
          <dgm:hierBranch val="init"/>
        </dgm:presLayoutVars>
      </dgm:prSet>
      <dgm:spPr/>
    </dgm:pt>
    <dgm:pt modelId="{EE8392A7-6668-43BE-AF90-87487F37340E}" type="pres">
      <dgm:prSet presAssocID="{E238A75E-EE89-4586-95B4-027CD03E45A5}" presName="rootComposite3" presStyleCnt="0"/>
      <dgm:spPr/>
    </dgm:pt>
    <dgm:pt modelId="{4AECECC8-0E18-40E8-A20E-151BDA535067}" type="pres">
      <dgm:prSet presAssocID="{E238A75E-EE89-4586-95B4-027CD03E45A5}" presName="rootText3" presStyleLbl="asst2" presStyleIdx="0" presStyleCnt="1">
        <dgm:presLayoutVars>
          <dgm:chPref val="3"/>
        </dgm:presLayoutVars>
      </dgm:prSet>
      <dgm:spPr/>
    </dgm:pt>
    <dgm:pt modelId="{7AA2BE1D-21AE-432B-A0BA-10A85A85DD1F}" type="pres">
      <dgm:prSet presAssocID="{E238A75E-EE89-4586-95B4-027CD03E45A5}" presName="rootConnector3" presStyleLbl="asst2" presStyleIdx="0" presStyleCnt="1"/>
      <dgm:spPr/>
    </dgm:pt>
    <dgm:pt modelId="{442D736F-BDF3-492E-B9D0-FFCD05277229}" type="pres">
      <dgm:prSet presAssocID="{E238A75E-EE89-4586-95B4-027CD03E45A5}" presName="hierChild6" presStyleCnt="0"/>
      <dgm:spPr/>
    </dgm:pt>
    <dgm:pt modelId="{E0765F99-6B8E-4D47-B951-60ABF2F2DE66}" type="pres">
      <dgm:prSet presAssocID="{E238A75E-EE89-4586-95B4-027CD03E45A5}" presName="hierChild7" presStyleCnt="0"/>
      <dgm:spPr/>
    </dgm:pt>
    <dgm:pt modelId="{A13902C8-5819-4785-AB3D-FFF08B070A41}" type="pres">
      <dgm:prSet presAssocID="{5CEB3AD1-64D1-45DB-97E3-27985B58AAD6}" presName="Name37" presStyleLbl="parChTrans1D2" presStyleIdx="1" presStyleCnt="2"/>
      <dgm:spPr/>
    </dgm:pt>
    <dgm:pt modelId="{74E31B96-D8F1-43D8-AB74-109F5953CD00}" type="pres">
      <dgm:prSet presAssocID="{3660D3F5-89E5-41B6-8164-43AF7F93B8E8}" presName="hierRoot2" presStyleCnt="0">
        <dgm:presLayoutVars>
          <dgm:hierBranch val="init"/>
        </dgm:presLayoutVars>
      </dgm:prSet>
      <dgm:spPr/>
    </dgm:pt>
    <dgm:pt modelId="{C1BDDF58-6420-4A3E-9E9D-D843F4AC0D54}" type="pres">
      <dgm:prSet presAssocID="{3660D3F5-89E5-41B6-8164-43AF7F93B8E8}" presName="rootComposite" presStyleCnt="0"/>
      <dgm:spPr/>
    </dgm:pt>
    <dgm:pt modelId="{5C796710-9713-4095-94D7-A4ACB18A7C7F}" type="pres">
      <dgm:prSet presAssocID="{3660D3F5-89E5-41B6-8164-43AF7F93B8E8}" presName="rootText" presStyleLbl="node2" presStyleIdx="1" presStyleCnt="2">
        <dgm:presLayoutVars>
          <dgm:chPref val="3"/>
        </dgm:presLayoutVars>
      </dgm:prSet>
      <dgm:spPr/>
    </dgm:pt>
    <dgm:pt modelId="{A60240D4-02ED-4E7D-AE10-F913C159EC10}" type="pres">
      <dgm:prSet presAssocID="{3660D3F5-89E5-41B6-8164-43AF7F93B8E8}" presName="rootConnector" presStyleLbl="node2" presStyleIdx="1" presStyleCnt="2"/>
      <dgm:spPr/>
    </dgm:pt>
    <dgm:pt modelId="{0283001C-1284-43D9-B3AD-A8FD45BC69CE}" type="pres">
      <dgm:prSet presAssocID="{3660D3F5-89E5-41B6-8164-43AF7F93B8E8}" presName="hierChild4" presStyleCnt="0"/>
      <dgm:spPr/>
    </dgm:pt>
    <dgm:pt modelId="{25879494-E3E2-4FF8-88F2-E5248E0B5D78}" type="pres">
      <dgm:prSet presAssocID="{9996C2D3-EF7D-4DF9-A219-AB2E0712A6A4}" presName="Name37" presStyleLbl="parChTrans1D3" presStyleIdx="6" presStyleCnt="7"/>
      <dgm:spPr/>
    </dgm:pt>
    <dgm:pt modelId="{0DC0E42C-FA98-42D3-B79D-AF670E329D83}" type="pres">
      <dgm:prSet presAssocID="{30597EEA-351D-4E68-A7F6-0C5D7771F1B8}" presName="hierRoot2" presStyleCnt="0">
        <dgm:presLayoutVars>
          <dgm:hierBranch val="init"/>
        </dgm:presLayoutVars>
      </dgm:prSet>
      <dgm:spPr/>
    </dgm:pt>
    <dgm:pt modelId="{B8E1FBF9-75D7-4E74-A666-A739BAC90471}" type="pres">
      <dgm:prSet presAssocID="{30597EEA-351D-4E68-A7F6-0C5D7771F1B8}" presName="rootComposite" presStyleCnt="0"/>
      <dgm:spPr/>
    </dgm:pt>
    <dgm:pt modelId="{FB4CFD13-21FB-4FFD-9A60-267664D7494D}" type="pres">
      <dgm:prSet presAssocID="{30597EEA-351D-4E68-A7F6-0C5D7771F1B8}" presName="rootText" presStyleLbl="node3" presStyleIdx="5" presStyleCnt="6">
        <dgm:presLayoutVars>
          <dgm:chPref val="3"/>
        </dgm:presLayoutVars>
      </dgm:prSet>
      <dgm:spPr/>
    </dgm:pt>
    <dgm:pt modelId="{022D931F-9739-40BC-AA74-02D3FC50AECB}" type="pres">
      <dgm:prSet presAssocID="{30597EEA-351D-4E68-A7F6-0C5D7771F1B8}" presName="rootConnector" presStyleLbl="node3" presStyleIdx="5" presStyleCnt="6"/>
      <dgm:spPr/>
    </dgm:pt>
    <dgm:pt modelId="{82CC9761-2EB4-487E-8F41-0AC82DA0EED2}" type="pres">
      <dgm:prSet presAssocID="{30597EEA-351D-4E68-A7F6-0C5D7771F1B8}" presName="hierChild4" presStyleCnt="0"/>
      <dgm:spPr/>
    </dgm:pt>
    <dgm:pt modelId="{E37328A9-F2B9-4726-8A4D-3E8A9F19982B}" type="pres">
      <dgm:prSet presAssocID="{3AEDB3B1-6D88-4BB7-98F0-35DCFD39E97A}" presName="Name37" presStyleLbl="parChTrans1D4" presStyleIdx="34" presStyleCnt="38"/>
      <dgm:spPr/>
    </dgm:pt>
    <dgm:pt modelId="{064A16EF-8854-4B96-8AFF-03260F9FF772}" type="pres">
      <dgm:prSet presAssocID="{E4704286-90C8-4203-A925-17F146CAEB65}" presName="hierRoot2" presStyleCnt="0">
        <dgm:presLayoutVars>
          <dgm:hierBranch val="init"/>
        </dgm:presLayoutVars>
      </dgm:prSet>
      <dgm:spPr/>
    </dgm:pt>
    <dgm:pt modelId="{D394E44A-FC4D-4877-BB6B-8A50C234F96F}" type="pres">
      <dgm:prSet presAssocID="{E4704286-90C8-4203-A925-17F146CAEB65}" presName="rootComposite" presStyleCnt="0"/>
      <dgm:spPr/>
    </dgm:pt>
    <dgm:pt modelId="{1296E305-2450-44FA-A455-87FE7AFCA286}" type="pres">
      <dgm:prSet presAssocID="{E4704286-90C8-4203-A925-17F146CAEB65}" presName="rootText" presStyleLbl="node4" presStyleIdx="34" presStyleCnt="38">
        <dgm:presLayoutVars>
          <dgm:chPref val="3"/>
        </dgm:presLayoutVars>
      </dgm:prSet>
      <dgm:spPr/>
    </dgm:pt>
    <dgm:pt modelId="{514592BD-2A24-4031-BEE4-FDEACB9DD0C4}" type="pres">
      <dgm:prSet presAssocID="{E4704286-90C8-4203-A925-17F146CAEB65}" presName="rootConnector" presStyleLbl="node4" presStyleIdx="34" presStyleCnt="38"/>
      <dgm:spPr/>
    </dgm:pt>
    <dgm:pt modelId="{FE4497E6-679A-41AF-95A0-7EC57324D224}" type="pres">
      <dgm:prSet presAssocID="{E4704286-90C8-4203-A925-17F146CAEB65}" presName="hierChild4" presStyleCnt="0"/>
      <dgm:spPr/>
    </dgm:pt>
    <dgm:pt modelId="{8F09ECE3-4173-4680-8F4D-0AA05AD9E540}" type="pres">
      <dgm:prSet presAssocID="{5747E085-9E7B-4AA5-A160-7825AE048176}" presName="Name37" presStyleLbl="parChTrans1D4" presStyleIdx="35" presStyleCnt="38"/>
      <dgm:spPr/>
    </dgm:pt>
    <dgm:pt modelId="{A5EA483A-8B2F-4667-8FCB-1C6211206493}" type="pres">
      <dgm:prSet presAssocID="{EBBD14D8-7535-4E89-B4BD-0093D6598305}" presName="hierRoot2" presStyleCnt="0">
        <dgm:presLayoutVars>
          <dgm:hierBranch val="init"/>
        </dgm:presLayoutVars>
      </dgm:prSet>
      <dgm:spPr/>
    </dgm:pt>
    <dgm:pt modelId="{FC3FDD4B-B7DF-4848-BAB2-A5E6610F92AB}" type="pres">
      <dgm:prSet presAssocID="{EBBD14D8-7535-4E89-B4BD-0093D6598305}" presName="rootComposite" presStyleCnt="0"/>
      <dgm:spPr/>
    </dgm:pt>
    <dgm:pt modelId="{EA8C19DC-498B-4974-A420-05CE356BBAE0}" type="pres">
      <dgm:prSet presAssocID="{EBBD14D8-7535-4E89-B4BD-0093D6598305}" presName="rootText" presStyleLbl="node4" presStyleIdx="35" presStyleCnt="38">
        <dgm:presLayoutVars>
          <dgm:chPref val="3"/>
        </dgm:presLayoutVars>
      </dgm:prSet>
      <dgm:spPr/>
    </dgm:pt>
    <dgm:pt modelId="{860B2F85-D4D7-4D20-806C-F619C5396832}" type="pres">
      <dgm:prSet presAssocID="{EBBD14D8-7535-4E89-B4BD-0093D6598305}" presName="rootConnector" presStyleLbl="node4" presStyleIdx="35" presStyleCnt="38"/>
      <dgm:spPr/>
    </dgm:pt>
    <dgm:pt modelId="{55D638C8-2AF4-417C-AD26-2898E81FDF36}" type="pres">
      <dgm:prSet presAssocID="{EBBD14D8-7535-4E89-B4BD-0093D6598305}" presName="hierChild4" presStyleCnt="0"/>
      <dgm:spPr/>
    </dgm:pt>
    <dgm:pt modelId="{53DEA092-D84C-4BAD-8386-9207E6DAB4FF}" type="pres">
      <dgm:prSet presAssocID="{EBBD14D8-7535-4E89-B4BD-0093D6598305}" presName="hierChild5" presStyleCnt="0"/>
      <dgm:spPr/>
    </dgm:pt>
    <dgm:pt modelId="{0452C282-D1FD-4127-AA12-5B08B32A891C}" type="pres">
      <dgm:prSet presAssocID="{500B3789-24C6-4468-A408-67F79D337058}" presName="Name37" presStyleLbl="parChTrans1D4" presStyleIdx="36" presStyleCnt="38"/>
      <dgm:spPr/>
    </dgm:pt>
    <dgm:pt modelId="{99B09543-3435-4E15-86CB-E2B9FDEAD5E7}" type="pres">
      <dgm:prSet presAssocID="{948AF49F-D973-4F3D-87FD-05353EA63CCE}" presName="hierRoot2" presStyleCnt="0">
        <dgm:presLayoutVars>
          <dgm:hierBranch val="init"/>
        </dgm:presLayoutVars>
      </dgm:prSet>
      <dgm:spPr/>
    </dgm:pt>
    <dgm:pt modelId="{6C2BAF37-52EB-42A2-B357-4D75DBFB071E}" type="pres">
      <dgm:prSet presAssocID="{948AF49F-D973-4F3D-87FD-05353EA63CCE}" presName="rootComposite" presStyleCnt="0"/>
      <dgm:spPr/>
    </dgm:pt>
    <dgm:pt modelId="{6BFBD5F3-F1BF-4AE8-A88C-82F94FD1C31A}" type="pres">
      <dgm:prSet presAssocID="{948AF49F-D973-4F3D-87FD-05353EA63CCE}" presName="rootText" presStyleLbl="node4" presStyleIdx="36" presStyleCnt="38">
        <dgm:presLayoutVars>
          <dgm:chPref val="3"/>
        </dgm:presLayoutVars>
      </dgm:prSet>
      <dgm:spPr/>
    </dgm:pt>
    <dgm:pt modelId="{543B1F86-AA96-4722-BFB8-1A8716F58B17}" type="pres">
      <dgm:prSet presAssocID="{948AF49F-D973-4F3D-87FD-05353EA63CCE}" presName="rootConnector" presStyleLbl="node4" presStyleIdx="36" presStyleCnt="38"/>
      <dgm:spPr/>
    </dgm:pt>
    <dgm:pt modelId="{0CFCBE00-C1FD-45A3-8C4C-767E26C5EF98}" type="pres">
      <dgm:prSet presAssocID="{948AF49F-D973-4F3D-87FD-05353EA63CCE}" presName="hierChild4" presStyleCnt="0"/>
      <dgm:spPr/>
    </dgm:pt>
    <dgm:pt modelId="{9DB2FF8D-9836-44AA-A499-BAC729096030}" type="pres">
      <dgm:prSet presAssocID="{948AF49F-D973-4F3D-87FD-05353EA63CCE}" presName="hierChild5" presStyleCnt="0"/>
      <dgm:spPr/>
    </dgm:pt>
    <dgm:pt modelId="{C20641BD-9AA5-488B-A79B-F31A8E90CD42}" type="pres">
      <dgm:prSet presAssocID="{23686BDB-07C1-4DBA-8C26-0F46C0395B75}" presName="Name37" presStyleLbl="parChTrans1D4" presStyleIdx="37" presStyleCnt="38"/>
      <dgm:spPr/>
    </dgm:pt>
    <dgm:pt modelId="{9F6AD07C-DFA6-4615-9C3F-352CE3580678}" type="pres">
      <dgm:prSet presAssocID="{1AC12D3B-757D-4D59-BC8E-244E530C74F6}" presName="hierRoot2" presStyleCnt="0">
        <dgm:presLayoutVars>
          <dgm:hierBranch val="init"/>
        </dgm:presLayoutVars>
      </dgm:prSet>
      <dgm:spPr/>
    </dgm:pt>
    <dgm:pt modelId="{79CB29F5-8924-40E2-B70B-70E84524077B}" type="pres">
      <dgm:prSet presAssocID="{1AC12D3B-757D-4D59-BC8E-244E530C74F6}" presName="rootComposite" presStyleCnt="0"/>
      <dgm:spPr/>
    </dgm:pt>
    <dgm:pt modelId="{D4BCCB4B-A2F5-4A26-84BA-E247776350E5}" type="pres">
      <dgm:prSet presAssocID="{1AC12D3B-757D-4D59-BC8E-244E530C74F6}" presName="rootText" presStyleLbl="node4" presStyleIdx="37" presStyleCnt="38" custLinFactNeighborX="612">
        <dgm:presLayoutVars>
          <dgm:chPref val="3"/>
        </dgm:presLayoutVars>
      </dgm:prSet>
      <dgm:spPr/>
    </dgm:pt>
    <dgm:pt modelId="{E01594AF-7491-44FB-AF2D-EC3751BCE983}" type="pres">
      <dgm:prSet presAssocID="{1AC12D3B-757D-4D59-BC8E-244E530C74F6}" presName="rootConnector" presStyleLbl="node4" presStyleIdx="37" presStyleCnt="38"/>
      <dgm:spPr/>
    </dgm:pt>
    <dgm:pt modelId="{4ECCA295-B31E-4E89-A243-FF8C1F3AEB29}" type="pres">
      <dgm:prSet presAssocID="{1AC12D3B-757D-4D59-BC8E-244E530C74F6}" presName="hierChild4" presStyleCnt="0"/>
      <dgm:spPr/>
    </dgm:pt>
    <dgm:pt modelId="{17870717-848B-4152-A2EF-51CB4875C2FE}" type="pres">
      <dgm:prSet presAssocID="{1AC12D3B-757D-4D59-BC8E-244E530C74F6}" presName="hierChild5" presStyleCnt="0"/>
      <dgm:spPr/>
    </dgm:pt>
    <dgm:pt modelId="{00AFD6FD-90A4-4232-AB60-F114B0B225C8}" type="pres">
      <dgm:prSet presAssocID="{E4704286-90C8-4203-A925-17F146CAEB65}" presName="hierChild5" presStyleCnt="0"/>
      <dgm:spPr/>
    </dgm:pt>
    <dgm:pt modelId="{532621C0-0F57-4579-920A-0563CE06E9CA}" type="pres">
      <dgm:prSet presAssocID="{30597EEA-351D-4E68-A7F6-0C5D7771F1B8}" presName="hierChild5" presStyleCnt="0"/>
      <dgm:spPr/>
    </dgm:pt>
    <dgm:pt modelId="{CDE9EE54-BCBD-4E70-B69E-A48C9B521908}" type="pres">
      <dgm:prSet presAssocID="{3660D3F5-89E5-41B6-8164-43AF7F93B8E8}" presName="hierChild5" presStyleCnt="0"/>
      <dgm:spPr/>
    </dgm:pt>
    <dgm:pt modelId="{3396FEE6-6DE9-48B1-BAC6-71102124B59A}" type="pres">
      <dgm:prSet presAssocID="{8893A6BA-4082-4B30-81B9-EE7DEA48D636}" presName="hierChild3" presStyleCnt="0"/>
      <dgm:spPr/>
    </dgm:pt>
  </dgm:ptLst>
  <dgm:cxnLst>
    <dgm:cxn modelId="{8CFB1F00-DCDA-40D1-8640-BD03A5312CEA}" type="presOf" srcId="{8893A6BA-4082-4B30-81B9-EE7DEA48D636}" destId="{83344849-598C-44BF-8699-D56967D03B56}" srcOrd="1" destOrd="0" presId="urn:microsoft.com/office/officeart/2005/8/layout/orgChart1"/>
    <dgm:cxn modelId="{91BE2002-6AE9-4D7F-AC41-9E72550E9B89}" srcId="{3660D3F5-89E5-41B6-8164-43AF7F93B8E8}" destId="{30597EEA-351D-4E68-A7F6-0C5D7771F1B8}" srcOrd="0" destOrd="0" parTransId="{9996C2D3-EF7D-4DF9-A219-AB2E0712A6A4}" sibTransId="{03188176-AA19-4AB1-A3E9-881D2E81B86D}"/>
    <dgm:cxn modelId="{3FE8AD02-BDF0-41AC-8DEE-895A940F1F48}" srcId="{E9992C9D-0041-409E-A336-F53BBD786556}" destId="{5109A34E-9460-475E-908B-F463CC23C860}" srcOrd="0" destOrd="0" parTransId="{FD447020-BF69-4C0C-A77D-E5EC26E7BF92}" sibTransId="{18DFA822-7256-42F4-94C1-6B0FA94C8F19}"/>
    <dgm:cxn modelId="{C39F8603-FA88-4426-A2A4-D9BB203CB70B}" type="presOf" srcId="{500B3789-24C6-4468-A408-67F79D337058}" destId="{0452C282-D1FD-4127-AA12-5B08B32A891C}" srcOrd="0" destOrd="0" presId="urn:microsoft.com/office/officeart/2005/8/layout/orgChart1"/>
    <dgm:cxn modelId="{A27F7604-8E49-40B8-8672-3BBA03E4702F}" type="presOf" srcId="{9C691FD9-6187-454F-8203-06DBDD4E8287}" destId="{24014FEE-4688-4DFB-AD98-2E9C253410FE}" srcOrd="1" destOrd="0" presId="urn:microsoft.com/office/officeart/2005/8/layout/orgChart1"/>
    <dgm:cxn modelId="{A49E2C05-02F2-4462-97D9-CEFDBAD90E29}" srcId="{DCC713CD-4F7B-4BB3-A5F0-F56C624B47D0}" destId="{2648C2F1-9A9C-4CF9-A6A6-392AFF77370D}" srcOrd="3" destOrd="0" parTransId="{F2F97755-F043-44F3-A1C9-5962EACC83C0}" sibTransId="{EA95176C-3350-4320-B2FD-2979448869BB}"/>
    <dgm:cxn modelId="{F0617806-6E46-440D-863E-B8063243FA65}" type="presOf" srcId="{385563AE-A2F7-480B-8013-A0C96B2A24DD}" destId="{8179311A-BCBA-44DC-A851-DDCA989B378F}" srcOrd="0" destOrd="0" presId="urn:microsoft.com/office/officeart/2005/8/layout/orgChart1"/>
    <dgm:cxn modelId="{5BA50607-9A78-47E1-953D-3FD8A07C9664}" srcId="{FE343986-E7D6-49B8-9DBD-E22126D16065}" destId="{834A9FF2-BC30-46E0-A99D-DC42EA3E88FD}" srcOrd="1" destOrd="0" parTransId="{F690F1D0-3435-4558-B0E4-4B8FD4F570B2}" sibTransId="{2D09842E-D45D-4E78-9DE9-F3D3FBC92D14}"/>
    <dgm:cxn modelId="{FD123907-2DE8-4CC8-A6C3-5DC9F0B0E227}" type="presOf" srcId="{1D04BC43-3783-4781-AFF4-B788EF9DD1C7}" destId="{639E6A6C-3CE3-48FB-AAE1-04F5C2041BC7}" srcOrd="0" destOrd="0" presId="urn:microsoft.com/office/officeart/2005/8/layout/orgChart1"/>
    <dgm:cxn modelId="{6A554C08-746D-438C-99C8-6472F98D8746}" type="presOf" srcId="{EBBD14D8-7535-4E89-B4BD-0093D6598305}" destId="{EA8C19DC-498B-4974-A420-05CE356BBAE0}" srcOrd="0" destOrd="0" presId="urn:microsoft.com/office/officeart/2005/8/layout/orgChart1"/>
    <dgm:cxn modelId="{D9099A09-2B14-4A92-B6DB-4D320A0E240B}" type="presOf" srcId="{B32A780E-D634-46C7-925A-71DE0097069B}" destId="{974C7D03-0DB8-464B-B055-62B9FBDEF836}" srcOrd="0" destOrd="0" presId="urn:microsoft.com/office/officeart/2005/8/layout/orgChart1"/>
    <dgm:cxn modelId="{5F5E9F09-4301-42DE-99B5-AB1A10E7224E}" type="presOf" srcId="{2D0877BF-8B75-41D3-A180-AE9A3CA8B452}" destId="{A981E7BE-CA05-409F-95DB-D0E4C6E006C8}" srcOrd="0" destOrd="0" presId="urn:microsoft.com/office/officeart/2005/8/layout/orgChart1"/>
    <dgm:cxn modelId="{865EAE09-97CE-46D7-8342-427564AAC815}" type="presOf" srcId="{1AC12D3B-757D-4D59-BC8E-244E530C74F6}" destId="{D4BCCB4B-A2F5-4A26-84BA-E247776350E5}" srcOrd="0" destOrd="0" presId="urn:microsoft.com/office/officeart/2005/8/layout/orgChart1"/>
    <dgm:cxn modelId="{CD91350A-CAFB-42B3-9BBF-5660F163E01A}" srcId="{8893A6BA-4082-4B30-81B9-EE7DEA48D636}" destId="{3660D3F5-89E5-41B6-8164-43AF7F93B8E8}" srcOrd="1" destOrd="0" parTransId="{5CEB3AD1-64D1-45DB-97E3-27985B58AAD6}" sibTransId="{A8381E4A-4EAC-43D5-94EE-9E9DE5B49942}"/>
    <dgm:cxn modelId="{969B5B0A-3390-4BD3-8658-13E26A74F6BE}" srcId="{02128270-2525-45DD-8EC3-FEC4E3CEB343}" destId="{B32A780E-D634-46C7-925A-71DE0097069B}" srcOrd="0" destOrd="0" parTransId="{C9C42BF0-2D1E-4EEE-93AC-1FA11005C779}" sibTransId="{9B6B02C9-B1A0-4DF0-A72B-F0807DF33EAB}"/>
    <dgm:cxn modelId="{08B8AD0F-3B8E-4754-BDCD-DEB1FE07FD87}" type="presOf" srcId="{7C59C8A6-C4A1-43C1-A862-045D8D335851}" destId="{44641A53-007D-414E-A52C-9A2C24C35C7B}" srcOrd="0" destOrd="0" presId="urn:microsoft.com/office/officeart/2005/8/layout/orgChart1"/>
    <dgm:cxn modelId="{87FD9C11-583F-4BDA-8822-EA3BE2850764}" type="presOf" srcId="{B7E43CC0-0515-48A8-86D8-F46B9110DDF4}" destId="{B9C5204C-A68F-49A9-98F1-9268FD14FA0D}" srcOrd="0" destOrd="0" presId="urn:microsoft.com/office/officeart/2005/8/layout/orgChart1"/>
    <dgm:cxn modelId="{BCCD6914-40AE-4B91-8813-E69D30BD5B5C}" type="presOf" srcId="{56ABF5FC-1C68-473A-84CB-9783DAAF3BE6}" destId="{DF0AF326-B223-4779-B402-3F9CFB2BF0FA}" srcOrd="1" destOrd="0" presId="urn:microsoft.com/office/officeart/2005/8/layout/orgChart1"/>
    <dgm:cxn modelId="{06C32615-AB27-4991-9E27-59C03189332C}" srcId="{7C59C8A6-C4A1-43C1-A862-045D8D335851}" destId="{AB54B135-63D3-4640-94E4-32017C0F73B1}" srcOrd="1" destOrd="0" parTransId="{F846E539-C442-4A72-AB5E-291434A55DD0}" sibTransId="{C0D23D51-D1A5-406A-8660-8C793AC403F5}"/>
    <dgm:cxn modelId="{F5D37417-53E1-45B2-B643-431D06A8FC0B}" srcId="{6FD15EF0-6F9A-405E-9275-D29D3A2B896B}" destId="{FE343986-E7D6-49B8-9DBD-E22126D16065}" srcOrd="0" destOrd="0" parTransId="{D2821C77-5517-4B2E-9D17-B4C5173FB61D}" sibTransId="{59C6FDBB-8F33-47A7-B111-AE5EDAF6671C}"/>
    <dgm:cxn modelId="{A47E8C18-23BC-4580-B01D-23C7189661C0}" type="presOf" srcId="{C9C42BF0-2D1E-4EEE-93AC-1FA11005C779}" destId="{F951C67B-A1BC-4FF4-AE55-C3B2FBBB5AB5}" srcOrd="0" destOrd="0" presId="urn:microsoft.com/office/officeart/2005/8/layout/orgChart1"/>
    <dgm:cxn modelId="{93775D1B-933A-4B4A-9D80-762B707F226A}" type="presOf" srcId="{3F5F47B7-A9C2-4A7D-8A61-4C6439031D4E}" destId="{B7D26D2E-AC9E-42EE-AF12-629C9A97D31D}" srcOrd="0" destOrd="0" presId="urn:microsoft.com/office/officeart/2005/8/layout/orgChart1"/>
    <dgm:cxn modelId="{394A541C-2809-439F-A508-1499070C1110}" type="presOf" srcId="{1188BBDB-1E5F-4CED-9E7D-41768C09E5C6}" destId="{CEF5DA4D-78F0-458B-AC72-00CA67E1C803}" srcOrd="0" destOrd="0" presId="urn:microsoft.com/office/officeart/2005/8/layout/orgChart1"/>
    <dgm:cxn modelId="{1C62EA1D-9E74-4821-925A-36E1DD007783}" type="presOf" srcId="{1188BBDB-1E5F-4CED-9E7D-41768C09E5C6}" destId="{241BD1C3-BB30-4715-8988-4842FA6130B6}" srcOrd="1" destOrd="0" presId="urn:microsoft.com/office/officeart/2005/8/layout/orgChart1"/>
    <dgm:cxn modelId="{1501521E-8E63-496B-9AAC-504B7B80018D}" type="presOf" srcId="{430290AB-5678-4EE5-B168-C1415A2A4130}" destId="{1ECF925C-6BBA-420F-BE31-8A8A5E795515}" srcOrd="0" destOrd="0" presId="urn:microsoft.com/office/officeart/2005/8/layout/orgChart1"/>
    <dgm:cxn modelId="{9FCF7920-B14D-4911-931D-0A0660AC5E38}" type="presOf" srcId="{5747E085-9E7B-4AA5-A160-7825AE048176}" destId="{8F09ECE3-4173-4680-8F4D-0AA05AD9E540}" srcOrd="0" destOrd="0" presId="urn:microsoft.com/office/officeart/2005/8/layout/orgChart1"/>
    <dgm:cxn modelId="{548EC522-E6D6-4871-AF71-EDE266C6CA68}" type="presOf" srcId="{6CDC4395-3065-4877-B510-E74F49B6B1F7}" destId="{535D9D9F-B1E5-49E5-B6A2-1739CA1C2ECC}" srcOrd="0" destOrd="0" presId="urn:microsoft.com/office/officeart/2005/8/layout/orgChart1"/>
    <dgm:cxn modelId="{13EC0724-04C0-485B-9FB3-BA7D9E961F02}" type="presOf" srcId="{D7453C97-EA1B-493F-95D7-314CF2EE2392}" destId="{473D6BD4-E8A6-4674-856A-A257FEC3E2F8}" srcOrd="0" destOrd="0" presId="urn:microsoft.com/office/officeart/2005/8/layout/orgChart1"/>
    <dgm:cxn modelId="{1FF9DB26-5FBD-43A5-BB33-0B309BC0402B}" type="presOf" srcId="{17C0512C-6BE6-4521-BDFF-2DD7CA188D41}" destId="{FAFE8312-C2BF-4089-B404-8EB547E16D02}" srcOrd="1" destOrd="0" presId="urn:microsoft.com/office/officeart/2005/8/layout/orgChart1"/>
    <dgm:cxn modelId="{82770F27-DE6A-4D74-8C90-9D1143FA14C3}" srcId="{FE343986-E7D6-49B8-9DBD-E22126D16065}" destId="{9C691FD9-6187-454F-8203-06DBDD4E8287}" srcOrd="0" destOrd="0" parTransId="{0E295AEF-D8A7-4774-93D0-C7592DE9A644}" sibTransId="{61CC34A7-E1EA-4F78-9804-1CAC27FC6EC0}"/>
    <dgm:cxn modelId="{E6736729-F5E4-4DD7-9617-9440E86A5E38}" type="presOf" srcId="{B32A780E-D634-46C7-925A-71DE0097069B}" destId="{6D9220B8-793B-4414-8E54-B2C4FBA32EAA}" srcOrd="1" destOrd="0" presId="urn:microsoft.com/office/officeart/2005/8/layout/orgChart1"/>
    <dgm:cxn modelId="{C0F56829-2654-49EF-B5F3-26EA6B913A1E}" srcId="{96B473B5-591E-4FD0-954E-81410CDDA9A8}" destId="{17C0512C-6BE6-4521-BDFF-2DD7CA188D41}" srcOrd="0" destOrd="0" parTransId="{F66D348D-0458-4BFC-96F4-DBBCDDF2C76B}" sibTransId="{36CFC066-4B44-4F37-90A3-3B6FFEF068EC}"/>
    <dgm:cxn modelId="{93DD0D2D-9003-4FC8-A685-09A4BAB0B715}" srcId="{8893A6BA-4082-4B30-81B9-EE7DEA48D636}" destId="{0323D4B6-B44D-40CF-8EF0-A6DB96DBC236}" srcOrd="0" destOrd="0" parTransId="{9A68D55B-A648-4688-A5C2-C1AC03A11FB5}" sibTransId="{55B72319-0951-4372-8B6D-045083E9B229}"/>
    <dgm:cxn modelId="{B253AA2D-7043-4E3E-AFB4-7BADCDDC4633}" type="presOf" srcId="{474B2D87-AB1B-4923-B926-B29165351F85}" destId="{69D3B726-78DD-46A1-9019-3FC17BC2A03C}" srcOrd="1" destOrd="0" presId="urn:microsoft.com/office/officeart/2005/8/layout/orgChart1"/>
    <dgm:cxn modelId="{89543330-1284-40E8-93CD-F516F7C3D292}" type="presOf" srcId="{17C0512C-6BE6-4521-BDFF-2DD7CA188D41}" destId="{3DAFB9B0-B4F1-40C5-A2DE-C2328D4EB5BC}" srcOrd="0" destOrd="0" presId="urn:microsoft.com/office/officeart/2005/8/layout/orgChart1"/>
    <dgm:cxn modelId="{D679AE32-6412-4D3D-9C02-3BEA11DD3B8A}" type="presOf" srcId="{BC2F09D8-207D-4702-8EA4-C9D07B9E7340}" destId="{810AC69D-DC80-4407-BAF6-E9C659576739}" srcOrd="0" destOrd="0" presId="urn:microsoft.com/office/officeart/2005/8/layout/orgChart1"/>
    <dgm:cxn modelId="{AE24BD33-3125-4DE6-B40F-BA8D7F174E1A}" srcId="{02128270-2525-45DD-8EC3-FEC4E3CEB343}" destId="{E73517E6-9FAE-4368-B699-5958F730F614}" srcOrd="3" destOrd="0" parTransId="{2E18DF60-1A3A-46C3-BB58-094F98561069}" sibTransId="{B80CCAE5-10E3-4368-BCF2-2058BA42B3DF}"/>
    <dgm:cxn modelId="{BF9FCF34-C4A9-44D1-BFE0-DE3D30D81412}" type="presOf" srcId="{F690F1D0-3435-4558-B0E4-4B8FD4F570B2}" destId="{F64DD4DE-2834-45E8-903A-51E500CCE4E4}" srcOrd="0" destOrd="0" presId="urn:microsoft.com/office/officeart/2005/8/layout/orgChart1"/>
    <dgm:cxn modelId="{D8E55635-88F8-4FAD-92E3-840F955D04E5}" type="presOf" srcId="{23686BDB-07C1-4DBA-8C26-0F46C0395B75}" destId="{C20641BD-9AA5-488B-A79B-F31A8E90CD42}" srcOrd="0" destOrd="0" presId="urn:microsoft.com/office/officeart/2005/8/layout/orgChart1"/>
    <dgm:cxn modelId="{AA56D936-C225-44D0-B0EF-003B71052903}" type="presOf" srcId="{6E450FC6-BB9C-4DB6-AF2F-CC63AC691FC1}" destId="{DEBADBC2-DACE-46E8-9576-AF0BF2765FE9}" srcOrd="0" destOrd="0" presId="urn:microsoft.com/office/officeart/2005/8/layout/orgChart1"/>
    <dgm:cxn modelId="{E7E8EF36-E165-403C-B47C-10EA382F5DAD}" type="presOf" srcId="{589E37CA-7749-448D-9939-3320C2123D58}" destId="{A834D6AA-6925-4DE1-A273-0ED3B97460C9}" srcOrd="0" destOrd="0" presId="urn:microsoft.com/office/officeart/2005/8/layout/orgChart1"/>
    <dgm:cxn modelId="{85B93238-EC49-4418-9613-640136EF70B2}" type="presOf" srcId="{E9992C9D-0041-409E-A336-F53BBD786556}" destId="{472DDF85-0B8D-43F4-A59C-5B40AD3F0B43}" srcOrd="1" destOrd="0" presId="urn:microsoft.com/office/officeart/2005/8/layout/orgChart1"/>
    <dgm:cxn modelId="{9EC0FA39-9540-4CBE-91C2-09B2B4BB8AA4}" type="presOf" srcId="{2D0877BF-8B75-41D3-A180-AE9A3CA8B452}" destId="{E4D3C6F8-57A6-47D7-BEEC-70A25E1B8E0D}" srcOrd="1" destOrd="0" presId="urn:microsoft.com/office/officeart/2005/8/layout/orgChart1"/>
    <dgm:cxn modelId="{2CE3383A-C886-46C0-A8C3-C37AAB2E7592}" type="presOf" srcId="{5CEB3AD1-64D1-45DB-97E3-27985B58AAD6}" destId="{A13902C8-5819-4785-AB3D-FFF08B070A41}" srcOrd="0" destOrd="0" presId="urn:microsoft.com/office/officeart/2005/8/layout/orgChart1"/>
    <dgm:cxn modelId="{810B8F3C-3386-4B32-9027-5C5087E63C99}" type="presOf" srcId="{1AC12D3B-757D-4D59-BC8E-244E530C74F6}" destId="{E01594AF-7491-44FB-AF2D-EC3751BCE983}" srcOrd="1" destOrd="0" presId="urn:microsoft.com/office/officeart/2005/8/layout/orgChart1"/>
    <dgm:cxn modelId="{D71FBB3C-CDC0-48AA-8BC8-9D42B877D25A}" type="presOf" srcId="{DFEBFE98-5F0F-45AD-BADA-2EE9D69B0E9E}" destId="{D8C96741-24D7-4C17-838B-9FEDBF8098EC}" srcOrd="0" destOrd="0" presId="urn:microsoft.com/office/officeart/2005/8/layout/orgChart1"/>
    <dgm:cxn modelId="{54B2463D-2324-4E24-AA2B-53B41C177103}" type="presOf" srcId="{E73517E6-9FAE-4368-B699-5958F730F614}" destId="{D3EC6C41-09FB-4F77-8459-75C485AF2448}" srcOrd="0" destOrd="0" presId="urn:microsoft.com/office/officeart/2005/8/layout/orgChart1"/>
    <dgm:cxn modelId="{E034C53E-8452-4AE4-B7BC-620D000974CA}" srcId="{E9992C9D-0041-409E-A336-F53BBD786556}" destId="{FD6CBD5B-C63B-45C9-A4DA-AAC412FCD7DF}" srcOrd="3" destOrd="0" parTransId="{8E873FBA-53CF-4C39-85F5-4217E3E4429A}" sibTransId="{7138EE02-E75E-4A06-BD22-8BAAD5157ACE}"/>
    <dgm:cxn modelId="{427CCC5C-9C2A-4B76-AF02-6836B5484D3E}" type="presOf" srcId="{F8027760-365B-461C-A064-2EBDE7FA9181}" destId="{89F7880B-17B1-4480-A24B-EEA4671C9E10}" srcOrd="1" destOrd="0" presId="urn:microsoft.com/office/officeart/2005/8/layout/orgChart1"/>
    <dgm:cxn modelId="{3BFBC45E-4E39-4A93-9AA8-870F600B0CDD}" srcId="{02128270-2525-45DD-8EC3-FEC4E3CEB343}" destId="{6CDC4395-3065-4877-B510-E74F49B6B1F7}" srcOrd="2" destOrd="0" parTransId="{5EEA9BFF-F5A8-489D-83F7-B47E7B76F921}" sibTransId="{B256E4B4-B02F-4B1F-B130-2B98DA5A734B}"/>
    <dgm:cxn modelId="{8AED8E60-792D-4BFE-9EEF-1F3D4CC610FC}" srcId="{6FD15EF0-6F9A-405E-9275-D29D3A2B896B}" destId="{E7D88BF6-DA8E-4BE4-AE89-BD8800F34814}" srcOrd="1" destOrd="0" parTransId="{5A70C340-E066-4B63-9734-12FF5872EB77}" sibTransId="{47145DAD-6F6A-4618-853B-73B8AA15BF48}"/>
    <dgm:cxn modelId="{223C4041-1A00-45DE-91DD-DB488E0380E9}" type="presOf" srcId="{925ACBED-C48D-492B-9213-F6DC27121DD2}" destId="{BD1E93C2-B706-49E1-BAC6-572423875574}" srcOrd="0" destOrd="0" presId="urn:microsoft.com/office/officeart/2005/8/layout/orgChart1"/>
    <dgm:cxn modelId="{BD545761-97B2-48CA-BBFD-6BE7F876DD0D}" type="presOf" srcId="{50A1F626-215C-4E14-9B78-EF975927D65D}" destId="{E1DBD29A-6DB6-48D3-A10A-BAA35D8A4067}" srcOrd="0" destOrd="0" presId="urn:microsoft.com/office/officeart/2005/8/layout/orgChart1"/>
    <dgm:cxn modelId="{B5D5A442-74E5-4C38-AFEC-0D8A3B23A31E}" type="presOf" srcId="{12DD6D12-518E-4EB3-B584-2AD3E72A9B42}" destId="{5420FA4A-B816-4DD0-87AA-DEF4648AE71D}" srcOrd="0" destOrd="0" presId="urn:microsoft.com/office/officeart/2005/8/layout/orgChart1"/>
    <dgm:cxn modelId="{B930DF64-2F13-4C5B-9F26-C3622B9BF884}" srcId="{0A7C55A0-6CD2-47F6-841C-CCEDF1506260}" destId="{6E450FC6-BB9C-4DB6-AF2F-CC63AC691FC1}" srcOrd="0" destOrd="0" parTransId="{A9950ECF-A337-4362-AC1E-3427322B3E8B}" sibTransId="{CCDE02C8-F706-44AD-A58F-D25A38F7EEE1}"/>
    <dgm:cxn modelId="{3706EF44-1A9D-456B-BCB2-93DADABE53F7}" type="presOf" srcId="{E7D88BF6-DA8E-4BE4-AE89-BD8800F34814}" destId="{E86366E7-DABD-4D91-B1A2-F5E4059CD5E1}" srcOrd="0" destOrd="0" presId="urn:microsoft.com/office/officeart/2005/8/layout/orgChart1"/>
    <dgm:cxn modelId="{AE8B1865-81E7-4E9C-992D-A8DD86DBB729}" type="presOf" srcId="{02128270-2525-45DD-8EC3-FEC4E3CEB343}" destId="{B030B6A0-303D-4E17-87B4-806C17BAD242}" srcOrd="0" destOrd="0" presId="urn:microsoft.com/office/officeart/2005/8/layout/orgChart1"/>
    <dgm:cxn modelId="{F2278365-F5F4-4EA6-B8B7-528DE25BD2E1}" type="presOf" srcId="{96B473B5-591E-4FD0-954E-81410CDDA9A8}" destId="{412CEB6F-7B45-4A9A-8202-5E9CF30D0137}" srcOrd="0" destOrd="0" presId="urn:microsoft.com/office/officeart/2005/8/layout/orgChart1"/>
    <dgm:cxn modelId="{B2A5EE46-5A9E-4FDA-8499-01FEA37FE949}" type="presOf" srcId="{8403BC51-A728-4AAE-A359-B3DF20896E96}" destId="{6A343A48-13C6-4AD4-A635-B9C935F6219E}" srcOrd="0" destOrd="0" presId="urn:microsoft.com/office/officeart/2005/8/layout/orgChart1"/>
    <dgm:cxn modelId="{863A6F47-BA81-47F8-BD3A-6CE14BC40D63}" type="presOf" srcId="{6E450FC6-BB9C-4DB6-AF2F-CC63AC691FC1}" destId="{E3A53DDD-B988-459E-90E6-9039F4EFF9D3}" srcOrd="1" destOrd="0" presId="urn:microsoft.com/office/officeart/2005/8/layout/orgChart1"/>
    <dgm:cxn modelId="{F8065347-55A1-4D63-B390-5AB426787DCA}" srcId="{E9992C9D-0041-409E-A336-F53BBD786556}" destId="{7C59C8A6-C4A1-43C1-A862-045D8D335851}" srcOrd="1" destOrd="0" parTransId="{DFEBFE98-5F0F-45AD-BADA-2EE9D69B0E9E}" sibTransId="{2064A536-8D1F-4358-9ADA-9D05362AD731}"/>
    <dgm:cxn modelId="{8BC08347-9BEC-4BFF-BE5B-5852A086BF8B}" srcId="{30597EEA-351D-4E68-A7F6-0C5D7771F1B8}" destId="{E4704286-90C8-4203-A925-17F146CAEB65}" srcOrd="0" destOrd="0" parTransId="{3AEDB3B1-6D88-4BB7-98F0-35DCFD39E97A}" sibTransId="{064A5C9C-6247-441B-94F4-D223A883989F}"/>
    <dgm:cxn modelId="{F38C7868-58E8-4C82-B9B3-F304595AEA43}" type="presOf" srcId="{286439D5-7F0C-4109-8A8E-FB406BBA6416}" destId="{CA1AA955-9F0E-4B5C-8C9E-F103EF964112}" srcOrd="0" destOrd="0" presId="urn:microsoft.com/office/officeart/2005/8/layout/orgChart1"/>
    <dgm:cxn modelId="{04865769-0BFD-4B59-BA1B-F79ACB2BF573}" type="presOf" srcId="{83820050-BEBE-41E4-A1C0-CEA88B871887}" destId="{C84CE935-87E4-4B97-B359-5EE1C7CDDD18}" srcOrd="0" destOrd="0" presId="urn:microsoft.com/office/officeart/2005/8/layout/orgChart1"/>
    <dgm:cxn modelId="{4D0A7C6A-4BE8-4C5F-BF22-C71FFB705292}" srcId="{E4704286-90C8-4203-A925-17F146CAEB65}" destId="{1AC12D3B-757D-4D59-BC8E-244E530C74F6}" srcOrd="2" destOrd="0" parTransId="{23686BDB-07C1-4DBA-8C26-0F46C0395B75}" sibTransId="{595C57A8-35E2-44E7-8C5F-793138F31BF2}"/>
    <dgm:cxn modelId="{82FCF06C-6547-45E2-B443-997357E915FA}" type="presOf" srcId="{96B473B5-591E-4FD0-954E-81410CDDA9A8}" destId="{50E807EC-3288-488A-A45E-3FA75ECA9CB8}" srcOrd="1" destOrd="0" presId="urn:microsoft.com/office/officeart/2005/8/layout/orgChart1"/>
    <dgm:cxn modelId="{BA501B4E-544F-48FB-B34A-78C5FD6D5E28}" type="presOf" srcId="{0260F102-48FF-441F-934E-0905AE0437FF}" destId="{82569E15-C50F-46C9-A3BD-B58BC9ED2B60}" srcOrd="0" destOrd="0" presId="urn:microsoft.com/office/officeart/2005/8/layout/orgChart1"/>
    <dgm:cxn modelId="{79AE884E-E967-44AC-BAA2-515AEBFCDB0E}" type="presOf" srcId="{8E873FBA-53CF-4C39-85F5-4217E3E4429A}" destId="{3843D2DC-2D96-4744-9C86-06732AF97266}" srcOrd="0" destOrd="0" presId="urn:microsoft.com/office/officeart/2005/8/layout/orgChart1"/>
    <dgm:cxn modelId="{0F8CB66F-A1F0-46FE-B158-C408606DE595}" srcId="{6FD15EF0-6F9A-405E-9275-D29D3A2B896B}" destId="{8403BC51-A728-4AAE-A359-B3DF20896E96}" srcOrd="2" destOrd="0" parTransId="{7BE3C8DF-D4FC-44C1-8DF3-1836E2DE68EB}" sibTransId="{3054A5CB-C88A-4C83-A1B1-782EB56AA296}"/>
    <dgm:cxn modelId="{8F27ED4F-E4A9-422D-8B37-6EF02C1F72C0}" type="presOf" srcId="{93F479B3-4A72-45F4-9192-412E6864247F}" destId="{101E928E-00BC-44ED-9B63-14E0F53F26C1}" srcOrd="0" destOrd="0" presId="urn:microsoft.com/office/officeart/2005/8/layout/orgChart1"/>
    <dgm:cxn modelId="{BE9B7770-36C8-46C8-97FA-96118F5DC0D4}" type="presOf" srcId="{5109A34E-9460-475E-908B-F463CC23C860}" destId="{85172B15-9383-42D8-98DA-2163BF5F8484}" srcOrd="0" destOrd="0" presId="urn:microsoft.com/office/officeart/2005/8/layout/orgChart1"/>
    <dgm:cxn modelId="{9AB79D70-0FA2-4D2F-A891-5650132B3426}" type="presOf" srcId="{8893A6BA-4082-4B30-81B9-EE7DEA48D636}" destId="{C24D2781-A8AA-49D8-B993-7A3C3D03C3AD}" srcOrd="0" destOrd="0" presId="urn:microsoft.com/office/officeart/2005/8/layout/orgChart1"/>
    <dgm:cxn modelId="{BB55BE70-0B90-4A72-B9AB-292BCC1A2B9B}" type="presOf" srcId="{0323D4B6-B44D-40CF-8EF0-A6DB96DBC236}" destId="{B5915CB3-0F52-46DC-8C7D-25AA8A2BBF1F}" srcOrd="1" destOrd="0" presId="urn:microsoft.com/office/officeart/2005/8/layout/orgChart1"/>
    <dgm:cxn modelId="{E9203873-DCC2-42C8-AB3C-A9E86A554AB8}" type="presOf" srcId="{E4704286-90C8-4203-A925-17F146CAEB65}" destId="{514592BD-2A24-4031-BEE4-FDEACB9DD0C4}" srcOrd="1" destOrd="0" presId="urn:microsoft.com/office/officeart/2005/8/layout/orgChart1"/>
    <dgm:cxn modelId="{1A087B73-E15E-4D1E-9339-3F6EBD131EEF}" type="presOf" srcId="{F8027760-365B-461C-A064-2EBDE7FA9181}" destId="{A6B37952-BF40-4500-81C5-4C628C417FE2}" srcOrd="0" destOrd="0" presId="urn:microsoft.com/office/officeart/2005/8/layout/orgChart1"/>
    <dgm:cxn modelId="{3A7B1D54-A8D4-4C37-956B-BBC9D479FCE5}" srcId="{E9992C9D-0041-409E-A336-F53BBD786556}" destId="{02128270-2525-45DD-8EC3-FEC4E3CEB343}" srcOrd="2" destOrd="0" parTransId="{2D5DAE6D-CF13-47EA-9A7F-4027CEFF6B3C}" sibTransId="{86BA2C3A-9B11-4EC9-A285-F8FEF8BBFFBF}"/>
    <dgm:cxn modelId="{D6C16054-33E0-4B69-BFCB-083FDBB1643B}" type="presOf" srcId="{834A9FF2-BC30-46E0-A99D-DC42EA3E88FD}" destId="{2D5CEF6A-BFC0-443A-B61D-8DEC923EF1ED}" srcOrd="1" destOrd="0" presId="urn:microsoft.com/office/officeart/2005/8/layout/orgChart1"/>
    <dgm:cxn modelId="{3A088655-5B97-4722-AEA3-E78AFB1A7182}" type="presOf" srcId="{E238A75E-EE89-4586-95B4-027CD03E45A5}" destId="{7AA2BE1D-21AE-432B-A0BA-10A85A85DD1F}" srcOrd="1" destOrd="0" presId="urn:microsoft.com/office/officeart/2005/8/layout/orgChart1"/>
    <dgm:cxn modelId="{323FF876-8CCC-4479-9808-B555B4681A14}" srcId="{DCC713CD-4F7B-4BB3-A5F0-F56C624B47D0}" destId="{D7453C97-EA1B-493F-95D7-314CF2EE2392}" srcOrd="2" destOrd="0" parTransId="{50A1F626-215C-4E14-9B78-EF975927D65D}" sibTransId="{284051C5-DE71-4FAF-9C12-3E745551147E}"/>
    <dgm:cxn modelId="{65A80677-4956-42E9-A1E0-1D90ED8C6B62}" srcId="{49F3E67F-80C0-4171-9E3D-C654CA06AF5C}" destId="{0A7C55A0-6CD2-47F6-841C-CCEDF1506260}" srcOrd="0" destOrd="0" parTransId="{CFAAA6DD-B621-4B30-AF55-961E97AB2A50}" sibTransId="{CE87B57E-3B9D-48A5-9131-9E0CF64FD61A}"/>
    <dgm:cxn modelId="{42863457-2B81-496B-8ABB-EA2212014A01}" type="presOf" srcId="{EFED898B-182C-4AB4-B2A8-C77E4A80A2F3}" destId="{4DE5CFDB-BA6B-4514-9C64-069A9B3DD960}" srcOrd="1" destOrd="0" presId="urn:microsoft.com/office/officeart/2005/8/layout/orgChart1"/>
    <dgm:cxn modelId="{62DAC757-B891-4FDD-877B-4A41818A3F30}" type="presOf" srcId="{664FAC86-9D2E-4B19-BD98-A87A725EE84E}" destId="{EB87689E-215D-4384-A8C5-307E9CFB7876}" srcOrd="0" destOrd="0" presId="urn:microsoft.com/office/officeart/2005/8/layout/orgChart1"/>
    <dgm:cxn modelId="{2772F257-F237-42B8-843D-926B4F968E3B}" type="presOf" srcId="{2D5DAE6D-CF13-47EA-9A7F-4027CEFF6B3C}" destId="{841E790F-0422-49E5-B7DB-508720843A17}" srcOrd="0" destOrd="0" presId="urn:microsoft.com/office/officeart/2005/8/layout/orgChart1"/>
    <dgm:cxn modelId="{927D3879-393D-4C29-A518-6AD2E258359C}" type="presOf" srcId="{DCC713CD-4F7B-4BB3-A5F0-F56C624B47D0}" destId="{CB78E1D4-D102-45BB-9008-A6DAB040B8DB}" srcOrd="1" destOrd="0" presId="urn:microsoft.com/office/officeart/2005/8/layout/orgChart1"/>
    <dgm:cxn modelId="{EF9B7979-20E0-482E-82F6-80D0CF681119}" type="presOf" srcId="{12DD6D12-518E-4EB3-B584-2AD3E72A9B42}" destId="{D6934446-FD16-4207-9814-CCF06E4CF3B5}" srcOrd="1" destOrd="0" presId="urn:microsoft.com/office/officeart/2005/8/layout/orgChart1"/>
    <dgm:cxn modelId="{BA2BB259-49F8-4A10-8287-72157F61379F}" type="presOf" srcId="{5109A34E-9460-475E-908B-F463CC23C860}" destId="{05919029-E478-44AC-9427-F1911EED7EB5}" srcOrd="1" destOrd="0" presId="urn:microsoft.com/office/officeart/2005/8/layout/orgChart1"/>
    <dgm:cxn modelId="{8749DF5A-86F6-4851-B183-E4115120E179}" type="presOf" srcId="{616F23D0-8FEB-46D6-A06A-05EB6D5A9FB4}" destId="{EB452D2E-289E-4889-8601-B1D0FDF21702}" srcOrd="1" destOrd="0" presId="urn:microsoft.com/office/officeart/2005/8/layout/orgChart1"/>
    <dgm:cxn modelId="{472DA97B-33D8-4055-A31E-ABB3492BA2EE}" type="presOf" srcId="{9C691FD9-6187-454F-8203-06DBDD4E8287}" destId="{8A95F696-C387-4807-9D20-9CE4A319F308}" srcOrd="0" destOrd="0" presId="urn:microsoft.com/office/officeart/2005/8/layout/orgChart1"/>
    <dgm:cxn modelId="{B2EBEF7B-60AC-42B7-B583-87B953B53859}" type="presOf" srcId="{A7741293-87B1-49DB-9B62-6740338E5E0B}" destId="{B07E877D-73DB-478F-832D-D7D8B31AC6AE}" srcOrd="0" destOrd="0" presId="urn:microsoft.com/office/officeart/2005/8/layout/orgChart1"/>
    <dgm:cxn modelId="{99849C7C-9AD7-4AD1-B6A9-322C1692BF75}" type="presOf" srcId="{5EEA9BFF-F5A8-489D-83F7-B47E7B76F921}" destId="{7BBB1A03-711A-47F8-8ED6-B3380A2A231F}" srcOrd="0" destOrd="0" presId="urn:microsoft.com/office/officeart/2005/8/layout/orgChart1"/>
    <dgm:cxn modelId="{0C034E7F-2FBC-44FA-A27A-F50094E0133E}" type="presOf" srcId="{FD447020-BF69-4C0C-A77D-E5EC26E7BF92}" destId="{DCF07C95-2D08-410B-B315-F7EB4FEB29D9}" srcOrd="0" destOrd="0" presId="urn:microsoft.com/office/officeart/2005/8/layout/orgChart1"/>
    <dgm:cxn modelId="{6803E47F-4666-4684-BFD6-6582F659205C}" srcId="{E4704286-90C8-4203-A925-17F146CAEB65}" destId="{948AF49F-D973-4F3D-87FD-05353EA63CCE}" srcOrd="1" destOrd="0" parTransId="{500B3789-24C6-4468-A408-67F79D337058}" sibTransId="{678012E4-D0EB-429A-9D75-AE108A0222FF}"/>
    <dgm:cxn modelId="{9695B780-F633-4FC6-9C20-C0FA5F945068}" type="presOf" srcId="{30597EEA-351D-4E68-A7F6-0C5D7771F1B8}" destId="{022D931F-9739-40BC-AA74-02D3FC50AECB}" srcOrd="1" destOrd="0" presId="urn:microsoft.com/office/officeart/2005/8/layout/orgChart1"/>
    <dgm:cxn modelId="{5DFC9181-5481-46E8-9733-E39B73F69379}" type="presOf" srcId="{0E295AEF-D8A7-4774-93D0-C7592DE9A644}" destId="{0232B5C9-FF4F-44BE-8472-EE58503E583B}" srcOrd="0" destOrd="0" presId="urn:microsoft.com/office/officeart/2005/8/layout/orgChart1"/>
    <dgm:cxn modelId="{29493683-A665-43E1-A8A5-2DD19DFF8E29}" type="presOf" srcId="{FD6CBD5B-C63B-45C9-A4DA-AAC412FCD7DF}" destId="{5B5D5D65-4E91-40B0-ABF0-330B39B0F23D}" srcOrd="0" destOrd="0" presId="urn:microsoft.com/office/officeart/2005/8/layout/orgChart1"/>
    <dgm:cxn modelId="{D7019B83-5C54-4716-9FE0-4B47AE7256EF}" type="presOf" srcId="{447CC014-92D4-49F0-A97A-C1412BDE80E1}" destId="{6C0309C7-518C-4738-9959-B907FF4DA8BF}" srcOrd="0" destOrd="0" presId="urn:microsoft.com/office/officeart/2005/8/layout/orgChart1"/>
    <dgm:cxn modelId="{63AD4586-EABD-4331-B656-36BBAE4AAEE5}" srcId="{3D0A4B05-A333-4D41-8567-07DD3594F598}" destId="{8893A6BA-4082-4B30-81B9-EE7DEA48D636}" srcOrd="0" destOrd="0" parTransId="{D33BC6C2-3C5F-4C5B-8317-6E5478F30159}" sibTransId="{65E02B12-C693-4256-A6B5-BF9DB1A5EFC1}"/>
    <dgm:cxn modelId="{12CD4B86-2E6B-474E-9E6E-E18D88817254}" type="presOf" srcId="{F846E539-C442-4A72-AB5E-291434A55DD0}" destId="{3F6CB393-C742-4A97-A65D-3D58935A5D2B}" srcOrd="0" destOrd="0" presId="urn:microsoft.com/office/officeart/2005/8/layout/orgChart1"/>
    <dgm:cxn modelId="{66D9B98A-B9F0-44D7-80B1-0BEF93DB0E15}" type="presOf" srcId="{A7741293-87B1-49DB-9B62-6740338E5E0B}" destId="{780A9AC3-1AA7-4FA8-9E05-8C37072356C5}" srcOrd="1" destOrd="0" presId="urn:microsoft.com/office/officeart/2005/8/layout/orgChart1"/>
    <dgm:cxn modelId="{5A63CE8A-4C51-4B84-B617-B71C3BA7D032}" type="presOf" srcId="{7C59C8A6-C4A1-43C1-A862-045D8D335851}" destId="{6EB59EBD-4E61-40AA-8B3F-21E0BF3EDC43}" srcOrd="1" destOrd="0" presId="urn:microsoft.com/office/officeart/2005/8/layout/orgChart1"/>
    <dgm:cxn modelId="{F70D588B-1246-4D9E-9CC3-286C19E7B6C7}" type="presOf" srcId="{E73517E6-9FAE-4368-B699-5958F730F614}" destId="{FD76944F-6387-4599-ABB2-C59048B9D961}" srcOrd="1" destOrd="0" presId="urn:microsoft.com/office/officeart/2005/8/layout/orgChart1"/>
    <dgm:cxn modelId="{1FFF188D-83C0-497D-AC78-BDF7CA833707}" type="presOf" srcId="{DB8FEA13-72C7-4555-9232-F97B288B8F44}" destId="{4694E43C-4AAD-456F-B6BB-589B2981A989}" srcOrd="0" destOrd="0" presId="urn:microsoft.com/office/officeart/2005/8/layout/orgChart1"/>
    <dgm:cxn modelId="{0338468D-0236-4A29-95A5-BDDD54EBD9F1}" type="presOf" srcId="{3AEDB3B1-6D88-4BB7-98F0-35DCFD39E97A}" destId="{E37328A9-F2B9-4726-8A4D-3E8A9F19982B}" srcOrd="0" destOrd="0" presId="urn:microsoft.com/office/officeart/2005/8/layout/orgChart1"/>
    <dgm:cxn modelId="{4766C98D-D930-40C5-B169-40ED105EE27F}" type="presOf" srcId="{612536D4-C028-4CDB-806F-438FAF6AE878}" destId="{24960C5F-6D0C-451F-BFAB-0366FCC11956}" srcOrd="0" destOrd="0" presId="urn:microsoft.com/office/officeart/2005/8/layout/orgChart1"/>
    <dgm:cxn modelId="{77A97690-1DC6-49EB-B1BA-E1468B3D6BE5}" srcId="{8403BC51-A728-4AAE-A359-B3DF20896E96}" destId="{93F479B3-4A72-45F4-9192-412E6864247F}" srcOrd="0" destOrd="0" parTransId="{DB8FEA13-72C7-4555-9232-F97B288B8F44}" sibTransId="{C20A40C5-0AFD-425A-9B14-34B7DFE8DBF9}"/>
    <dgm:cxn modelId="{D90C8F94-C539-42AF-A478-343A46C78086}" srcId="{0323D4B6-B44D-40CF-8EF0-A6DB96DBC236}" destId="{6FD15EF0-6F9A-405E-9275-D29D3A2B896B}" srcOrd="3" destOrd="0" parTransId="{4059C2FF-92C0-4A78-8C0E-B9C4C6D11375}" sibTransId="{0AB93581-E107-4BE5-B3ED-A614948D5EB6}"/>
    <dgm:cxn modelId="{EA3DEB95-9204-4DAD-9D5A-491DBD828117}" type="presOf" srcId="{E7D88BF6-DA8E-4BE4-AE89-BD8800F34814}" destId="{6E0CA5E4-C74D-4835-A465-D1C8DC7A2355}" srcOrd="1" destOrd="0" presId="urn:microsoft.com/office/officeart/2005/8/layout/orgChart1"/>
    <dgm:cxn modelId="{39E8B096-958C-46D2-A094-B94838302836}" srcId="{0323D4B6-B44D-40CF-8EF0-A6DB96DBC236}" destId="{E9992C9D-0041-409E-A336-F53BBD786556}" srcOrd="2" destOrd="0" parTransId="{430290AB-5678-4EE5-B168-C1415A2A4130}" sibTransId="{8E697132-2425-40F2-90EF-438C346863D5}"/>
    <dgm:cxn modelId="{186DB398-0452-472F-ADF8-4F66B9531C8E}" type="presOf" srcId="{DCC713CD-4F7B-4BB3-A5F0-F56C624B47D0}" destId="{59E31456-11F6-42D0-B7F5-D31D325160E1}" srcOrd="0" destOrd="0" presId="urn:microsoft.com/office/officeart/2005/8/layout/orgChart1"/>
    <dgm:cxn modelId="{5D10459A-2F2B-4F78-BF9A-B939644E6DCD}" type="presOf" srcId="{1E2F4F16-7CD5-4AF8-B328-7F202D129C02}" destId="{81AA5C96-4DDE-4B08-ABE5-066A48A1D8D2}" srcOrd="0" destOrd="0" presId="urn:microsoft.com/office/officeart/2005/8/layout/orgChart1"/>
    <dgm:cxn modelId="{20765D9E-5208-4F07-B759-95343FDA4107}" type="presOf" srcId="{9996C2D3-EF7D-4DF9-A219-AB2E0712A6A4}" destId="{25879494-E3E2-4FF8-88F2-E5248E0B5D78}" srcOrd="0" destOrd="0" presId="urn:microsoft.com/office/officeart/2005/8/layout/orgChart1"/>
    <dgm:cxn modelId="{72DBA5A0-AF6D-466B-80B1-F3DBA7FC9580}" type="presOf" srcId="{4059C2FF-92C0-4A78-8C0E-B9C4C6D11375}" destId="{E8046678-7175-46E3-8385-A24331A19BBF}" srcOrd="0" destOrd="0" presId="urn:microsoft.com/office/officeart/2005/8/layout/orgChart1"/>
    <dgm:cxn modelId="{2C7E80A1-44DA-4ADA-B387-0081CE58B729}" type="presOf" srcId="{2E18DF60-1A3A-46C3-BB58-094F98561069}" destId="{1E6BF4E5-88A4-400E-99C3-F76A0E51C57F}" srcOrd="0" destOrd="0" presId="urn:microsoft.com/office/officeart/2005/8/layout/orgChart1"/>
    <dgm:cxn modelId="{B4029AA6-49AB-4481-8722-23337CB9D8EB}" type="presOf" srcId="{474B2D87-AB1B-4923-B926-B29165351F85}" destId="{137E79C1-CAA9-468F-A53E-BE81C3C0F71C}" srcOrd="0" destOrd="0" presId="urn:microsoft.com/office/officeart/2005/8/layout/orgChart1"/>
    <dgm:cxn modelId="{9B6ABBAB-D00A-4F4E-8FE7-BF91C8AED76D}" type="presOf" srcId="{2648C2F1-9A9C-4CF9-A6A6-392AFF77370D}" destId="{19E2A1F3-A026-44FF-8786-5E5892DDC250}" srcOrd="1" destOrd="0" presId="urn:microsoft.com/office/officeart/2005/8/layout/orgChart1"/>
    <dgm:cxn modelId="{511846AC-003F-443C-BAF0-488B0F490F24}" type="presOf" srcId="{6FD15EF0-6F9A-405E-9275-D29D3A2B896B}" destId="{B63E51E1-1B46-4DD0-988E-59AF88BE6213}" srcOrd="0" destOrd="0" presId="urn:microsoft.com/office/officeart/2005/8/layout/orgChart1"/>
    <dgm:cxn modelId="{CF6308AE-0CED-470A-8461-863D6EDC6098}" type="presOf" srcId="{D7453C97-EA1B-493F-95D7-314CF2EE2392}" destId="{1AC94A19-D1E4-4529-8206-BD34B7607835}" srcOrd="1" destOrd="0" presId="urn:microsoft.com/office/officeart/2005/8/layout/orgChart1"/>
    <dgm:cxn modelId="{4B0E7BAE-9F6D-4473-8F61-1CC7F328697E}" srcId="{E4704286-90C8-4203-A925-17F146CAEB65}" destId="{EBBD14D8-7535-4E89-B4BD-0093D6598305}" srcOrd="0" destOrd="0" parTransId="{5747E085-9E7B-4AA5-A160-7825AE048176}" sibTransId="{4E9C680F-0B69-4A6E-B473-FCAD119F23C9}"/>
    <dgm:cxn modelId="{55839BAE-E3A5-47A4-8F60-07DF0A7CAF81}" type="presOf" srcId="{BD5A0F25-10D1-4FFA-BF18-3A1067BD7F7E}" destId="{6418F17D-C3C9-4C48-82AD-C0218A7B813D}" srcOrd="0" destOrd="0" presId="urn:microsoft.com/office/officeart/2005/8/layout/orgChart1"/>
    <dgm:cxn modelId="{B4DBA3B0-FC53-44DB-AFA8-138D7E63C17F}" type="presOf" srcId="{7BE3C8DF-D4FC-44C1-8DF3-1836E2DE68EB}" destId="{F5F8582A-FBB7-4F00-B359-640D70FD353D}" srcOrd="0" destOrd="0" presId="urn:microsoft.com/office/officeart/2005/8/layout/orgChart1"/>
    <dgm:cxn modelId="{85E89DB1-E71A-4F42-BF2E-8C9A949D3C32}" type="presOf" srcId="{02128270-2525-45DD-8EC3-FEC4E3CEB343}" destId="{A8B072FA-5CDA-412D-98E5-AD7810691712}" srcOrd="1" destOrd="0" presId="urn:microsoft.com/office/officeart/2005/8/layout/orgChart1"/>
    <dgm:cxn modelId="{8189BCB2-7868-42A2-B913-4EE3A9A4F676}" srcId="{612536D4-C028-4CDB-806F-438FAF6AE878}" destId="{49F3E67F-80C0-4171-9E3D-C654CA06AF5C}" srcOrd="0" destOrd="0" parTransId="{BD5A0F25-10D1-4FFA-BF18-3A1067BD7F7E}" sibTransId="{9AD70D43-3CBA-4497-A65E-62C8CF1C2818}"/>
    <dgm:cxn modelId="{C6BABEB2-F3F5-47FA-9A7D-16719B3D2312}" type="presOf" srcId="{834A9FF2-BC30-46E0-A99D-DC42EA3E88FD}" destId="{6B7AAF2F-98F5-49DC-A930-A1857C353DFC}" srcOrd="0" destOrd="0" presId="urn:microsoft.com/office/officeart/2005/8/layout/orgChart1"/>
    <dgm:cxn modelId="{483B45B3-8C55-43B6-B5BA-BCDE51BAD000}" type="presOf" srcId="{93F479B3-4A72-45F4-9192-412E6864247F}" destId="{F496820A-91B3-42CE-984E-C04084A195F4}" srcOrd="1" destOrd="0" presId="urn:microsoft.com/office/officeart/2005/8/layout/orgChart1"/>
    <dgm:cxn modelId="{ABFC8EB3-982E-474E-82FC-43E88865244F}" type="presOf" srcId="{1E2F4F16-7CD5-4AF8-B328-7F202D129C02}" destId="{8627F9DA-2187-4CDF-BEC4-312F2908780D}" srcOrd="1" destOrd="0" presId="urn:microsoft.com/office/officeart/2005/8/layout/orgChart1"/>
    <dgm:cxn modelId="{6A6B06B7-E567-4266-B36F-5DFFCE098392}" type="presOf" srcId="{286439D5-7F0C-4109-8A8E-FB406BBA6416}" destId="{4A52EBC4-07AC-4134-BE5F-C709B7D5DF00}" srcOrd="1" destOrd="0" presId="urn:microsoft.com/office/officeart/2005/8/layout/orgChart1"/>
    <dgm:cxn modelId="{A8F622B8-AA8A-4F4E-986E-E9BD55B4044A}" type="presOf" srcId="{3D0A4B05-A333-4D41-8567-07DD3594F598}" destId="{0420A7E5-1DE7-40AA-8B40-6672BC8E8783}" srcOrd="0" destOrd="0" presId="urn:microsoft.com/office/officeart/2005/8/layout/orgChart1"/>
    <dgm:cxn modelId="{77E1A0B9-0A04-46A3-9212-A3E1DB33908E}" type="presOf" srcId="{0A7C55A0-6CD2-47F6-841C-CCEDF1506260}" destId="{9DEADA5C-7C49-4D88-9C1B-05D41680DD13}" srcOrd="1" destOrd="0" presId="urn:microsoft.com/office/officeart/2005/8/layout/orgChart1"/>
    <dgm:cxn modelId="{AAFEE6B9-B8FA-4703-A345-F822CE569A47}" type="presOf" srcId="{948AF49F-D973-4F3D-87FD-05353EA63CCE}" destId="{6BFBD5F3-F1BF-4AE8-A88C-82F94FD1C31A}" srcOrd="0" destOrd="0" presId="urn:microsoft.com/office/officeart/2005/8/layout/orgChart1"/>
    <dgm:cxn modelId="{FF3DE3BA-C604-4E2F-B4A2-8466F04C0006}" srcId="{0323D4B6-B44D-40CF-8EF0-A6DB96DBC236}" destId="{74178EA7-89FD-4C22-9975-DFDC7CCFDE56}" srcOrd="4" destOrd="0" parTransId="{0260F102-48FF-441F-934E-0905AE0437FF}" sibTransId="{D946AB0E-1014-4B00-998B-9E1DD8E456B1}"/>
    <dgm:cxn modelId="{69331ABB-1274-4FEC-A48B-B0627D972606}" type="presOf" srcId="{EBBD14D8-7535-4E89-B4BD-0093D6598305}" destId="{860B2F85-D4D7-4D20-806C-F619C5396832}" srcOrd="1" destOrd="0" presId="urn:microsoft.com/office/officeart/2005/8/layout/orgChart1"/>
    <dgm:cxn modelId="{0BBDBFC2-66E9-4947-BAB4-BEAFA4051844}" type="presOf" srcId="{616F23D0-8FEB-46D6-A06A-05EB6D5A9FB4}" destId="{F7C9D1ED-553B-4E29-877C-14747A6FED1F}" srcOrd="0" destOrd="0" presId="urn:microsoft.com/office/officeart/2005/8/layout/orgChart1"/>
    <dgm:cxn modelId="{326ADBC4-3B4A-458C-99A1-81CA10BE1BD4}" type="presOf" srcId="{74178EA7-89FD-4C22-9975-DFDC7CCFDE56}" destId="{257E5A7A-9090-4D90-8E37-73DAD5AE5F36}" srcOrd="0" destOrd="0" presId="urn:microsoft.com/office/officeart/2005/8/layout/orgChart1"/>
    <dgm:cxn modelId="{B9119BC7-7C76-4607-9AB3-67344D78E0CF}" srcId="{0323D4B6-B44D-40CF-8EF0-A6DB96DBC236}" destId="{BC2F09D8-207D-4702-8EA4-C9D07B9E7340}" srcOrd="1" destOrd="0" parTransId="{621AEE10-0E78-4796-8396-E0297AA42049}" sibTransId="{D4124038-6DDB-4EEC-ADC3-91910F4B1DCA}"/>
    <dgm:cxn modelId="{3142B0C7-BBAE-4524-A58C-04F666D5AA03}" srcId="{E7D88BF6-DA8E-4BE4-AE89-BD8800F34814}" destId="{664FAC86-9D2E-4B19-BD98-A87A725EE84E}" srcOrd="1" destOrd="0" parTransId="{83820050-BEBE-41E4-A1C0-CEA88B871887}" sibTransId="{6D9AAA7A-3CB9-469B-A29B-C388D1F6AE73}"/>
    <dgm:cxn modelId="{F52718CA-13EE-460F-B266-82E1513AFD91}" type="presOf" srcId="{664FAC86-9D2E-4B19-BD98-A87A725EE84E}" destId="{635C83C9-D59D-4106-AEA3-D6ADE837F1C8}" srcOrd="1" destOrd="0" presId="urn:microsoft.com/office/officeart/2005/8/layout/orgChart1"/>
    <dgm:cxn modelId="{D6C8C1CB-CBFC-426B-8C5F-09226EF88DDC}" type="presOf" srcId="{74178EA7-89FD-4C22-9975-DFDC7CCFDE56}" destId="{1AF75E11-ED49-4E62-93C5-A163409251F2}" srcOrd="1" destOrd="0" presId="urn:microsoft.com/office/officeart/2005/8/layout/orgChart1"/>
    <dgm:cxn modelId="{AC21E6CB-C40D-44EE-8112-FC36544D1006}" type="presOf" srcId="{5A70C340-E066-4B63-9734-12FF5872EB77}" destId="{D04249F7-FB60-4404-A93E-FD7AD30C16A2}" srcOrd="0" destOrd="0" presId="urn:microsoft.com/office/officeart/2005/8/layout/orgChart1"/>
    <dgm:cxn modelId="{883187CC-F763-49C2-9F1C-74D01E3CD10A}" type="presOf" srcId="{6CDC4395-3065-4877-B510-E74F49B6B1F7}" destId="{D9ED76A0-2CF1-446D-A690-88F9520102D6}" srcOrd="1" destOrd="0" presId="urn:microsoft.com/office/officeart/2005/8/layout/orgChart1"/>
    <dgm:cxn modelId="{3C7E2FCD-DDC3-43F9-BEF4-866CD1421620}" type="presOf" srcId="{D2821C77-5517-4B2E-9D17-B4C5173FB61D}" destId="{C4D7359D-2719-4708-8176-F2BC4F54B131}" srcOrd="0" destOrd="0" presId="urn:microsoft.com/office/officeart/2005/8/layout/orgChart1"/>
    <dgm:cxn modelId="{318152CF-2C80-453D-9A91-77E67F2B3B38}" type="presOf" srcId="{EFED898B-182C-4AB4-B2A8-C77E4A80A2F3}" destId="{5AACB3DC-31F5-4279-B76F-551682021D93}" srcOrd="0" destOrd="0" presId="urn:microsoft.com/office/officeart/2005/8/layout/orgChart1"/>
    <dgm:cxn modelId="{6277C1CF-A363-4795-9563-EEF7C8A67093}" type="presOf" srcId="{CFAAA6DD-B621-4B30-AF55-961E97AB2A50}" destId="{CE7C999D-9C04-4BF2-A46F-212FFBAC8121}" srcOrd="0" destOrd="0" presId="urn:microsoft.com/office/officeart/2005/8/layout/orgChart1"/>
    <dgm:cxn modelId="{3E5B71D0-75C9-4CB7-8B50-888B248B2E32}" type="presOf" srcId="{FD6CBD5B-C63B-45C9-A4DA-AAC412FCD7DF}" destId="{3E7CBEFD-470F-49BA-850F-9054BF26F464}" srcOrd="1" destOrd="0" presId="urn:microsoft.com/office/officeart/2005/8/layout/orgChart1"/>
    <dgm:cxn modelId="{83A8E3D2-FA5E-46A5-AAB7-307AD836FD47}" srcId="{E7D88BF6-DA8E-4BE4-AE89-BD8800F34814}" destId="{474B2D87-AB1B-4923-B926-B29165351F85}" srcOrd="0" destOrd="0" parTransId="{06196247-00BF-4CC4-A9ED-904246EED410}" sibTransId="{38F36129-01B6-4635-AC56-DFA3639C47DE}"/>
    <dgm:cxn modelId="{4F982ED4-D67C-42EC-A5F1-02601EB9212B}" type="presOf" srcId="{49F3E67F-80C0-4171-9E3D-C654CA06AF5C}" destId="{BB6D7216-5317-4AB4-A61D-8876CEA8F713}" srcOrd="0" destOrd="0" presId="urn:microsoft.com/office/officeart/2005/8/layout/orgChart1"/>
    <dgm:cxn modelId="{079597D5-5A83-4D02-A242-D2FE2441FA02}" type="presOf" srcId="{3660D3F5-89E5-41B6-8164-43AF7F93B8E8}" destId="{A60240D4-02ED-4E7D-AE10-F913C159EC10}" srcOrd="1" destOrd="0" presId="urn:microsoft.com/office/officeart/2005/8/layout/orgChart1"/>
    <dgm:cxn modelId="{8A3EB6D5-258B-4BFF-871E-9DBBACB10090}" srcId="{0323D4B6-B44D-40CF-8EF0-A6DB96DBC236}" destId="{E238A75E-EE89-4586-95B4-027CD03E45A5}" srcOrd="0" destOrd="0" parTransId="{FB60BDDE-5D65-4887-8B93-1CBC77C4B0BB}" sibTransId="{796FB79A-F1F9-4C41-B78A-B69472F49C63}"/>
    <dgm:cxn modelId="{906BC6D5-0C53-4F55-9911-97DF36950507}" type="presOf" srcId="{A9950ECF-A337-4362-AC1E-3427322B3E8B}" destId="{EB8AC24F-892C-40CF-A8EB-ECCC1FCB0268}" srcOrd="0" destOrd="0" presId="urn:microsoft.com/office/officeart/2005/8/layout/orgChart1"/>
    <dgm:cxn modelId="{AC2759D8-C672-48BA-95E3-015F7CF61D57}" type="presOf" srcId="{FB60BDDE-5D65-4887-8B93-1CBC77C4B0BB}" destId="{FA6467F1-D51F-48F7-98B7-C8EABBD5F604}" srcOrd="0" destOrd="0" presId="urn:microsoft.com/office/officeart/2005/8/layout/orgChart1"/>
    <dgm:cxn modelId="{AADF2AD9-0407-44F7-A423-16C995823E58}" type="presOf" srcId="{0CE6C521-0CA3-429A-9E8C-6B5F0C31B182}" destId="{9A73FC6E-5CF5-46C9-A97E-2DC9D4E4A4A9}" srcOrd="0" destOrd="0" presId="urn:microsoft.com/office/officeart/2005/8/layout/orgChart1"/>
    <dgm:cxn modelId="{F793D6D9-BD13-48DD-9CD1-F861B71D3677}" type="presOf" srcId="{E9992C9D-0041-409E-A336-F53BBD786556}" destId="{57F1B2EE-C310-4B95-823C-E4681EB4BDD4}" srcOrd="0" destOrd="0" presId="urn:microsoft.com/office/officeart/2005/8/layout/orgChart1"/>
    <dgm:cxn modelId="{A5A7FCD9-A025-4EE7-9A47-310E1DF068F8}" srcId="{74178EA7-89FD-4C22-9975-DFDC7CCFDE56}" destId="{DCC713CD-4F7B-4BB3-A5F0-F56C624B47D0}" srcOrd="0" destOrd="0" parTransId="{925ACBED-C48D-492B-9213-F6DC27121DD2}" sibTransId="{4CB51B04-9916-4C97-804F-2D06F7DA6314}"/>
    <dgm:cxn modelId="{6C7F39DA-397C-48DE-9CA9-6648A8A2C6DD}" type="presOf" srcId="{285F449A-30E7-4A2C-82CC-BA9C8030F346}" destId="{E6F45509-FAF0-4107-A803-7B8D76DE9749}" srcOrd="0" destOrd="0" presId="urn:microsoft.com/office/officeart/2005/8/layout/orgChart1"/>
    <dgm:cxn modelId="{61EA19DB-E25D-4204-9767-0C105AE715B0}" srcId="{DCC713CD-4F7B-4BB3-A5F0-F56C624B47D0}" destId="{1E2F4F16-7CD5-4AF8-B328-7F202D129C02}" srcOrd="1" destOrd="0" parTransId="{589E37CA-7749-448D-9939-3320C2123D58}" sibTransId="{9C5A54FD-D94A-45D9-8627-C5287FA358DD}"/>
    <dgm:cxn modelId="{1ED946DB-2056-443A-9445-24DD05F95060}" type="presOf" srcId="{0323D4B6-B44D-40CF-8EF0-A6DB96DBC236}" destId="{9E72093E-8FE0-486C-89B4-8D8B444FA32D}" srcOrd="0" destOrd="0" presId="urn:microsoft.com/office/officeart/2005/8/layout/orgChart1"/>
    <dgm:cxn modelId="{5102FDDB-8BD1-4318-942A-DD8553D2A0F8}" srcId="{5109A34E-9460-475E-908B-F463CC23C860}" destId="{1188BBDB-1E5F-4CED-9E7D-41768C09E5C6}" srcOrd="0" destOrd="0" parTransId="{72BF69CA-09DD-4BFE-8964-C7A8F539D570}" sibTransId="{58CB3470-D6D6-4464-A60A-565B814563CC}"/>
    <dgm:cxn modelId="{A0665CDC-B6DD-48FE-B29E-7383F1AA824C}" type="presOf" srcId="{F2F97755-F043-44F3-A1C9-5962EACC83C0}" destId="{958A909D-75FE-400C-9303-BCC6FC40126B}" srcOrd="0" destOrd="0" presId="urn:microsoft.com/office/officeart/2005/8/layout/orgChart1"/>
    <dgm:cxn modelId="{0719B4DC-C7B0-41BB-BFF2-E206AF31C00B}" type="presOf" srcId="{0A7C55A0-6CD2-47F6-841C-CCEDF1506260}" destId="{2CBB0115-DB91-43E0-8EDA-0BC10F717783}" srcOrd="0" destOrd="0" presId="urn:microsoft.com/office/officeart/2005/8/layout/orgChart1"/>
    <dgm:cxn modelId="{0DC82EDE-41EA-4F16-8717-655413E56780}" srcId="{FD6CBD5B-C63B-45C9-A4DA-AAC412FCD7DF}" destId="{96B473B5-591E-4FD0-954E-81410CDDA9A8}" srcOrd="0" destOrd="0" parTransId="{617C1BBD-F99C-42F4-8B31-E00872FDE35A}" sibTransId="{2F9B9DB8-397D-4345-9095-79C198E3559C}"/>
    <dgm:cxn modelId="{70D3EFDF-2CEC-4AC5-BE04-A0D9827AF628}" srcId="{BC2F09D8-207D-4702-8EA4-C9D07B9E7340}" destId="{A7741293-87B1-49DB-9B62-6740338E5E0B}" srcOrd="0" destOrd="0" parTransId="{8FD87A68-00E5-4F57-B243-F47C03D7757D}" sibTransId="{FA12ECB1-5E9C-46B7-B073-152CCD269917}"/>
    <dgm:cxn modelId="{8CD04EE0-5A7D-4FE0-99C9-25146537A15E}" type="presOf" srcId="{8403BC51-A728-4AAE-A359-B3DF20896E96}" destId="{85749CAD-C62A-4C89-BD4D-9F40C9D61DC1}" srcOrd="1" destOrd="0" presId="urn:microsoft.com/office/officeart/2005/8/layout/orgChart1"/>
    <dgm:cxn modelId="{5FD78AE1-9FA8-4F1C-9BB6-28E003D8E6C6}" srcId="{7C59C8A6-C4A1-43C1-A862-045D8D335851}" destId="{616F23D0-8FEB-46D6-A06A-05EB6D5A9FB4}" srcOrd="0" destOrd="0" parTransId="{285F449A-30E7-4A2C-82CC-BA9C8030F346}" sibTransId="{5C02335D-00D3-4514-8711-1D2A99CC6BF3}"/>
    <dgm:cxn modelId="{8415BCE2-ECF7-423B-8461-057820970F37}" srcId="{DCC713CD-4F7B-4BB3-A5F0-F56C624B47D0}" destId="{12DD6D12-518E-4EB3-B584-2AD3E72A9B42}" srcOrd="0" destOrd="0" parTransId="{B7E43CC0-0515-48A8-86D8-F46B9110DDF4}" sibTransId="{5089669C-17FC-46B5-8A6B-63033703D4AF}"/>
    <dgm:cxn modelId="{C2AD2DE3-8FB3-4484-8735-6638B0711EA1}" srcId="{02128270-2525-45DD-8EC3-FEC4E3CEB343}" destId="{56ABF5FC-1C68-473A-84CB-9783DAAF3BE6}" srcOrd="1" destOrd="0" parTransId="{0CE6C521-0CA3-429A-9E8C-6B5F0C31B182}" sibTransId="{20EE0726-653E-47CF-9347-6F19B7C3B3A9}"/>
    <dgm:cxn modelId="{B3C1A8E3-AE04-4EC6-B32E-6EF0A38C29EA}" type="presOf" srcId="{FE343986-E7D6-49B8-9DBD-E22126D16065}" destId="{7E3B3D63-D311-430A-994B-184B7A05CE6E}" srcOrd="0" destOrd="0" presId="urn:microsoft.com/office/officeart/2005/8/layout/orgChart1"/>
    <dgm:cxn modelId="{A2EBCAE4-103A-446B-9AD1-AB73748A5DBA}" type="presOf" srcId="{06196247-00BF-4CC4-A9ED-904246EED410}" destId="{7403C49A-4945-4253-9C7C-0AE5FC16BF67}" srcOrd="0" destOrd="0" presId="urn:microsoft.com/office/officeart/2005/8/layout/orgChart1"/>
    <dgm:cxn modelId="{BF6B86E5-B94F-4FB5-9CF7-A87EF50E4568}" type="presOf" srcId="{621AEE10-0E78-4796-8396-E0297AA42049}" destId="{2E1AB07D-A416-41E3-A0F1-62C5C70F50BC}" srcOrd="0" destOrd="0" presId="urn:microsoft.com/office/officeart/2005/8/layout/orgChart1"/>
    <dgm:cxn modelId="{F5FE61E7-38CD-49F9-BE2D-5E51AF2D7861}" type="presOf" srcId="{948AF49F-D973-4F3D-87FD-05353EA63CCE}" destId="{543B1F86-AA96-4722-BFB8-1A8716F58B17}" srcOrd="1" destOrd="0" presId="urn:microsoft.com/office/officeart/2005/8/layout/orgChart1"/>
    <dgm:cxn modelId="{BF39B5E7-93C5-4BD9-8E2D-1A016861816A}" srcId="{DCC713CD-4F7B-4BB3-A5F0-F56C624B47D0}" destId="{F8027760-365B-461C-A064-2EBDE7FA9181}" srcOrd="4" destOrd="0" parTransId="{2B15E365-F533-4088-93E2-39D42109C801}" sibTransId="{512D320A-E388-4E57-B11A-59846E33BDE6}"/>
    <dgm:cxn modelId="{D03ED9E9-4A9D-4031-87EA-FEF47012A85B}" type="presOf" srcId="{FE343986-E7D6-49B8-9DBD-E22126D16065}" destId="{067310D5-5DAE-40A0-83DE-1681D3170F05}" srcOrd="1" destOrd="0" presId="urn:microsoft.com/office/officeart/2005/8/layout/orgChart1"/>
    <dgm:cxn modelId="{ACABFAEA-509A-4B18-855C-26733FFBC512}" srcId="{49F3E67F-80C0-4171-9E3D-C654CA06AF5C}" destId="{286439D5-7F0C-4109-8A8E-FB406BBA6416}" srcOrd="1" destOrd="0" parTransId="{447CC014-92D4-49F0-A97A-C1412BDE80E1}" sibTransId="{4BD46A80-E9AB-4850-BA26-8DD6D65995E3}"/>
    <dgm:cxn modelId="{A162E5EB-54FA-4BF0-AD28-431F5D042E09}" type="presOf" srcId="{6FD15EF0-6F9A-405E-9275-D29D3A2B896B}" destId="{623D4A9E-4EFC-47A3-806B-1ED5CFD30202}" srcOrd="1" destOrd="0" presId="urn:microsoft.com/office/officeart/2005/8/layout/orgChart1"/>
    <dgm:cxn modelId="{EDEF2BEC-863E-4FC4-8E5E-91C0E7E101CA}" type="presOf" srcId="{72BF69CA-09DD-4BFE-8964-C7A8F539D570}" destId="{F3F041D6-93DE-46AB-969D-54803A6A7847}" srcOrd="0" destOrd="0" presId="urn:microsoft.com/office/officeart/2005/8/layout/orgChart1"/>
    <dgm:cxn modelId="{57BBB5EC-3218-445F-846A-DB481A3780E1}" type="presOf" srcId="{3660D3F5-89E5-41B6-8164-43AF7F93B8E8}" destId="{5C796710-9713-4095-94D7-A4ACB18A7C7F}" srcOrd="0" destOrd="0" presId="urn:microsoft.com/office/officeart/2005/8/layout/orgChart1"/>
    <dgm:cxn modelId="{8AE7CCEC-ABCD-4E3C-BEEF-26F5F1A7FA1C}" type="presOf" srcId="{AB54B135-63D3-4640-94E4-32017C0F73B1}" destId="{2A98DD5A-FF58-4A69-9E69-F0D58E5E33CE}" srcOrd="0" destOrd="0" presId="urn:microsoft.com/office/officeart/2005/8/layout/orgChart1"/>
    <dgm:cxn modelId="{415D70ED-AAB4-4965-9CBD-BD2C1225927B}" type="presOf" srcId="{BC2F09D8-207D-4702-8EA4-C9D07B9E7340}" destId="{EA205B40-8097-4EC2-B9CC-EEF323EBD4D9}" srcOrd="1" destOrd="0" presId="urn:microsoft.com/office/officeart/2005/8/layout/orgChart1"/>
    <dgm:cxn modelId="{88581AEE-1AC3-438D-8A1D-8E70659FC99C}" srcId="{0323D4B6-B44D-40CF-8EF0-A6DB96DBC236}" destId="{612536D4-C028-4CDB-806F-438FAF6AE878}" srcOrd="5" destOrd="0" parTransId="{1D04BC43-3783-4781-AFF4-B788EF9DD1C7}" sibTransId="{5C04E55D-721F-4493-86BF-E8AC53F7F09D}"/>
    <dgm:cxn modelId="{2AA321EF-B90C-49CE-95B5-34F93A1C75E1}" type="presOf" srcId="{E238A75E-EE89-4586-95B4-027CD03E45A5}" destId="{4AECECC8-0E18-40E8-A20E-151BDA535067}" srcOrd="0" destOrd="0" presId="urn:microsoft.com/office/officeart/2005/8/layout/orgChart1"/>
    <dgm:cxn modelId="{4B07CCEF-6DA7-4945-A90F-D3B7070E903B}" type="presOf" srcId="{56ABF5FC-1C68-473A-84CB-9783DAAF3BE6}" destId="{B8C229C1-C5EF-4CAB-841D-865940085148}" srcOrd="0" destOrd="0" presId="urn:microsoft.com/office/officeart/2005/8/layout/orgChart1"/>
    <dgm:cxn modelId="{72960AF1-5F6A-4322-812B-75DB7DBBF0A8}" type="presOf" srcId="{2B15E365-F533-4088-93E2-39D42109C801}" destId="{7983793E-2709-4A16-A4D4-4902DB4DDE6D}" srcOrd="0" destOrd="0" presId="urn:microsoft.com/office/officeart/2005/8/layout/orgChart1"/>
    <dgm:cxn modelId="{B82E30F1-657A-448C-B5B4-C47AC704637D}" type="presOf" srcId="{E4704286-90C8-4203-A925-17F146CAEB65}" destId="{1296E305-2450-44FA-A455-87FE7AFCA286}" srcOrd="0" destOrd="0" presId="urn:microsoft.com/office/officeart/2005/8/layout/orgChart1"/>
    <dgm:cxn modelId="{E3428DF1-01C1-4B5B-844B-65FC0D1FBE97}" type="presOf" srcId="{8FD87A68-00E5-4F57-B243-F47C03D7757D}" destId="{66B4B576-19B3-4733-AD7C-9ED90C1BE69F}" srcOrd="0" destOrd="0" presId="urn:microsoft.com/office/officeart/2005/8/layout/orgChart1"/>
    <dgm:cxn modelId="{DC30D3F1-8E91-4CA7-AA99-2EE9C00FAC89}" type="presOf" srcId="{F66D348D-0458-4BFC-96F4-DBBCDDF2C76B}" destId="{8E9137EA-1167-471F-BBF3-E565EF7E5635}" srcOrd="0" destOrd="0" presId="urn:microsoft.com/office/officeart/2005/8/layout/orgChart1"/>
    <dgm:cxn modelId="{37FFB3F4-E3EA-438A-BB37-BDFFE6CE67B8}" type="presOf" srcId="{2648C2F1-9A9C-4CF9-A6A6-392AFF77370D}" destId="{BC567A43-36C4-4E06-B363-21FF7EC51609}" srcOrd="0" destOrd="0" presId="urn:microsoft.com/office/officeart/2005/8/layout/orgChart1"/>
    <dgm:cxn modelId="{A945E1F4-73BC-4007-98BA-07B97D5F8C88}" type="presOf" srcId="{612536D4-C028-4CDB-806F-438FAF6AE878}" destId="{A94EC670-501C-4419-9A02-4F89DDE93F90}" srcOrd="1" destOrd="0" presId="urn:microsoft.com/office/officeart/2005/8/layout/orgChart1"/>
    <dgm:cxn modelId="{5A351BFA-FE6A-40DF-AB0C-F448317D0D26}" type="presOf" srcId="{49F3E67F-80C0-4171-9E3D-C654CA06AF5C}" destId="{8DFD88D7-F7AD-4C7D-A01F-7C784D66EB6B}" srcOrd="1" destOrd="0" presId="urn:microsoft.com/office/officeart/2005/8/layout/orgChart1"/>
    <dgm:cxn modelId="{F9E384FA-3DFC-4CE4-808B-451FD471B2DB}" type="presOf" srcId="{617C1BBD-F99C-42F4-8B31-E00872FDE35A}" destId="{098254B2-8F89-4664-82D3-591DDE871452}" srcOrd="0" destOrd="0" presId="urn:microsoft.com/office/officeart/2005/8/layout/orgChart1"/>
    <dgm:cxn modelId="{216CC2FB-F9CE-4FD9-AE66-DF4CCB13E109}" srcId="{6FD15EF0-6F9A-405E-9275-D29D3A2B896B}" destId="{EFED898B-182C-4AB4-B2A8-C77E4A80A2F3}" srcOrd="3" destOrd="0" parTransId="{3F5F47B7-A9C2-4A7D-8A61-4C6439031D4E}" sibTransId="{93C785BC-E792-4DD0-815B-18E726566DC8}"/>
    <dgm:cxn modelId="{C2CCBEFD-4BB1-4F9A-9139-C6CDEC3756B3}" type="presOf" srcId="{9A68D55B-A648-4688-A5C2-C1AC03A11FB5}" destId="{5B274AC7-7158-4A1F-B234-519A22C0255B}" srcOrd="0" destOrd="0" presId="urn:microsoft.com/office/officeart/2005/8/layout/orgChart1"/>
    <dgm:cxn modelId="{C0DFE8FD-E5CE-47BD-A5AE-D553C486729B}" type="presOf" srcId="{AB54B135-63D3-4640-94E4-32017C0F73B1}" destId="{02796B6C-2FB2-4093-B3AC-9F4B0DE1A0DE}" srcOrd="1" destOrd="0" presId="urn:microsoft.com/office/officeart/2005/8/layout/orgChart1"/>
    <dgm:cxn modelId="{D9809CFE-6F85-4542-9AEC-26DDB07AB64D}" type="presOf" srcId="{30597EEA-351D-4E68-A7F6-0C5D7771F1B8}" destId="{FB4CFD13-21FB-4FFD-9A60-267664D7494D}" srcOrd="0" destOrd="0" presId="urn:microsoft.com/office/officeart/2005/8/layout/orgChart1"/>
    <dgm:cxn modelId="{FB8399FF-21C9-4045-9478-12B7641630DB}" srcId="{0A7C55A0-6CD2-47F6-841C-CCEDF1506260}" destId="{2D0877BF-8B75-41D3-A180-AE9A3CA8B452}" srcOrd="1" destOrd="0" parTransId="{385563AE-A2F7-480B-8013-A0C96B2A24DD}" sibTransId="{1BF5510A-99AC-4D20-9BCF-14BF0821ABC6}"/>
    <dgm:cxn modelId="{1F2AF068-A3A0-4EB3-AD89-0A32DE102883}" type="presParOf" srcId="{0420A7E5-1DE7-40AA-8B40-6672BC8E8783}" destId="{D500BB78-7D57-4225-A0F3-E9E905E234C8}" srcOrd="0" destOrd="0" presId="urn:microsoft.com/office/officeart/2005/8/layout/orgChart1"/>
    <dgm:cxn modelId="{73F76118-1504-4DCD-B113-ED7B5C1B3134}" type="presParOf" srcId="{D500BB78-7D57-4225-A0F3-E9E905E234C8}" destId="{18DD8EA1-95B8-45F6-9C37-7F7DC8A09A73}" srcOrd="0" destOrd="0" presId="urn:microsoft.com/office/officeart/2005/8/layout/orgChart1"/>
    <dgm:cxn modelId="{948D29AC-53E8-4766-AB07-AAB34DFABD40}" type="presParOf" srcId="{18DD8EA1-95B8-45F6-9C37-7F7DC8A09A73}" destId="{C24D2781-A8AA-49D8-B993-7A3C3D03C3AD}" srcOrd="0" destOrd="0" presId="urn:microsoft.com/office/officeart/2005/8/layout/orgChart1"/>
    <dgm:cxn modelId="{F477CAFE-8961-4189-9981-6B229300336B}" type="presParOf" srcId="{18DD8EA1-95B8-45F6-9C37-7F7DC8A09A73}" destId="{83344849-598C-44BF-8699-D56967D03B56}" srcOrd="1" destOrd="0" presId="urn:microsoft.com/office/officeart/2005/8/layout/orgChart1"/>
    <dgm:cxn modelId="{207B0ADF-5981-4DE3-9327-724C1921FF48}" type="presParOf" srcId="{D500BB78-7D57-4225-A0F3-E9E905E234C8}" destId="{93E7F5B9-AEFB-4D7E-924B-D02DF0D47448}" srcOrd="1" destOrd="0" presId="urn:microsoft.com/office/officeart/2005/8/layout/orgChart1"/>
    <dgm:cxn modelId="{958A50B1-601C-4CA8-89B9-02777354783D}" type="presParOf" srcId="{93E7F5B9-AEFB-4D7E-924B-D02DF0D47448}" destId="{5B274AC7-7158-4A1F-B234-519A22C0255B}" srcOrd="0" destOrd="0" presId="urn:microsoft.com/office/officeart/2005/8/layout/orgChart1"/>
    <dgm:cxn modelId="{21B49CA3-40F6-4921-89D4-90A11C4C9BFF}" type="presParOf" srcId="{93E7F5B9-AEFB-4D7E-924B-D02DF0D47448}" destId="{79460F13-4079-4FDE-8B71-23FEF872C727}" srcOrd="1" destOrd="0" presId="urn:microsoft.com/office/officeart/2005/8/layout/orgChart1"/>
    <dgm:cxn modelId="{7A9410B9-54D6-4A44-A738-341C6D2D6306}" type="presParOf" srcId="{79460F13-4079-4FDE-8B71-23FEF872C727}" destId="{F8D42457-6A0D-436B-9AB1-13955F8A331F}" srcOrd="0" destOrd="0" presId="urn:microsoft.com/office/officeart/2005/8/layout/orgChart1"/>
    <dgm:cxn modelId="{0C91D837-487F-4940-B1CC-FEA74B6D8C24}" type="presParOf" srcId="{F8D42457-6A0D-436B-9AB1-13955F8A331F}" destId="{9E72093E-8FE0-486C-89B4-8D8B444FA32D}" srcOrd="0" destOrd="0" presId="urn:microsoft.com/office/officeart/2005/8/layout/orgChart1"/>
    <dgm:cxn modelId="{898450B8-E39D-4ECD-8607-02ED6D284881}" type="presParOf" srcId="{F8D42457-6A0D-436B-9AB1-13955F8A331F}" destId="{B5915CB3-0F52-46DC-8C7D-25AA8A2BBF1F}" srcOrd="1" destOrd="0" presId="urn:microsoft.com/office/officeart/2005/8/layout/orgChart1"/>
    <dgm:cxn modelId="{23BE609F-488D-4365-98D0-0210FBAA722A}" type="presParOf" srcId="{79460F13-4079-4FDE-8B71-23FEF872C727}" destId="{79AA6D4A-BF3C-4AAD-B6E4-79490A5BAC39}" srcOrd="1" destOrd="0" presId="urn:microsoft.com/office/officeart/2005/8/layout/orgChart1"/>
    <dgm:cxn modelId="{FA48A869-767C-4516-BCAB-88EF5C425E3C}" type="presParOf" srcId="{79AA6D4A-BF3C-4AAD-B6E4-79490A5BAC39}" destId="{2E1AB07D-A416-41E3-A0F1-62C5C70F50BC}" srcOrd="0" destOrd="0" presId="urn:microsoft.com/office/officeart/2005/8/layout/orgChart1"/>
    <dgm:cxn modelId="{40163B59-3435-4874-BA3F-68122A958F8E}" type="presParOf" srcId="{79AA6D4A-BF3C-4AAD-B6E4-79490A5BAC39}" destId="{994171D7-287C-4E76-94B8-B16086D7FDA9}" srcOrd="1" destOrd="0" presId="urn:microsoft.com/office/officeart/2005/8/layout/orgChart1"/>
    <dgm:cxn modelId="{607F4D7F-D3C6-457D-952C-2EF183E2DA9E}" type="presParOf" srcId="{994171D7-287C-4E76-94B8-B16086D7FDA9}" destId="{35A23B27-166F-499B-95FC-1833330832A9}" srcOrd="0" destOrd="0" presId="urn:microsoft.com/office/officeart/2005/8/layout/orgChart1"/>
    <dgm:cxn modelId="{9675FFB3-2027-4091-830B-FA944F7CE388}" type="presParOf" srcId="{35A23B27-166F-499B-95FC-1833330832A9}" destId="{810AC69D-DC80-4407-BAF6-E9C659576739}" srcOrd="0" destOrd="0" presId="urn:microsoft.com/office/officeart/2005/8/layout/orgChart1"/>
    <dgm:cxn modelId="{3E309E58-2F63-4658-B993-7C52E31286DA}" type="presParOf" srcId="{35A23B27-166F-499B-95FC-1833330832A9}" destId="{EA205B40-8097-4EC2-B9CC-EEF323EBD4D9}" srcOrd="1" destOrd="0" presId="urn:microsoft.com/office/officeart/2005/8/layout/orgChart1"/>
    <dgm:cxn modelId="{8F4F2A39-9A64-417A-A8EF-02CD4D8316FD}" type="presParOf" srcId="{994171D7-287C-4E76-94B8-B16086D7FDA9}" destId="{285D76BB-E14F-4090-B2A9-59650F6108EB}" srcOrd="1" destOrd="0" presId="urn:microsoft.com/office/officeart/2005/8/layout/orgChart1"/>
    <dgm:cxn modelId="{FD8621D0-9B95-46EA-9A00-7438551C1193}" type="presParOf" srcId="{285D76BB-E14F-4090-B2A9-59650F6108EB}" destId="{66B4B576-19B3-4733-AD7C-9ED90C1BE69F}" srcOrd="0" destOrd="0" presId="urn:microsoft.com/office/officeart/2005/8/layout/orgChart1"/>
    <dgm:cxn modelId="{539A6F79-BBB2-4F82-A2B9-7BDDCB0B8110}" type="presParOf" srcId="{285D76BB-E14F-4090-B2A9-59650F6108EB}" destId="{5D96F5A5-FC96-419A-B166-0F927A504898}" srcOrd="1" destOrd="0" presId="urn:microsoft.com/office/officeart/2005/8/layout/orgChart1"/>
    <dgm:cxn modelId="{120160AA-E375-4797-AEC1-6C0B8B4099BB}" type="presParOf" srcId="{5D96F5A5-FC96-419A-B166-0F927A504898}" destId="{A331D45D-2EE1-43F4-B532-062765777A4F}" srcOrd="0" destOrd="0" presId="urn:microsoft.com/office/officeart/2005/8/layout/orgChart1"/>
    <dgm:cxn modelId="{46C56341-6652-43FA-BCEF-609474317F70}" type="presParOf" srcId="{A331D45D-2EE1-43F4-B532-062765777A4F}" destId="{B07E877D-73DB-478F-832D-D7D8B31AC6AE}" srcOrd="0" destOrd="0" presId="urn:microsoft.com/office/officeart/2005/8/layout/orgChart1"/>
    <dgm:cxn modelId="{6DB4D97F-3BC2-4875-800A-1AA13C7D4EC7}" type="presParOf" srcId="{A331D45D-2EE1-43F4-B532-062765777A4F}" destId="{780A9AC3-1AA7-4FA8-9E05-8C37072356C5}" srcOrd="1" destOrd="0" presId="urn:microsoft.com/office/officeart/2005/8/layout/orgChart1"/>
    <dgm:cxn modelId="{BA958325-361D-4DB6-9710-66A7DFF9A6A9}" type="presParOf" srcId="{5D96F5A5-FC96-419A-B166-0F927A504898}" destId="{90817741-4F73-4B4C-B9E3-6C902BC4A99A}" srcOrd="1" destOrd="0" presId="urn:microsoft.com/office/officeart/2005/8/layout/orgChart1"/>
    <dgm:cxn modelId="{6675193A-8806-4EAF-B21F-6A7B7CF59F11}" type="presParOf" srcId="{5D96F5A5-FC96-419A-B166-0F927A504898}" destId="{7F7BE405-E04B-48A3-890B-D297C6612D65}" srcOrd="2" destOrd="0" presId="urn:microsoft.com/office/officeart/2005/8/layout/orgChart1"/>
    <dgm:cxn modelId="{B25DE525-2CF9-4E55-BD25-AC05D4A6DF51}" type="presParOf" srcId="{994171D7-287C-4E76-94B8-B16086D7FDA9}" destId="{CF10D4CF-F534-47DD-B005-90F951D222F2}" srcOrd="2" destOrd="0" presId="urn:microsoft.com/office/officeart/2005/8/layout/orgChart1"/>
    <dgm:cxn modelId="{50691C11-2207-4B6D-A38D-1231E77903BF}" type="presParOf" srcId="{79AA6D4A-BF3C-4AAD-B6E4-79490A5BAC39}" destId="{1ECF925C-6BBA-420F-BE31-8A8A5E795515}" srcOrd="2" destOrd="0" presId="urn:microsoft.com/office/officeart/2005/8/layout/orgChart1"/>
    <dgm:cxn modelId="{0172C1E4-B564-46F8-8249-576B209671CE}" type="presParOf" srcId="{79AA6D4A-BF3C-4AAD-B6E4-79490A5BAC39}" destId="{ED61294A-95AA-48A0-92F9-3D6A8411F69E}" srcOrd="3" destOrd="0" presId="urn:microsoft.com/office/officeart/2005/8/layout/orgChart1"/>
    <dgm:cxn modelId="{FDE7375E-7136-4918-BB32-CEAD5A02377E}" type="presParOf" srcId="{ED61294A-95AA-48A0-92F9-3D6A8411F69E}" destId="{FE0C25E5-E931-45BF-9088-8D507295CBF9}" srcOrd="0" destOrd="0" presId="urn:microsoft.com/office/officeart/2005/8/layout/orgChart1"/>
    <dgm:cxn modelId="{B420FB5C-5592-4C07-9748-AC8A5A7241A3}" type="presParOf" srcId="{FE0C25E5-E931-45BF-9088-8D507295CBF9}" destId="{57F1B2EE-C310-4B95-823C-E4681EB4BDD4}" srcOrd="0" destOrd="0" presId="urn:microsoft.com/office/officeart/2005/8/layout/orgChart1"/>
    <dgm:cxn modelId="{75FCE26C-58F9-4625-A9DD-7B7BD6F0AD75}" type="presParOf" srcId="{FE0C25E5-E931-45BF-9088-8D507295CBF9}" destId="{472DDF85-0B8D-43F4-A59C-5B40AD3F0B43}" srcOrd="1" destOrd="0" presId="urn:microsoft.com/office/officeart/2005/8/layout/orgChart1"/>
    <dgm:cxn modelId="{B0DDC540-67CB-47AC-98CA-9EDED81851F5}" type="presParOf" srcId="{ED61294A-95AA-48A0-92F9-3D6A8411F69E}" destId="{5485685B-53FE-4E11-AB98-5CE218F3D37F}" srcOrd="1" destOrd="0" presId="urn:microsoft.com/office/officeart/2005/8/layout/orgChart1"/>
    <dgm:cxn modelId="{CD1A87CE-89AB-41C1-8E98-085F0DCBC646}" type="presParOf" srcId="{5485685B-53FE-4E11-AB98-5CE218F3D37F}" destId="{DCF07C95-2D08-410B-B315-F7EB4FEB29D9}" srcOrd="0" destOrd="0" presId="urn:microsoft.com/office/officeart/2005/8/layout/orgChart1"/>
    <dgm:cxn modelId="{21A247D6-1ACD-4D09-807E-5BC987AD0F1C}" type="presParOf" srcId="{5485685B-53FE-4E11-AB98-5CE218F3D37F}" destId="{8D87F37B-AD09-4C0A-8012-04B1EB41E134}" srcOrd="1" destOrd="0" presId="urn:microsoft.com/office/officeart/2005/8/layout/orgChart1"/>
    <dgm:cxn modelId="{48B08FAC-1B23-441F-B8C1-7C28F47D8A9C}" type="presParOf" srcId="{8D87F37B-AD09-4C0A-8012-04B1EB41E134}" destId="{658A48F0-A515-42F8-B42C-A6DF7203D55B}" srcOrd="0" destOrd="0" presId="urn:microsoft.com/office/officeart/2005/8/layout/orgChart1"/>
    <dgm:cxn modelId="{E0D76753-0FDD-49BB-A9D3-8B8285F1ABEC}" type="presParOf" srcId="{658A48F0-A515-42F8-B42C-A6DF7203D55B}" destId="{85172B15-9383-42D8-98DA-2163BF5F8484}" srcOrd="0" destOrd="0" presId="urn:microsoft.com/office/officeart/2005/8/layout/orgChart1"/>
    <dgm:cxn modelId="{547DBC41-4320-4B6B-A68D-05B1398567BE}" type="presParOf" srcId="{658A48F0-A515-42F8-B42C-A6DF7203D55B}" destId="{05919029-E478-44AC-9427-F1911EED7EB5}" srcOrd="1" destOrd="0" presId="urn:microsoft.com/office/officeart/2005/8/layout/orgChart1"/>
    <dgm:cxn modelId="{A897A2B4-EA81-467F-B42E-2170BC18FA65}" type="presParOf" srcId="{8D87F37B-AD09-4C0A-8012-04B1EB41E134}" destId="{096B8B18-4CA4-4FB0-A4A3-A57D4903F267}" srcOrd="1" destOrd="0" presId="urn:microsoft.com/office/officeart/2005/8/layout/orgChart1"/>
    <dgm:cxn modelId="{16605B95-E5CA-4DCC-BBB9-5279A65DC1AC}" type="presParOf" srcId="{096B8B18-4CA4-4FB0-A4A3-A57D4903F267}" destId="{F3F041D6-93DE-46AB-969D-54803A6A7847}" srcOrd="0" destOrd="0" presId="urn:microsoft.com/office/officeart/2005/8/layout/orgChart1"/>
    <dgm:cxn modelId="{4E042E2B-5E34-48D1-BF3C-4C977A741CCF}" type="presParOf" srcId="{096B8B18-4CA4-4FB0-A4A3-A57D4903F267}" destId="{E67BD7AB-07F8-48FB-B6D4-B2CAACB04F19}" srcOrd="1" destOrd="0" presId="urn:microsoft.com/office/officeart/2005/8/layout/orgChart1"/>
    <dgm:cxn modelId="{4B977CD7-491D-49DC-AB7B-5C10B25CE656}" type="presParOf" srcId="{E67BD7AB-07F8-48FB-B6D4-B2CAACB04F19}" destId="{983D2788-3EF6-47B7-8FF7-2BC2BD22E024}" srcOrd="0" destOrd="0" presId="urn:microsoft.com/office/officeart/2005/8/layout/orgChart1"/>
    <dgm:cxn modelId="{D641C340-5B75-484D-9A76-BDA8844ECE55}" type="presParOf" srcId="{983D2788-3EF6-47B7-8FF7-2BC2BD22E024}" destId="{CEF5DA4D-78F0-458B-AC72-00CA67E1C803}" srcOrd="0" destOrd="0" presId="urn:microsoft.com/office/officeart/2005/8/layout/orgChart1"/>
    <dgm:cxn modelId="{F39A15D7-8A28-454E-911D-037E65EDE547}" type="presParOf" srcId="{983D2788-3EF6-47B7-8FF7-2BC2BD22E024}" destId="{241BD1C3-BB30-4715-8988-4842FA6130B6}" srcOrd="1" destOrd="0" presId="urn:microsoft.com/office/officeart/2005/8/layout/orgChart1"/>
    <dgm:cxn modelId="{72F3650F-A2B9-4340-A60E-DD5A8C60ABD6}" type="presParOf" srcId="{E67BD7AB-07F8-48FB-B6D4-B2CAACB04F19}" destId="{FD1E5219-8887-44AA-81B2-2638BA25D6E8}" srcOrd="1" destOrd="0" presId="urn:microsoft.com/office/officeart/2005/8/layout/orgChart1"/>
    <dgm:cxn modelId="{6F6CBB5D-4431-45EC-BD81-49EE6BA7FD95}" type="presParOf" srcId="{E67BD7AB-07F8-48FB-B6D4-B2CAACB04F19}" destId="{16C2CB1F-71B5-483D-98C6-B6942BCC8E5D}" srcOrd="2" destOrd="0" presId="urn:microsoft.com/office/officeart/2005/8/layout/orgChart1"/>
    <dgm:cxn modelId="{4EC257BE-513A-453D-9678-A4B57679ECC3}" type="presParOf" srcId="{8D87F37B-AD09-4C0A-8012-04B1EB41E134}" destId="{0F37F7F4-D92E-47FB-81A3-889E2EBB5DA5}" srcOrd="2" destOrd="0" presId="urn:microsoft.com/office/officeart/2005/8/layout/orgChart1"/>
    <dgm:cxn modelId="{9F139EDD-1ED9-4561-B1D7-6F27DB10E9E0}" type="presParOf" srcId="{5485685B-53FE-4E11-AB98-5CE218F3D37F}" destId="{D8C96741-24D7-4C17-838B-9FEDBF8098EC}" srcOrd="2" destOrd="0" presId="urn:microsoft.com/office/officeart/2005/8/layout/orgChart1"/>
    <dgm:cxn modelId="{79CA4C12-9581-4CCD-9FAD-2AF850AEA2E3}" type="presParOf" srcId="{5485685B-53FE-4E11-AB98-5CE218F3D37F}" destId="{D80A7FCD-1E74-44B2-AE92-DBE840DE421C}" srcOrd="3" destOrd="0" presId="urn:microsoft.com/office/officeart/2005/8/layout/orgChart1"/>
    <dgm:cxn modelId="{BFFC64BF-E23A-4C4C-92FE-15A721B3AEFF}" type="presParOf" srcId="{D80A7FCD-1E74-44B2-AE92-DBE840DE421C}" destId="{D54804B8-6B6E-4C1F-956B-0A7FD2FF4F0F}" srcOrd="0" destOrd="0" presId="urn:microsoft.com/office/officeart/2005/8/layout/orgChart1"/>
    <dgm:cxn modelId="{B59D58B6-990B-4743-A92E-B031FDEDF174}" type="presParOf" srcId="{D54804B8-6B6E-4C1F-956B-0A7FD2FF4F0F}" destId="{44641A53-007D-414E-A52C-9A2C24C35C7B}" srcOrd="0" destOrd="0" presId="urn:microsoft.com/office/officeart/2005/8/layout/orgChart1"/>
    <dgm:cxn modelId="{05B49BD0-BCE0-4E3E-9D38-7746A25BF0D6}" type="presParOf" srcId="{D54804B8-6B6E-4C1F-956B-0A7FD2FF4F0F}" destId="{6EB59EBD-4E61-40AA-8B3F-21E0BF3EDC43}" srcOrd="1" destOrd="0" presId="urn:microsoft.com/office/officeart/2005/8/layout/orgChart1"/>
    <dgm:cxn modelId="{2225D7C6-FC8B-499C-9282-647AEF6C7A7B}" type="presParOf" srcId="{D80A7FCD-1E74-44B2-AE92-DBE840DE421C}" destId="{1769A7ED-CC2B-4C5E-8B42-926BBDC8B9FB}" srcOrd="1" destOrd="0" presId="urn:microsoft.com/office/officeart/2005/8/layout/orgChart1"/>
    <dgm:cxn modelId="{973CD759-A9F4-47D5-BB34-47E8C089A041}" type="presParOf" srcId="{1769A7ED-CC2B-4C5E-8B42-926BBDC8B9FB}" destId="{E6F45509-FAF0-4107-A803-7B8D76DE9749}" srcOrd="0" destOrd="0" presId="urn:microsoft.com/office/officeart/2005/8/layout/orgChart1"/>
    <dgm:cxn modelId="{6E6D755F-20C0-444E-8BFD-DD9B70971E21}" type="presParOf" srcId="{1769A7ED-CC2B-4C5E-8B42-926BBDC8B9FB}" destId="{D55F0B25-727F-44BF-9975-0F5B2398B0B9}" srcOrd="1" destOrd="0" presId="urn:microsoft.com/office/officeart/2005/8/layout/orgChart1"/>
    <dgm:cxn modelId="{3730F038-C406-4442-BD53-BCC599D71EB7}" type="presParOf" srcId="{D55F0B25-727F-44BF-9975-0F5B2398B0B9}" destId="{98B968F5-634A-4D38-A834-3F44401811C9}" srcOrd="0" destOrd="0" presId="urn:microsoft.com/office/officeart/2005/8/layout/orgChart1"/>
    <dgm:cxn modelId="{006EA3D8-5850-4E95-9518-DA0FEA097DD9}" type="presParOf" srcId="{98B968F5-634A-4D38-A834-3F44401811C9}" destId="{F7C9D1ED-553B-4E29-877C-14747A6FED1F}" srcOrd="0" destOrd="0" presId="urn:microsoft.com/office/officeart/2005/8/layout/orgChart1"/>
    <dgm:cxn modelId="{07B0E6FD-B9F4-4641-A895-8AAF49428614}" type="presParOf" srcId="{98B968F5-634A-4D38-A834-3F44401811C9}" destId="{EB452D2E-289E-4889-8601-B1D0FDF21702}" srcOrd="1" destOrd="0" presId="urn:microsoft.com/office/officeart/2005/8/layout/orgChart1"/>
    <dgm:cxn modelId="{2FB497B9-D055-42B8-A223-878C10D42CA8}" type="presParOf" srcId="{D55F0B25-727F-44BF-9975-0F5B2398B0B9}" destId="{156F83E7-C50C-4A7E-ABD8-47CEE7BA4A82}" srcOrd="1" destOrd="0" presId="urn:microsoft.com/office/officeart/2005/8/layout/orgChart1"/>
    <dgm:cxn modelId="{C62A5EFF-7EEA-4DE6-B4E5-F5411F0CB1CB}" type="presParOf" srcId="{D55F0B25-727F-44BF-9975-0F5B2398B0B9}" destId="{2747605C-2341-46E5-80B7-3FA5F48F86CD}" srcOrd="2" destOrd="0" presId="urn:microsoft.com/office/officeart/2005/8/layout/orgChart1"/>
    <dgm:cxn modelId="{BC3124CF-9E12-4EB2-85F2-F2A7E8DF7670}" type="presParOf" srcId="{1769A7ED-CC2B-4C5E-8B42-926BBDC8B9FB}" destId="{3F6CB393-C742-4A97-A65D-3D58935A5D2B}" srcOrd="2" destOrd="0" presId="urn:microsoft.com/office/officeart/2005/8/layout/orgChart1"/>
    <dgm:cxn modelId="{C0DD3538-243F-4989-909A-2F7DC168C550}" type="presParOf" srcId="{1769A7ED-CC2B-4C5E-8B42-926BBDC8B9FB}" destId="{B1EA1ED9-D8F1-4CEA-8375-727162947742}" srcOrd="3" destOrd="0" presId="urn:microsoft.com/office/officeart/2005/8/layout/orgChart1"/>
    <dgm:cxn modelId="{DE40ACCC-44CE-402E-9F1B-37F70522BC4C}" type="presParOf" srcId="{B1EA1ED9-D8F1-4CEA-8375-727162947742}" destId="{3AFEDA10-780C-4B63-8319-5B41F1AEAFF5}" srcOrd="0" destOrd="0" presId="urn:microsoft.com/office/officeart/2005/8/layout/orgChart1"/>
    <dgm:cxn modelId="{1DCDEF31-8DDE-45DC-8D9E-81D0A861D665}" type="presParOf" srcId="{3AFEDA10-780C-4B63-8319-5B41F1AEAFF5}" destId="{2A98DD5A-FF58-4A69-9E69-F0D58E5E33CE}" srcOrd="0" destOrd="0" presId="urn:microsoft.com/office/officeart/2005/8/layout/orgChart1"/>
    <dgm:cxn modelId="{262E4FB8-37F8-4B5B-B2C0-67018F0209AF}" type="presParOf" srcId="{3AFEDA10-780C-4B63-8319-5B41F1AEAFF5}" destId="{02796B6C-2FB2-4093-B3AC-9F4B0DE1A0DE}" srcOrd="1" destOrd="0" presId="urn:microsoft.com/office/officeart/2005/8/layout/orgChart1"/>
    <dgm:cxn modelId="{DA232F14-404A-4D17-9BEA-D7CD896BB346}" type="presParOf" srcId="{B1EA1ED9-D8F1-4CEA-8375-727162947742}" destId="{9269A8A9-20FB-4024-A956-9EA11E3A7469}" srcOrd="1" destOrd="0" presId="urn:microsoft.com/office/officeart/2005/8/layout/orgChart1"/>
    <dgm:cxn modelId="{2795E208-10E8-46EB-9592-3AC1701581A7}" type="presParOf" srcId="{B1EA1ED9-D8F1-4CEA-8375-727162947742}" destId="{3E44613D-5E9A-479E-B0ED-D5BA2D5DCB97}" srcOrd="2" destOrd="0" presId="urn:microsoft.com/office/officeart/2005/8/layout/orgChart1"/>
    <dgm:cxn modelId="{1517D64A-200F-4519-BD80-3D9C4C2C0EB4}" type="presParOf" srcId="{D80A7FCD-1E74-44B2-AE92-DBE840DE421C}" destId="{5BDD1366-6FC7-4C3A-8346-1BFAC7A615DB}" srcOrd="2" destOrd="0" presId="urn:microsoft.com/office/officeart/2005/8/layout/orgChart1"/>
    <dgm:cxn modelId="{4298384F-EF5F-4968-BB86-5DD20F55E93F}" type="presParOf" srcId="{5485685B-53FE-4E11-AB98-5CE218F3D37F}" destId="{841E790F-0422-49E5-B7DB-508720843A17}" srcOrd="4" destOrd="0" presId="urn:microsoft.com/office/officeart/2005/8/layout/orgChart1"/>
    <dgm:cxn modelId="{5DB0608A-E367-4006-B0F7-52CE26EA417F}" type="presParOf" srcId="{5485685B-53FE-4E11-AB98-5CE218F3D37F}" destId="{E93284EF-7053-4A55-A67A-CAE4B628EE3F}" srcOrd="5" destOrd="0" presId="urn:microsoft.com/office/officeart/2005/8/layout/orgChart1"/>
    <dgm:cxn modelId="{E3D586DF-933B-4C1C-8DCE-51AB4B1AFF4A}" type="presParOf" srcId="{E93284EF-7053-4A55-A67A-CAE4B628EE3F}" destId="{FAC24EB0-504C-4952-AEC8-94E6E04A097E}" srcOrd="0" destOrd="0" presId="urn:microsoft.com/office/officeart/2005/8/layout/orgChart1"/>
    <dgm:cxn modelId="{638BAAEE-6EFA-4220-83BE-60C54FD9BDFE}" type="presParOf" srcId="{FAC24EB0-504C-4952-AEC8-94E6E04A097E}" destId="{B030B6A0-303D-4E17-87B4-806C17BAD242}" srcOrd="0" destOrd="0" presId="urn:microsoft.com/office/officeart/2005/8/layout/orgChart1"/>
    <dgm:cxn modelId="{842102BD-3EF8-4F92-BE49-C75E79C654C8}" type="presParOf" srcId="{FAC24EB0-504C-4952-AEC8-94E6E04A097E}" destId="{A8B072FA-5CDA-412D-98E5-AD7810691712}" srcOrd="1" destOrd="0" presId="urn:microsoft.com/office/officeart/2005/8/layout/orgChart1"/>
    <dgm:cxn modelId="{D16F6600-3805-4EFE-977C-36681BABF236}" type="presParOf" srcId="{E93284EF-7053-4A55-A67A-CAE4B628EE3F}" destId="{9C503AF7-AF9C-44D8-8ED2-4448C2D5A575}" srcOrd="1" destOrd="0" presId="urn:microsoft.com/office/officeart/2005/8/layout/orgChart1"/>
    <dgm:cxn modelId="{DCB7FA6C-1693-4FFD-8BC5-E7D884BE94CF}" type="presParOf" srcId="{9C503AF7-AF9C-44D8-8ED2-4448C2D5A575}" destId="{F951C67B-A1BC-4FF4-AE55-C3B2FBBB5AB5}" srcOrd="0" destOrd="0" presId="urn:microsoft.com/office/officeart/2005/8/layout/orgChart1"/>
    <dgm:cxn modelId="{65805E82-F902-421F-AC4F-C06060D42DC7}" type="presParOf" srcId="{9C503AF7-AF9C-44D8-8ED2-4448C2D5A575}" destId="{1ED658B4-CA4A-4148-99AA-C306EE9D64D0}" srcOrd="1" destOrd="0" presId="urn:microsoft.com/office/officeart/2005/8/layout/orgChart1"/>
    <dgm:cxn modelId="{FF124594-4058-457E-8C77-2F397ECEB6B8}" type="presParOf" srcId="{1ED658B4-CA4A-4148-99AA-C306EE9D64D0}" destId="{796DC322-9616-474D-A490-8471129FC81B}" srcOrd="0" destOrd="0" presId="urn:microsoft.com/office/officeart/2005/8/layout/orgChart1"/>
    <dgm:cxn modelId="{A42E0AB9-908E-45E5-9D4C-748B53A87465}" type="presParOf" srcId="{796DC322-9616-474D-A490-8471129FC81B}" destId="{974C7D03-0DB8-464B-B055-62B9FBDEF836}" srcOrd="0" destOrd="0" presId="urn:microsoft.com/office/officeart/2005/8/layout/orgChart1"/>
    <dgm:cxn modelId="{85830EFD-8525-43C2-984C-30A5B51E387A}" type="presParOf" srcId="{796DC322-9616-474D-A490-8471129FC81B}" destId="{6D9220B8-793B-4414-8E54-B2C4FBA32EAA}" srcOrd="1" destOrd="0" presId="urn:microsoft.com/office/officeart/2005/8/layout/orgChart1"/>
    <dgm:cxn modelId="{218479B1-204A-41AD-83EC-661EBB17D194}" type="presParOf" srcId="{1ED658B4-CA4A-4148-99AA-C306EE9D64D0}" destId="{1FB9975E-5254-42A2-A0E0-43138B84194C}" srcOrd="1" destOrd="0" presId="urn:microsoft.com/office/officeart/2005/8/layout/orgChart1"/>
    <dgm:cxn modelId="{ED3C0784-49E7-40E8-A94B-48C6D8F3D19E}" type="presParOf" srcId="{1ED658B4-CA4A-4148-99AA-C306EE9D64D0}" destId="{DA9D79E4-7283-42FD-9BDF-CD032DEB6619}" srcOrd="2" destOrd="0" presId="urn:microsoft.com/office/officeart/2005/8/layout/orgChart1"/>
    <dgm:cxn modelId="{2D6A574E-9B2E-4E89-9025-D0AA9D6A241B}" type="presParOf" srcId="{9C503AF7-AF9C-44D8-8ED2-4448C2D5A575}" destId="{9A73FC6E-5CF5-46C9-A97E-2DC9D4E4A4A9}" srcOrd="2" destOrd="0" presId="urn:microsoft.com/office/officeart/2005/8/layout/orgChart1"/>
    <dgm:cxn modelId="{3BD14E0A-65F0-48A7-B992-C3FADD0CC398}" type="presParOf" srcId="{9C503AF7-AF9C-44D8-8ED2-4448C2D5A575}" destId="{3C2025C7-5558-4BDA-8967-2DE71D682313}" srcOrd="3" destOrd="0" presId="urn:microsoft.com/office/officeart/2005/8/layout/orgChart1"/>
    <dgm:cxn modelId="{B66E881D-EC79-4B43-B952-F93FE2A8A9F0}" type="presParOf" srcId="{3C2025C7-5558-4BDA-8967-2DE71D682313}" destId="{78CD2A69-6DB2-4D27-89B2-F507622497A3}" srcOrd="0" destOrd="0" presId="urn:microsoft.com/office/officeart/2005/8/layout/orgChart1"/>
    <dgm:cxn modelId="{E93672F9-F1EC-423E-A4B2-8940144EA9DC}" type="presParOf" srcId="{78CD2A69-6DB2-4D27-89B2-F507622497A3}" destId="{B8C229C1-C5EF-4CAB-841D-865940085148}" srcOrd="0" destOrd="0" presId="urn:microsoft.com/office/officeart/2005/8/layout/orgChart1"/>
    <dgm:cxn modelId="{90287D74-2734-4461-8577-AB50E5E7FF5E}" type="presParOf" srcId="{78CD2A69-6DB2-4D27-89B2-F507622497A3}" destId="{DF0AF326-B223-4779-B402-3F9CFB2BF0FA}" srcOrd="1" destOrd="0" presId="urn:microsoft.com/office/officeart/2005/8/layout/orgChart1"/>
    <dgm:cxn modelId="{00221A69-B364-4857-BE4A-989A61D63B1B}" type="presParOf" srcId="{3C2025C7-5558-4BDA-8967-2DE71D682313}" destId="{C591F51E-2D5D-4763-9076-19954D9B9545}" srcOrd="1" destOrd="0" presId="urn:microsoft.com/office/officeart/2005/8/layout/orgChart1"/>
    <dgm:cxn modelId="{796ECAED-5A3C-4A32-B17D-68A27087B72D}" type="presParOf" srcId="{3C2025C7-5558-4BDA-8967-2DE71D682313}" destId="{9AB546AB-FDE8-441A-A47D-FA34110BC5A6}" srcOrd="2" destOrd="0" presId="urn:microsoft.com/office/officeart/2005/8/layout/orgChart1"/>
    <dgm:cxn modelId="{E5C24ADD-FA62-4707-9807-C10277AD149A}" type="presParOf" srcId="{9C503AF7-AF9C-44D8-8ED2-4448C2D5A575}" destId="{7BBB1A03-711A-47F8-8ED6-B3380A2A231F}" srcOrd="4" destOrd="0" presId="urn:microsoft.com/office/officeart/2005/8/layout/orgChart1"/>
    <dgm:cxn modelId="{324069B0-329A-44A0-89ED-C3DFF06FD6DF}" type="presParOf" srcId="{9C503AF7-AF9C-44D8-8ED2-4448C2D5A575}" destId="{A69C3809-032B-4221-8A01-3BF43EF7BF0A}" srcOrd="5" destOrd="0" presId="urn:microsoft.com/office/officeart/2005/8/layout/orgChart1"/>
    <dgm:cxn modelId="{4E379D9B-44B3-43F3-AA30-5A52A44E5BD9}" type="presParOf" srcId="{A69C3809-032B-4221-8A01-3BF43EF7BF0A}" destId="{883C4D91-7BF6-4C01-9814-C1892941D4CD}" srcOrd="0" destOrd="0" presId="urn:microsoft.com/office/officeart/2005/8/layout/orgChart1"/>
    <dgm:cxn modelId="{61BA5FFA-D4FF-4ECA-A54D-E1A437BB7944}" type="presParOf" srcId="{883C4D91-7BF6-4C01-9814-C1892941D4CD}" destId="{535D9D9F-B1E5-49E5-B6A2-1739CA1C2ECC}" srcOrd="0" destOrd="0" presId="urn:microsoft.com/office/officeart/2005/8/layout/orgChart1"/>
    <dgm:cxn modelId="{EE76CB5B-958D-40D8-96B2-6E6C3F70ECB0}" type="presParOf" srcId="{883C4D91-7BF6-4C01-9814-C1892941D4CD}" destId="{D9ED76A0-2CF1-446D-A690-88F9520102D6}" srcOrd="1" destOrd="0" presId="urn:microsoft.com/office/officeart/2005/8/layout/orgChart1"/>
    <dgm:cxn modelId="{B1A30C82-8C80-4240-896F-94A8A2D3DEB4}" type="presParOf" srcId="{A69C3809-032B-4221-8A01-3BF43EF7BF0A}" destId="{33FF88C6-5694-45B2-A61F-11DF76953D10}" srcOrd="1" destOrd="0" presId="urn:microsoft.com/office/officeart/2005/8/layout/orgChart1"/>
    <dgm:cxn modelId="{6234AAD8-D412-4485-AC9F-B890B5E5C366}" type="presParOf" srcId="{A69C3809-032B-4221-8A01-3BF43EF7BF0A}" destId="{DA493693-3F82-4936-A209-6F1C2A0EDDB3}" srcOrd="2" destOrd="0" presId="urn:microsoft.com/office/officeart/2005/8/layout/orgChart1"/>
    <dgm:cxn modelId="{E5CB3930-013B-4062-8A6D-35F6BB338083}" type="presParOf" srcId="{9C503AF7-AF9C-44D8-8ED2-4448C2D5A575}" destId="{1E6BF4E5-88A4-400E-99C3-F76A0E51C57F}" srcOrd="6" destOrd="0" presId="urn:microsoft.com/office/officeart/2005/8/layout/orgChart1"/>
    <dgm:cxn modelId="{2181C4D3-8781-4BF9-AD92-57DA781A5C7F}" type="presParOf" srcId="{9C503AF7-AF9C-44D8-8ED2-4448C2D5A575}" destId="{0B66AF90-47DB-46CD-9178-B375D482816B}" srcOrd="7" destOrd="0" presId="urn:microsoft.com/office/officeart/2005/8/layout/orgChart1"/>
    <dgm:cxn modelId="{FE8ECD9C-FE2E-44E2-BA5E-415A1FBC336A}" type="presParOf" srcId="{0B66AF90-47DB-46CD-9178-B375D482816B}" destId="{36A7ACCE-A20F-4DA3-9E8F-B06CD09999AF}" srcOrd="0" destOrd="0" presId="urn:microsoft.com/office/officeart/2005/8/layout/orgChart1"/>
    <dgm:cxn modelId="{CF30559E-BA8D-448C-B01D-1CAA75519EA4}" type="presParOf" srcId="{36A7ACCE-A20F-4DA3-9E8F-B06CD09999AF}" destId="{D3EC6C41-09FB-4F77-8459-75C485AF2448}" srcOrd="0" destOrd="0" presId="urn:microsoft.com/office/officeart/2005/8/layout/orgChart1"/>
    <dgm:cxn modelId="{957F9242-F488-434C-B260-D918E0E3077B}" type="presParOf" srcId="{36A7ACCE-A20F-4DA3-9E8F-B06CD09999AF}" destId="{FD76944F-6387-4599-ABB2-C59048B9D961}" srcOrd="1" destOrd="0" presId="urn:microsoft.com/office/officeart/2005/8/layout/orgChart1"/>
    <dgm:cxn modelId="{6B341A46-3B40-4D4B-A41C-00F67BFFAEF1}" type="presParOf" srcId="{0B66AF90-47DB-46CD-9178-B375D482816B}" destId="{2F8A83F3-BB4D-4250-858E-19E2417C03E5}" srcOrd="1" destOrd="0" presId="urn:microsoft.com/office/officeart/2005/8/layout/orgChart1"/>
    <dgm:cxn modelId="{963E4127-ACCA-4565-BA86-04DA0B8C09FC}" type="presParOf" srcId="{0B66AF90-47DB-46CD-9178-B375D482816B}" destId="{BFCF5BC2-6D06-4C38-A1CD-5494763BF3CD}" srcOrd="2" destOrd="0" presId="urn:microsoft.com/office/officeart/2005/8/layout/orgChart1"/>
    <dgm:cxn modelId="{78493036-1F71-4F96-8E84-954501670819}" type="presParOf" srcId="{E93284EF-7053-4A55-A67A-CAE4B628EE3F}" destId="{8FB6C165-FE91-4D13-8EA9-A49E99A1197D}" srcOrd="2" destOrd="0" presId="urn:microsoft.com/office/officeart/2005/8/layout/orgChart1"/>
    <dgm:cxn modelId="{49D08DBC-4C83-43D9-8356-95A0114D573D}" type="presParOf" srcId="{5485685B-53FE-4E11-AB98-5CE218F3D37F}" destId="{3843D2DC-2D96-4744-9C86-06732AF97266}" srcOrd="6" destOrd="0" presId="urn:microsoft.com/office/officeart/2005/8/layout/orgChart1"/>
    <dgm:cxn modelId="{149B089A-9271-4690-933F-4718758877B5}" type="presParOf" srcId="{5485685B-53FE-4E11-AB98-5CE218F3D37F}" destId="{EFED1847-6589-48B4-B886-E031730786EF}" srcOrd="7" destOrd="0" presId="urn:microsoft.com/office/officeart/2005/8/layout/orgChart1"/>
    <dgm:cxn modelId="{FE6CA7FD-4CF1-4522-A8EF-28C726EE3CCA}" type="presParOf" srcId="{EFED1847-6589-48B4-B886-E031730786EF}" destId="{232F7E77-3C44-438C-831A-715916B9570C}" srcOrd="0" destOrd="0" presId="urn:microsoft.com/office/officeart/2005/8/layout/orgChart1"/>
    <dgm:cxn modelId="{4AFD2C7A-FA9A-4FB4-A697-942DB06A513E}" type="presParOf" srcId="{232F7E77-3C44-438C-831A-715916B9570C}" destId="{5B5D5D65-4E91-40B0-ABF0-330B39B0F23D}" srcOrd="0" destOrd="0" presId="urn:microsoft.com/office/officeart/2005/8/layout/orgChart1"/>
    <dgm:cxn modelId="{F7ED9460-DA64-4B8E-BBEB-030A89B60E6A}" type="presParOf" srcId="{232F7E77-3C44-438C-831A-715916B9570C}" destId="{3E7CBEFD-470F-49BA-850F-9054BF26F464}" srcOrd="1" destOrd="0" presId="urn:microsoft.com/office/officeart/2005/8/layout/orgChart1"/>
    <dgm:cxn modelId="{6A056E0F-9D9F-460E-A259-B5B5B0E2DB66}" type="presParOf" srcId="{EFED1847-6589-48B4-B886-E031730786EF}" destId="{74644417-DB45-4DCE-B971-6BEFE4B302F6}" srcOrd="1" destOrd="0" presId="urn:microsoft.com/office/officeart/2005/8/layout/orgChart1"/>
    <dgm:cxn modelId="{6F7129CD-16AE-4F24-9D33-37D81E0A5373}" type="presParOf" srcId="{74644417-DB45-4DCE-B971-6BEFE4B302F6}" destId="{098254B2-8F89-4664-82D3-591DDE871452}" srcOrd="0" destOrd="0" presId="urn:microsoft.com/office/officeart/2005/8/layout/orgChart1"/>
    <dgm:cxn modelId="{B1551EAC-8728-4703-94B4-86D89B7D53AA}" type="presParOf" srcId="{74644417-DB45-4DCE-B971-6BEFE4B302F6}" destId="{1F189B34-CBE0-437D-88F2-3A1E30E03CC7}" srcOrd="1" destOrd="0" presId="urn:microsoft.com/office/officeart/2005/8/layout/orgChart1"/>
    <dgm:cxn modelId="{D1FAFD82-F486-42A1-834E-AE1AE13D2BD9}" type="presParOf" srcId="{1F189B34-CBE0-437D-88F2-3A1E30E03CC7}" destId="{312D2B90-1144-4DD3-ADAD-39D7F45D5112}" srcOrd="0" destOrd="0" presId="urn:microsoft.com/office/officeart/2005/8/layout/orgChart1"/>
    <dgm:cxn modelId="{A47DD5E2-56B8-45D4-8042-BF29305E4CC1}" type="presParOf" srcId="{312D2B90-1144-4DD3-ADAD-39D7F45D5112}" destId="{412CEB6F-7B45-4A9A-8202-5E9CF30D0137}" srcOrd="0" destOrd="0" presId="urn:microsoft.com/office/officeart/2005/8/layout/orgChart1"/>
    <dgm:cxn modelId="{35A7450D-4576-42A6-9043-34C875A2A128}" type="presParOf" srcId="{312D2B90-1144-4DD3-ADAD-39D7F45D5112}" destId="{50E807EC-3288-488A-A45E-3FA75ECA9CB8}" srcOrd="1" destOrd="0" presId="urn:microsoft.com/office/officeart/2005/8/layout/orgChart1"/>
    <dgm:cxn modelId="{53ECA928-988A-4103-85BD-4C342F4B84AC}" type="presParOf" srcId="{1F189B34-CBE0-437D-88F2-3A1E30E03CC7}" destId="{426724BB-1EFF-491D-87B2-AE1E259B2B01}" srcOrd="1" destOrd="0" presId="urn:microsoft.com/office/officeart/2005/8/layout/orgChart1"/>
    <dgm:cxn modelId="{E883BAC4-7600-4062-A6BF-C8355640F5CB}" type="presParOf" srcId="{426724BB-1EFF-491D-87B2-AE1E259B2B01}" destId="{8E9137EA-1167-471F-BBF3-E565EF7E5635}" srcOrd="0" destOrd="0" presId="urn:microsoft.com/office/officeart/2005/8/layout/orgChart1"/>
    <dgm:cxn modelId="{B8686134-220C-4A10-B970-2A3833AE1497}" type="presParOf" srcId="{426724BB-1EFF-491D-87B2-AE1E259B2B01}" destId="{2736214C-A9E1-45DD-A3C9-EAB5768DA9A3}" srcOrd="1" destOrd="0" presId="urn:microsoft.com/office/officeart/2005/8/layout/orgChart1"/>
    <dgm:cxn modelId="{42EC39C8-7980-4F4C-9354-CD550194055E}" type="presParOf" srcId="{2736214C-A9E1-45DD-A3C9-EAB5768DA9A3}" destId="{41B6BB38-EEC3-4D1A-A3D9-2E3DE7327269}" srcOrd="0" destOrd="0" presId="urn:microsoft.com/office/officeart/2005/8/layout/orgChart1"/>
    <dgm:cxn modelId="{E56B8363-8347-45AD-B784-A1DAA7E90993}" type="presParOf" srcId="{41B6BB38-EEC3-4D1A-A3D9-2E3DE7327269}" destId="{3DAFB9B0-B4F1-40C5-A2DE-C2328D4EB5BC}" srcOrd="0" destOrd="0" presId="urn:microsoft.com/office/officeart/2005/8/layout/orgChart1"/>
    <dgm:cxn modelId="{8C0701B9-32B2-4384-B568-7AC87ABD757A}" type="presParOf" srcId="{41B6BB38-EEC3-4D1A-A3D9-2E3DE7327269}" destId="{FAFE8312-C2BF-4089-B404-8EB547E16D02}" srcOrd="1" destOrd="0" presId="urn:microsoft.com/office/officeart/2005/8/layout/orgChart1"/>
    <dgm:cxn modelId="{08D4C128-F060-4243-BB7D-52AEF3E12063}" type="presParOf" srcId="{2736214C-A9E1-45DD-A3C9-EAB5768DA9A3}" destId="{91E2BDA0-863A-4B92-BA94-E1AE1BBED9F6}" srcOrd="1" destOrd="0" presId="urn:microsoft.com/office/officeart/2005/8/layout/orgChart1"/>
    <dgm:cxn modelId="{E40FB3E3-63C8-42A0-8AA8-B8BEB2089CFB}" type="presParOf" srcId="{2736214C-A9E1-45DD-A3C9-EAB5768DA9A3}" destId="{4F96B64E-9477-4B12-B7EE-684E60FB8F74}" srcOrd="2" destOrd="0" presId="urn:microsoft.com/office/officeart/2005/8/layout/orgChart1"/>
    <dgm:cxn modelId="{CBECD0DB-D180-43CB-B2F8-ECF4E66BED33}" type="presParOf" srcId="{1F189B34-CBE0-437D-88F2-3A1E30E03CC7}" destId="{FD481C16-5969-46BE-9B08-F3F754C3C2D3}" srcOrd="2" destOrd="0" presId="urn:microsoft.com/office/officeart/2005/8/layout/orgChart1"/>
    <dgm:cxn modelId="{AA839276-2C1E-43D5-A29C-32C422640FF9}" type="presParOf" srcId="{EFED1847-6589-48B4-B886-E031730786EF}" destId="{7E3B7328-F364-4EB2-B03C-BEAAF35A286A}" srcOrd="2" destOrd="0" presId="urn:microsoft.com/office/officeart/2005/8/layout/orgChart1"/>
    <dgm:cxn modelId="{B791E5F1-4806-4C85-B10F-13AC8155E013}" type="presParOf" srcId="{ED61294A-95AA-48A0-92F9-3D6A8411F69E}" destId="{0F2D8E2E-B9F0-4CD6-92E5-9A436B7AC615}" srcOrd="2" destOrd="0" presId="urn:microsoft.com/office/officeart/2005/8/layout/orgChart1"/>
    <dgm:cxn modelId="{44F25BB1-69FC-444A-9B5E-4BF911729B69}" type="presParOf" srcId="{79AA6D4A-BF3C-4AAD-B6E4-79490A5BAC39}" destId="{E8046678-7175-46E3-8385-A24331A19BBF}" srcOrd="4" destOrd="0" presId="urn:microsoft.com/office/officeart/2005/8/layout/orgChart1"/>
    <dgm:cxn modelId="{A7578061-F1BB-47E7-BA03-A66FCA4BC976}" type="presParOf" srcId="{79AA6D4A-BF3C-4AAD-B6E4-79490A5BAC39}" destId="{58551EE8-017A-469F-9FC0-58648ADA38EC}" srcOrd="5" destOrd="0" presId="urn:microsoft.com/office/officeart/2005/8/layout/orgChart1"/>
    <dgm:cxn modelId="{1CDCAC1A-4CA2-42A5-B049-35B2E9B6491D}" type="presParOf" srcId="{58551EE8-017A-469F-9FC0-58648ADA38EC}" destId="{0688F1D3-B4B8-4F12-968A-69CAA8E5D399}" srcOrd="0" destOrd="0" presId="urn:microsoft.com/office/officeart/2005/8/layout/orgChart1"/>
    <dgm:cxn modelId="{D79F93F5-3421-4445-8BB9-136298A4EBC6}" type="presParOf" srcId="{0688F1D3-B4B8-4F12-968A-69CAA8E5D399}" destId="{B63E51E1-1B46-4DD0-988E-59AF88BE6213}" srcOrd="0" destOrd="0" presId="urn:microsoft.com/office/officeart/2005/8/layout/orgChart1"/>
    <dgm:cxn modelId="{DFE187F4-5DD3-4078-AE45-0ADBC78B691D}" type="presParOf" srcId="{0688F1D3-B4B8-4F12-968A-69CAA8E5D399}" destId="{623D4A9E-4EFC-47A3-806B-1ED5CFD30202}" srcOrd="1" destOrd="0" presId="urn:microsoft.com/office/officeart/2005/8/layout/orgChart1"/>
    <dgm:cxn modelId="{AE98A572-CE5A-4F58-84FB-587709376DEF}" type="presParOf" srcId="{58551EE8-017A-469F-9FC0-58648ADA38EC}" destId="{8ECEF7BE-A5D9-40EA-B8DF-1F1340DA45CE}" srcOrd="1" destOrd="0" presId="urn:microsoft.com/office/officeart/2005/8/layout/orgChart1"/>
    <dgm:cxn modelId="{15683E15-EABA-43A9-9890-50ACBAFE26F4}" type="presParOf" srcId="{8ECEF7BE-A5D9-40EA-B8DF-1F1340DA45CE}" destId="{C4D7359D-2719-4708-8176-F2BC4F54B131}" srcOrd="0" destOrd="0" presId="urn:microsoft.com/office/officeart/2005/8/layout/orgChart1"/>
    <dgm:cxn modelId="{9A11E7B8-E391-4F98-A24E-1324E8C07A47}" type="presParOf" srcId="{8ECEF7BE-A5D9-40EA-B8DF-1F1340DA45CE}" destId="{D37CCDCE-4AD4-426E-A213-0EE7E234A0DF}" srcOrd="1" destOrd="0" presId="urn:microsoft.com/office/officeart/2005/8/layout/orgChart1"/>
    <dgm:cxn modelId="{D04C4B25-8F3A-493D-8FA3-44E549DAE685}" type="presParOf" srcId="{D37CCDCE-4AD4-426E-A213-0EE7E234A0DF}" destId="{2680ED8B-CD7A-4BC9-8009-49A8F74B7118}" srcOrd="0" destOrd="0" presId="urn:microsoft.com/office/officeart/2005/8/layout/orgChart1"/>
    <dgm:cxn modelId="{A21D50D2-13C6-4572-B865-C6F02F09196C}" type="presParOf" srcId="{2680ED8B-CD7A-4BC9-8009-49A8F74B7118}" destId="{7E3B3D63-D311-430A-994B-184B7A05CE6E}" srcOrd="0" destOrd="0" presId="urn:microsoft.com/office/officeart/2005/8/layout/orgChart1"/>
    <dgm:cxn modelId="{C7BCB908-18F4-438E-803B-13DC068102B4}" type="presParOf" srcId="{2680ED8B-CD7A-4BC9-8009-49A8F74B7118}" destId="{067310D5-5DAE-40A0-83DE-1681D3170F05}" srcOrd="1" destOrd="0" presId="urn:microsoft.com/office/officeart/2005/8/layout/orgChart1"/>
    <dgm:cxn modelId="{27F0A87D-245E-42D8-8088-8648B33201CE}" type="presParOf" srcId="{D37CCDCE-4AD4-426E-A213-0EE7E234A0DF}" destId="{5C4E571D-4FD1-4C17-B40E-18DEAD83B8C9}" srcOrd="1" destOrd="0" presId="urn:microsoft.com/office/officeart/2005/8/layout/orgChart1"/>
    <dgm:cxn modelId="{F5BFCBFF-6BD4-47EB-BCAF-AD77D5B140D4}" type="presParOf" srcId="{5C4E571D-4FD1-4C17-B40E-18DEAD83B8C9}" destId="{0232B5C9-FF4F-44BE-8472-EE58503E583B}" srcOrd="0" destOrd="0" presId="urn:microsoft.com/office/officeart/2005/8/layout/orgChart1"/>
    <dgm:cxn modelId="{671C0260-83F1-4183-A80A-338113B1356E}" type="presParOf" srcId="{5C4E571D-4FD1-4C17-B40E-18DEAD83B8C9}" destId="{96B4D08C-FE19-4CC1-93C3-951B9AC539A6}" srcOrd="1" destOrd="0" presId="urn:microsoft.com/office/officeart/2005/8/layout/orgChart1"/>
    <dgm:cxn modelId="{A30DCE4D-26F0-4D1D-A37D-5C0FA765686E}" type="presParOf" srcId="{96B4D08C-FE19-4CC1-93C3-951B9AC539A6}" destId="{B1B18AA6-BAFE-4712-91EB-983D447C3092}" srcOrd="0" destOrd="0" presId="urn:microsoft.com/office/officeart/2005/8/layout/orgChart1"/>
    <dgm:cxn modelId="{0710D6F8-F4B5-4380-BD97-4F97E5B0E586}" type="presParOf" srcId="{B1B18AA6-BAFE-4712-91EB-983D447C3092}" destId="{8A95F696-C387-4807-9D20-9CE4A319F308}" srcOrd="0" destOrd="0" presId="urn:microsoft.com/office/officeart/2005/8/layout/orgChart1"/>
    <dgm:cxn modelId="{8A7B0E30-0B31-4AD5-AF94-BC6192CC9CA7}" type="presParOf" srcId="{B1B18AA6-BAFE-4712-91EB-983D447C3092}" destId="{24014FEE-4688-4DFB-AD98-2E9C253410FE}" srcOrd="1" destOrd="0" presId="urn:microsoft.com/office/officeart/2005/8/layout/orgChart1"/>
    <dgm:cxn modelId="{DBFA1329-EC84-4F20-813C-735F15AC4106}" type="presParOf" srcId="{96B4D08C-FE19-4CC1-93C3-951B9AC539A6}" destId="{C1A60FF8-E6E3-4164-B672-20CB8C9E9EC3}" srcOrd="1" destOrd="0" presId="urn:microsoft.com/office/officeart/2005/8/layout/orgChart1"/>
    <dgm:cxn modelId="{0134BA3F-6AFA-4462-BF1F-1AF9650ED9BA}" type="presParOf" srcId="{96B4D08C-FE19-4CC1-93C3-951B9AC539A6}" destId="{2A0E962C-F674-48D1-956B-3922402FA97C}" srcOrd="2" destOrd="0" presId="urn:microsoft.com/office/officeart/2005/8/layout/orgChart1"/>
    <dgm:cxn modelId="{1F536006-43BB-4089-8686-8D3C8138D1C3}" type="presParOf" srcId="{5C4E571D-4FD1-4C17-B40E-18DEAD83B8C9}" destId="{F64DD4DE-2834-45E8-903A-51E500CCE4E4}" srcOrd="2" destOrd="0" presId="urn:microsoft.com/office/officeart/2005/8/layout/orgChart1"/>
    <dgm:cxn modelId="{8B26D170-6BA2-4556-85C4-83AE5659C5B9}" type="presParOf" srcId="{5C4E571D-4FD1-4C17-B40E-18DEAD83B8C9}" destId="{6644BC45-17EA-45FB-8DCF-50CDF1471AD8}" srcOrd="3" destOrd="0" presId="urn:microsoft.com/office/officeart/2005/8/layout/orgChart1"/>
    <dgm:cxn modelId="{B4DF4E99-D76A-452C-A380-93AE3794D6BC}" type="presParOf" srcId="{6644BC45-17EA-45FB-8DCF-50CDF1471AD8}" destId="{0CB24A3D-AABB-436E-AA35-4F4D997C54BA}" srcOrd="0" destOrd="0" presId="urn:microsoft.com/office/officeart/2005/8/layout/orgChart1"/>
    <dgm:cxn modelId="{D51CA9B4-CAB1-45EA-9BBB-8F07512A5E63}" type="presParOf" srcId="{0CB24A3D-AABB-436E-AA35-4F4D997C54BA}" destId="{6B7AAF2F-98F5-49DC-A930-A1857C353DFC}" srcOrd="0" destOrd="0" presId="urn:microsoft.com/office/officeart/2005/8/layout/orgChart1"/>
    <dgm:cxn modelId="{C3516D7D-E1D0-410B-9729-E9FC1C1E96BD}" type="presParOf" srcId="{0CB24A3D-AABB-436E-AA35-4F4D997C54BA}" destId="{2D5CEF6A-BFC0-443A-B61D-8DEC923EF1ED}" srcOrd="1" destOrd="0" presId="urn:microsoft.com/office/officeart/2005/8/layout/orgChart1"/>
    <dgm:cxn modelId="{FB84F3D0-401B-430E-A19F-5BC8CF0C1C20}" type="presParOf" srcId="{6644BC45-17EA-45FB-8DCF-50CDF1471AD8}" destId="{687C505F-B93C-4C07-B561-08640399D501}" srcOrd="1" destOrd="0" presId="urn:microsoft.com/office/officeart/2005/8/layout/orgChart1"/>
    <dgm:cxn modelId="{9599F592-D0A8-4D39-B36A-EF75772DA095}" type="presParOf" srcId="{6644BC45-17EA-45FB-8DCF-50CDF1471AD8}" destId="{48BD3CD9-4556-4199-82B2-44FEC1BD0245}" srcOrd="2" destOrd="0" presId="urn:microsoft.com/office/officeart/2005/8/layout/orgChart1"/>
    <dgm:cxn modelId="{9BBAC1AB-A9BE-4A60-95BC-3F235B13B0BF}" type="presParOf" srcId="{D37CCDCE-4AD4-426E-A213-0EE7E234A0DF}" destId="{E4E71891-5218-4DD6-B6FE-CCDAF7C0EF79}" srcOrd="2" destOrd="0" presId="urn:microsoft.com/office/officeart/2005/8/layout/orgChart1"/>
    <dgm:cxn modelId="{0AE09905-A32B-41E3-B452-5148F59A785D}" type="presParOf" srcId="{8ECEF7BE-A5D9-40EA-B8DF-1F1340DA45CE}" destId="{D04249F7-FB60-4404-A93E-FD7AD30C16A2}" srcOrd="2" destOrd="0" presId="urn:microsoft.com/office/officeart/2005/8/layout/orgChart1"/>
    <dgm:cxn modelId="{7DC6CFCC-01CE-4802-A4C0-1FDBF056A4BC}" type="presParOf" srcId="{8ECEF7BE-A5D9-40EA-B8DF-1F1340DA45CE}" destId="{2B67D75E-09FF-4A47-837B-3E03C2F66AF7}" srcOrd="3" destOrd="0" presId="urn:microsoft.com/office/officeart/2005/8/layout/orgChart1"/>
    <dgm:cxn modelId="{6D8E3712-2CF3-41D9-8D7E-F86DF8BD5619}" type="presParOf" srcId="{2B67D75E-09FF-4A47-837B-3E03C2F66AF7}" destId="{2A4E269D-3256-4123-9A96-058EBBF73362}" srcOrd="0" destOrd="0" presId="urn:microsoft.com/office/officeart/2005/8/layout/orgChart1"/>
    <dgm:cxn modelId="{44B3DDC2-0D61-4E22-BFD8-C3C888083F76}" type="presParOf" srcId="{2A4E269D-3256-4123-9A96-058EBBF73362}" destId="{E86366E7-DABD-4D91-B1A2-F5E4059CD5E1}" srcOrd="0" destOrd="0" presId="urn:microsoft.com/office/officeart/2005/8/layout/orgChart1"/>
    <dgm:cxn modelId="{09E9880B-994C-4F7A-9AA2-2A9F3E6F1F2C}" type="presParOf" srcId="{2A4E269D-3256-4123-9A96-058EBBF73362}" destId="{6E0CA5E4-C74D-4835-A465-D1C8DC7A2355}" srcOrd="1" destOrd="0" presId="urn:microsoft.com/office/officeart/2005/8/layout/orgChart1"/>
    <dgm:cxn modelId="{3EBB9513-4CDC-46D5-AE27-A53144B5227A}" type="presParOf" srcId="{2B67D75E-09FF-4A47-837B-3E03C2F66AF7}" destId="{734253A6-D5A4-49CC-8B6E-566C075978FC}" srcOrd="1" destOrd="0" presId="urn:microsoft.com/office/officeart/2005/8/layout/orgChart1"/>
    <dgm:cxn modelId="{CC34F2C9-70F8-44A3-AC20-57C16FBDBA02}" type="presParOf" srcId="{734253A6-D5A4-49CC-8B6E-566C075978FC}" destId="{7403C49A-4945-4253-9C7C-0AE5FC16BF67}" srcOrd="0" destOrd="0" presId="urn:microsoft.com/office/officeart/2005/8/layout/orgChart1"/>
    <dgm:cxn modelId="{23859C69-DE18-433A-BF61-55978206EDD2}" type="presParOf" srcId="{734253A6-D5A4-49CC-8B6E-566C075978FC}" destId="{D0ADA6FC-5B21-42AD-9D90-5973DF59C61F}" srcOrd="1" destOrd="0" presId="urn:microsoft.com/office/officeart/2005/8/layout/orgChart1"/>
    <dgm:cxn modelId="{DBB052D9-06E7-4F60-BC18-406CF3117638}" type="presParOf" srcId="{D0ADA6FC-5B21-42AD-9D90-5973DF59C61F}" destId="{FAEE26BE-A2C6-43BD-B689-0C95394637A0}" srcOrd="0" destOrd="0" presId="urn:microsoft.com/office/officeart/2005/8/layout/orgChart1"/>
    <dgm:cxn modelId="{54831CB0-7034-482B-94F0-B447A966297F}" type="presParOf" srcId="{FAEE26BE-A2C6-43BD-B689-0C95394637A0}" destId="{137E79C1-CAA9-468F-A53E-BE81C3C0F71C}" srcOrd="0" destOrd="0" presId="urn:microsoft.com/office/officeart/2005/8/layout/orgChart1"/>
    <dgm:cxn modelId="{6641C8D4-3B61-459A-BA11-2EF7015F9C8A}" type="presParOf" srcId="{FAEE26BE-A2C6-43BD-B689-0C95394637A0}" destId="{69D3B726-78DD-46A1-9019-3FC17BC2A03C}" srcOrd="1" destOrd="0" presId="urn:microsoft.com/office/officeart/2005/8/layout/orgChart1"/>
    <dgm:cxn modelId="{F7816362-0E08-4838-8B4E-32EFA922ACC4}" type="presParOf" srcId="{D0ADA6FC-5B21-42AD-9D90-5973DF59C61F}" destId="{C8CAE424-2A7B-4324-B28F-F06314D02D73}" srcOrd="1" destOrd="0" presId="urn:microsoft.com/office/officeart/2005/8/layout/orgChart1"/>
    <dgm:cxn modelId="{B4A8F613-063B-4B0A-9059-7F9B91F106A7}" type="presParOf" srcId="{D0ADA6FC-5B21-42AD-9D90-5973DF59C61F}" destId="{43080151-B651-4E9F-8AFE-0DD31F433689}" srcOrd="2" destOrd="0" presId="urn:microsoft.com/office/officeart/2005/8/layout/orgChart1"/>
    <dgm:cxn modelId="{396AD96A-5B5D-4EB4-9566-8725F078516F}" type="presParOf" srcId="{734253A6-D5A4-49CC-8B6E-566C075978FC}" destId="{C84CE935-87E4-4B97-B359-5EE1C7CDDD18}" srcOrd="2" destOrd="0" presId="urn:microsoft.com/office/officeart/2005/8/layout/orgChart1"/>
    <dgm:cxn modelId="{33D28DD0-C4C6-461F-96EE-D754ABBB6A98}" type="presParOf" srcId="{734253A6-D5A4-49CC-8B6E-566C075978FC}" destId="{D3F08CAC-492B-4626-AFB2-41D3DE77464C}" srcOrd="3" destOrd="0" presId="urn:microsoft.com/office/officeart/2005/8/layout/orgChart1"/>
    <dgm:cxn modelId="{A95188F6-C8FA-45CA-BD53-62F251181B79}" type="presParOf" srcId="{D3F08CAC-492B-4626-AFB2-41D3DE77464C}" destId="{B801AE7A-4708-4F8E-A238-6CB373218B5E}" srcOrd="0" destOrd="0" presId="urn:microsoft.com/office/officeart/2005/8/layout/orgChart1"/>
    <dgm:cxn modelId="{EE573F29-7DC7-41CE-88A1-E21353113FA5}" type="presParOf" srcId="{B801AE7A-4708-4F8E-A238-6CB373218B5E}" destId="{EB87689E-215D-4384-A8C5-307E9CFB7876}" srcOrd="0" destOrd="0" presId="urn:microsoft.com/office/officeart/2005/8/layout/orgChart1"/>
    <dgm:cxn modelId="{7645BCBA-F0F3-4CC3-AA7F-4719769E822D}" type="presParOf" srcId="{B801AE7A-4708-4F8E-A238-6CB373218B5E}" destId="{635C83C9-D59D-4106-AEA3-D6ADE837F1C8}" srcOrd="1" destOrd="0" presId="urn:microsoft.com/office/officeart/2005/8/layout/orgChart1"/>
    <dgm:cxn modelId="{47B4771D-CD43-4430-B0AC-D7F8014E5BD4}" type="presParOf" srcId="{D3F08CAC-492B-4626-AFB2-41D3DE77464C}" destId="{35E62D41-0EE1-44C1-A3D8-8470F4398202}" srcOrd="1" destOrd="0" presId="urn:microsoft.com/office/officeart/2005/8/layout/orgChart1"/>
    <dgm:cxn modelId="{482ED9BE-B70A-441A-A26C-B93F4DAF3597}" type="presParOf" srcId="{D3F08CAC-492B-4626-AFB2-41D3DE77464C}" destId="{10061C4C-4C73-4965-B272-E42C239D4146}" srcOrd="2" destOrd="0" presId="urn:microsoft.com/office/officeart/2005/8/layout/orgChart1"/>
    <dgm:cxn modelId="{D0B5BA38-82D5-4FB5-AA6B-4233083CC2C3}" type="presParOf" srcId="{2B67D75E-09FF-4A47-837B-3E03C2F66AF7}" destId="{B2F222B7-6E55-48A9-8760-807414FE8C0C}" srcOrd="2" destOrd="0" presId="urn:microsoft.com/office/officeart/2005/8/layout/orgChart1"/>
    <dgm:cxn modelId="{312E757D-D535-439B-9E83-124B6C666C80}" type="presParOf" srcId="{8ECEF7BE-A5D9-40EA-B8DF-1F1340DA45CE}" destId="{F5F8582A-FBB7-4F00-B359-640D70FD353D}" srcOrd="4" destOrd="0" presId="urn:microsoft.com/office/officeart/2005/8/layout/orgChart1"/>
    <dgm:cxn modelId="{7AB03E7D-EA72-4A1E-8193-67193CBB6015}" type="presParOf" srcId="{8ECEF7BE-A5D9-40EA-B8DF-1F1340DA45CE}" destId="{0BABF712-2B5C-43FA-9194-ACF1A312C85E}" srcOrd="5" destOrd="0" presId="urn:microsoft.com/office/officeart/2005/8/layout/orgChart1"/>
    <dgm:cxn modelId="{0400C6C8-66F8-4853-A032-FCC7005CBDF9}" type="presParOf" srcId="{0BABF712-2B5C-43FA-9194-ACF1A312C85E}" destId="{E3FBBC31-1BAF-4766-A5D9-F7D33C4BC3F9}" srcOrd="0" destOrd="0" presId="urn:microsoft.com/office/officeart/2005/8/layout/orgChart1"/>
    <dgm:cxn modelId="{25EBA04D-6B8D-4D71-8B2F-D0A7D0EF8808}" type="presParOf" srcId="{E3FBBC31-1BAF-4766-A5D9-F7D33C4BC3F9}" destId="{6A343A48-13C6-4AD4-A635-B9C935F6219E}" srcOrd="0" destOrd="0" presId="urn:microsoft.com/office/officeart/2005/8/layout/orgChart1"/>
    <dgm:cxn modelId="{B0CB6C91-58FE-4D48-9E01-D22CBF6B7259}" type="presParOf" srcId="{E3FBBC31-1BAF-4766-A5D9-F7D33C4BC3F9}" destId="{85749CAD-C62A-4C89-BD4D-9F40C9D61DC1}" srcOrd="1" destOrd="0" presId="urn:microsoft.com/office/officeart/2005/8/layout/orgChart1"/>
    <dgm:cxn modelId="{CECB454D-26CC-4EFB-B3E5-0D4F67C86742}" type="presParOf" srcId="{0BABF712-2B5C-43FA-9194-ACF1A312C85E}" destId="{B432FD83-0A53-4542-B907-AD1A8200E758}" srcOrd="1" destOrd="0" presId="urn:microsoft.com/office/officeart/2005/8/layout/orgChart1"/>
    <dgm:cxn modelId="{E3E08EF3-B0CE-4977-8E5A-97C6C6B33A51}" type="presParOf" srcId="{B432FD83-0A53-4542-B907-AD1A8200E758}" destId="{4694E43C-4AAD-456F-B6BB-589B2981A989}" srcOrd="0" destOrd="0" presId="urn:microsoft.com/office/officeart/2005/8/layout/orgChart1"/>
    <dgm:cxn modelId="{4C9FBD24-DAFC-414B-A533-FF0BC20BF78A}" type="presParOf" srcId="{B432FD83-0A53-4542-B907-AD1A8200E758}" destId="{1A5A9896-8D86-44FB-AC72-190040136C94}" srcOrd="1" destOrd="0" presId="urn:microsoft.com/office/officeart/2005/8/layout/orgChart1"/>
    <dgm:cxn modelId="{41524795-E44B-47E9-BD93-25C25FD357C6}" type="presParOf" srcId="{1A5A9896-8D86-44FB-AC72-190040136C94}" destId="{DF0C83CA-CED2-4A47-B1CF-877A6AEEEE6F}" srcOrd="0" destOrd="0" presId="urn:microsoft.com/office/officeart/2005/8/layout/orgChart1"/>
    <dgm:cxn modelId="{FF69F99B-0EEB-4BA7-89D9-752D888D5E55}" type="presParOf" srcId="{DF0C83CA-CED2-4A47-B1CF-877A6AEEEE6F}" destId="{101E928E-00BC-44ED-9B63-14E0F53F26C1}" srcOrd="0" destOrd="0" presId="urn:microsoft.com/office/officeart/2005/8/layout/orgChart1"/>
    <dgm:cxn modelId="{FE48E242-2240-4026-BAD9-19620B78F0DC}" type="presParOf" srcId="{DF0C83CA-CED2-4A47-B1CF-877A6AEEEE6F}" destId="{F496820A-91B3-42CE-984E-C04084A195F4}" srcOrd="1" destOrd="0" presId="urn:microsoft.com/office/officeart/2005/8/layout/orgChart1"/>
    <dgm:cxn modelId="{9A92D3B0-654B-4D47-85BA-1272B5542B42}" type="presParOf" srcId="{1A5A9896-8D86-44FB-AC72-190040136C94}" destId="{FE1F2397-A0BB-4733-AD97-A475FC9997AF}" srcOrd="1" destOrd="0" presId="urn:microsoft.com/office/officeart/2005/8/layout/orgChart1"/>
    <dgm:cxn modelId="{15FA21C1-7C19-438F-BDA0-610111A2C166}" type="presParOf" srcId="{1A5A9896-8D86-44FB-AC72-190040136C94}" destId="{CEA6446B-F26A-4962-864C-4E73B8AD9F0C}" srcOrd="2" destOrd="0" presId="urn:microsoft.com/office/officeart/2005/8/layout/orgChart1"/>
    <dgm:cxn modelId="{C6001B53-D57E-4F6A-A248-CB238626461A}" type="presParOf" srcId="{0BABF712-2B5C-43FA-9194-ACF1A312C85E}" destId="{0608ACF7-7F20-43DB-9A9A-DD3D4B91D53E}" srcOrd="2" destOrd="0" presId="urn:microsoft.com/office/officeart/2005/8/layout/orgChart1"/>
    <dgm:cxn modelId="{4031E6E1-EF0D-4C71-81C2-C3845F9621BA}" type="presParOf" srcId="{8ECEF7BE-A5D9-40EA-B8DF-1F1340DA45CE}" destId="{B7D26D2E-AC9E-42EE-AF12-629C9A97D31D}" srcOrd="6" destOrd="0" presId="urn:microsoft.com/office/officeart/2005/8/layout/orgChart1"/>
    <dgm:cxn modelId="{78015BC2-B4A7-40B2-824A-6333CF9BED55}" type="presParOf" srcId="{8ECEF7BE-A5D9-40EA-B8DF-1F1340DA45CE}" destId="{D869F667-AFA2-4E8E-B461-235E07750A92}" srcOrd="7" destOrd="0" presId="urn:microsoft.com/office/officeart/2005/8/layout/orgChart1"/>
    <dgm:cxn modelId="{442B0E85-DD7E-40AC-ABC7-267DEE915625}" type="presParOf" srcId="{D869F667-AFA2-4E8E-B461-235E07750A92}" destId="{323F3B0B-C688-4282-9F13-E05F176D9CC4}" srcOrd="0" destOrd="0" presId="urn:microsoft.com/office/officeart/2005/8/layout/orgChart1"/>
    <dgm:cxn modelId="{48394A16-E96C-4C0D-B87F-8B54735C3E17}" type="presParOf" srcId="{323F3B0B-C688-4282-9F13-E05F176D9CC4}" destId="{5AACB3DC-31F5-4279-B76F-551682021D93}" srcOrd="0" destOrd="0" presId="urn:microsoft.com/office/officeart/2005/8/layout/orgChart1"/>
    <dgm:cxn modelId="{AEB021DF-416F-4311-B578-12A85700473A}" type="presParOf" srcId="{323F3B0B-C688-4282-9F13-E05F176D9CC4}" destId="{4DE5CFDB-BA6B-4514-9C64-069A9B3DD960}" srcOrd="1" destOrd="0" presId="urn:microsoft.com/office/officeart/2005/8/layout/orgChart1"/>
    <dgm:cxn modelId="{6E99133A-E366-436D-B4D4-DDAD026CAB23}" type="presParOf" srcId="{D869F667-AFA2-4E8E-B461-235E07750A92}" destId="{771DCEB2-CE8E-4D30-A10F-AE86E5C28F93}" srcOrd="1" destOrd="0" presId="urn:microsoft.com/office/officeart/2005/8/layout/orgChart1"/>
    <dgm:cxn modelId="{E637D017-F01E-4017-BAF7-B754B16C8817}" type="presParOf" srcId="{D869F667-AFA2-4E8E-B461-235E07750A92}" destId="{D8A9C344-3A5F-41CA-B24A-ACD331156689}" srcOrd="2" destOrd="0" presId="urn:microsoft.com/office/officeart/2005/8/layout/orgChart1"/>
    <dgm:cxn modelId="{A206C88F-2173-4B5C-84D3-59C70F1C6655}" type="presParOf" srcId="{58551EE8-017A-469F-9FC0-58648ADA38EC}" destId="{CFEE8A10-42C8-4185-A76F-F61BA78F8302}" srcOrd="2" destOrd="0" presId="urn:microsoft.com/office/officeart/2005/8/layout/orgChart1"/>
    <dgm:cxn modelId="{9EB13835-ABB1-47FC-A21C-C138B82DCE9D}" type="presParOf" srcId="{79AA6D4A-BF3C-4AAD-B6E4-79490A5BAC39}" destId="{82569E15-C50F-46C9-A3BD-B58BC9ED2B60}" srcOrd="6" destOrd="0" presId="urn:microsoft.com/office/officeart/2005/8/layout/orgChart1"/>
    <dgm:cxn modelId="{06D8F0EA-5CE1-4307-88EE-5E22D188B48B}" type="presParOf" srcId="{79AA6D4A-BF3C-4AAD-B6E4-79490A5BAC39}" destId="{54124915-7AFE-4B5F-AA1B-BA89F4B6AAD3}" srcOrd="7" destOrd="0" presId="urn:microsoft.com/office/officeart/2005/8/layout/orgChart1"/>
    <dgm:cxn modelId="{8A76A925-8C6D-451D-AC43-AFEEA9F06932}" type="presParOf" srcId="{54124915-7AFE-4B5F-AA1B-BA89F4B6AAD3}" destId="{C9140D51-AB93-4B3C-82C2-BAF032D945CF}" srcOrd="0" destOrd="0" presId="urn:microsoft.com/office/officeart/2005/8/layout/orgChart1"/>
    <dgm:cxn modelId="{22958D53-A530-46A8-94A1-907D188D3F54}" type="presParOf" srcId="{C9140D51-AB93-4B3C-82C2-BAF032D945CF}" destId="{257E5A7A-9090-4D90-8E37-73DAD5AE5F36}" srcOrd="0" destOrd="0" presId="urn:microsoft.com/office/officeart/2005/8/layout/orgChart1"/>
    <dgm:cxn modelId="{6911BF5C-3090-404F-ACAF-1247CFC336E5}" type="presParOf" srcId="{C9140D51-AB93-4B3C-82C2-BAF032D945CF}" destId="{1AF75E11-ED49-4E62-93C5-A163409251F2}" srcOrd="1" destOrd="0" presId="urn:microsoft.com/office/officeart/2005/8/layout/orgChart1"/>
    <dgm:cxn modelId="{3336196F-D50A-4175-8A13-D8AC0C4A5320}" type="presParOf" srcId="{54124915-7AFE-4B5F-AA1B-BA89F4B6AAD3}" destId="{FF6DE6A9-4E0F-4B43-9F01-FED0552D9AC9}" srcOrd="1" destOrd="0" presId="urn:microsoft.com/office/officeart/2005/8/layout/orgChart1"/>
    <dgm:cxn modelId="{A13C1910-F31F-43DD-8B7A-5108E77AB5FA}" type="presParOf" srcId="{FF6DE6A9-4E0F-4B43-9F01-FED0552D9AC9}" destId="{BD1E93C2-B706-49E1-BAC6-572423875574}" srcOrd="0" destOrd="0" presId="urn:microsoft.com/office/officeart/2005/8/layout/orgChart1"/>
    <dgm:cxn modelId="{4B6CA199-CDE2-4FD7-8E28-68978F6F72DA}" type="presParOf" srcId="{FF6DE6A9-4E0F-4B43-9F01-FED0552D9AC9}" destId="{59F27319-D653-4DF3-9EFE-8BB1142A958D}" srcOrd="1" destOrd="0" presId="urn:microsoft.com/office/officeart/2005/8/layout/orgChart1"/>
    <dgm:cxn modelId="{808D9E2E-8271-4F46-AACD-CFC7612CA366}" type="presParOf" srcId="{59F27319-D653-4DF3-9EFE-8BB1142A958D}" destId="{395C16D4-ED2F-4595-A141-FB1608C8C634}" srcOrd="0" destOrd="0" presId="urn:microsoft.com/office/officeart/2005/8/layout/orgChart1"/>
    <dgm:cxn modelId="{59B6F502-B5D6-429C-B09F-EDD481C308ED}" type="presParOf" srcId="{395C16D4-ED2F-4595-A141-FB1608C8C634}" destId="{59E31456-11F6-42D0-B7F5-D31D325160E1}" srcOrd="0" destOrd="0" presId="urn:microsoft.com/office/officeart/2005/8/layout/orgChart1"/>
    <dgm:cxn modelId="{C52FBA83-D868-4B89-8F25-A05850AEF366}" type="presParOf" srcId="{395C16D4-ED2F-4595-A141-FB1608C8C634}" destId="{CB78E1D4-D102-45BB-9008-A6DAB040B8DB}" srcOrd="1" destOrd="0" presId="urn:microsoft.com/office/officeart/2005/8/layout/orgChart1"/>
    <dgm:cxn modelId="{8FFA6DD7-7551-4125-9995-FAE4E97EC7FB}" type="presParOf" srcId="{59F27319-D653-4DF3-9EFE-8BB1142A958D}" destId="{E4863589-BDA2-4B82-9920-8E18080B1C81}" srcOrd="1" destOrd="0" presId="urn:microsoft.com/office/officeart/2005/8/layout/orgChart1"/>
    <dgm:cxn modelId="{A67E77C7-A711-492A-A44C-40BC21506397}" type="presParOf" srcId="{E4863589-BDA2-4B82-9920-8E18080B1C81}" destId="{B9C5204C-A68F-49A9-98F1-9268FD14FA0D}" srcOrd="0" destOrd="0" presId="urn:microsoft.com/office/officeart/2005/8/layout/orgChart1"/>
    <dgm:cxn modelId="{752E0D17-816B-433A-AFF2-768CB9EA4CD1}" type="presParOf" srcId="{E4863589-BDA2-4B82-9920-8E18080B1C81}" destId="{7F43BD5C-E4AA-4218-B2AB-09706776DF82}" srcOrd="1" destOrd="0" presId="urn:microsoft.com/office/officeart/2005/8/layout/orgChart1"/>
    <dgm:cxn modelId="{00398E3B-D499-48E9-8FE7-0AAFB286D812}" type="presParOf" srcId="{7F43BD5C-E4AA-4218-B2AB-09706776DF82}" destId="{56461B12-AF78-4587-A9D3-53BC10BDA502}" srcOrd="0" destOrd="0" presId="urn:microsoft.com/office/officeart/2005/8/layout/orgChart1"/>
    <dgm:cxn modelId="{39A390A4-38B7-4C12-8F9D-844B672527D2}" type="presParOf" srcId="{56461B12-AF78-4587-A9D3-53BC10BDA502}" destId="{5420FA4A-B816-4DD0-87AA-DEF4648AE71D}" srcOrd="0" destOrd="0" presId="urn:microsoft.com/office/officeart/2005/8/layout/orgChart1"/>
    <dgm:cxn modelId="{C01F7C1A-6ACC-4DBB-8183-4EB5FDA61535}" type="presParOf" srcId="{56461B12-AF78-4587-A9D3-53BC10BDA502}" destId="{D6934446-FD16-4207-9814-CCF06E4CF3B5}" srcOrd="1" destOrd="0" presId="urn:microsoft.com/office/officeart/2005/8/layout/orgChart1"/>
    <dgm:cxn modelId="{FEAEBAEC-6A8F-49B4-9064-6D86EB97D8AF}" type="presParOf" srcId="{7F43BD5C-E4AA-4218-B2AB-09706776DF82}" destId="{AE171FB2-FBB9-4936-9262-FADE2B35C020}" srcOrd="1" destOrd="0" presId="urn:microsoft.com/office/officeart/2005/8/layout/orgChart1"/>
    <dgm:cxn modelId="{A7E812AD-807D-4055-9548-5487237278D5}" type="presParOf" srcId="{7F43BD5C-E4AA-4218-B2AB-09706776DF82}" destId="{19C2D8BE-9C95-4372-B7F5-FDBCCBE6CF93}" srcOrd="2" destOrd="0" presId="urn:microsoft.com/office/officeart/2005/8/layout/orgChart1"/>
    <dgm:cxn modelId="{EB91BA71-8C0D-41F3-85EB-AB288F06AE0B}" type="presParOf" srcId="{E4863589-BDA2-4B82-9920-8E18080B1C81}" destId="{A834D6AA-6925-4DE1-A273-0ED3B97460C9}" srcOrd="2" destOrd="0" presId="urn:microsoft.com/office/officeart/2005/8/layout/orgChart1"/>
    <dgm:cxn modelId="{C4424649-E53A-4602-B1E2-0518AB7DB444}" type="presParOf" srcId="{E4863589-BDA2-4B82-9920-8E18080B1C81}" destId="{3B70DC2A-278F-49EC-8D98-D1A18B03F580}" srcOrd="3" destOrd="0" presId="urn:microsoft.com/office/officeart/2005/8/layout/orgChart1"/>
    <dgm:cxn modelId="{0C89BC4E-F617-44A3-9F05-FED7B82072C7}" type="presParOf" srcId="{3B70DC2A-278F-49EC-8D98-D1A18B03F580}" destId="{406F66EE-BDE4-483B-BCE9-0BFD3228D3ED}" srcOrd="0" destOrd="0" presId="urn:microsoft.com/office/officeart/2005/8/layout/orgChart1"/>
    <dgm:cxn modelId="{2047AED7-CCB5-4D4E-96E5-EF7743A43026}" type="presParOf" srcId="{406F66EE-BDE4-483B-BCE9-0BFD3228D3ED}" destId="{81AA5C96-4DDE-4B08-ABE5-066A48A1D8D2}" srcOrd="0" destOrd="0" presId="urn:microsoft.com/office/officeart/2005/8/layout/orgChart1"/>
    <dgm:cxn modelId="{24413913-B03F-458C-8B29-7659612A9602}" type="presParOf" srcId="{406F66EE-BDE4-483B-BCE9-0BFD3228D3ED}" destId="{8627F9DA-2187-4CDF-BEC4-312F2908780D}" srcOrd="1" destOrd="0" presId="urn:microsoft.com/office/officeart/2005/8/layout/orgChart1"/>
    <dgm:cxn modelId="{4C4EBF12-8C00-47C7-8443-A98C84093CC3}" type="presParOf" srcId="{3B70DC2A-278F-49EC-8D98-D1A18B03F580}" destId="{96D393B3-3DE6-4CA1-BEBF-E590785B4EB4}" srcOrd="1" destOrd="0" presId="urn:microsoft.com/office/officeart/2005/8/layout/orgChart1"/>
    <dgm:cxn modelId="{850332A6-5E09-4E18-B06A-D26C41BAABFD}" type="presParOf" srcId="{3B70DC2A-278F-49EC-8D98-D1A18B03F580}" destId="{9B08F367-D2FB-4A1C-85AB-4D792B1DF753}" srcOrd="2" destOrd="0" presId="urn:microsoft.com/office/officeart/2005/8/layout/orgChart1"/>
    <dgm:cxn modelId="{DB8AD91C-FC4C-431B-B957-14F883AAAAFA}" type="presParOf" srcId="{E4863589-BDA2-4B82-9920-8E18080B1C81}" destId="{E1DBD29A-6DB6-48D3-A10A-BAA35D8A4067}" srcOrd="4" destOrd="0" presId="urn:microsoft.com/office/officeart/2005/8/layout/orgChart1"/>
    <dgm:cxn modelId="{D00EFCA4-F81F-45E4-ABF8-6A51D5A5BEC2}" type="presParOf" srcId="{E4863589-BDA2-4B82-9920-8E18080B1C81}" destId="{2C96A1D5-01D4-49F9-96F2-A82DD5E1644F}" srcOrd="5" destOrd="0" presId="urn:microsoft.com/office/officeart/2005/8/layout/orgChart1"/>
    <dgm:cxn modelId="{F7C8612B-52D6-4F26-BBE8-947ABA2967EF}" type="presParOf" srcId="{2C96A1D5-01D4-49F9-96F2-A82DD5E1644F}" destId="{4AF67F4C-A5CC-464D-AD02-91C954BD4E7B}" srcOrd="0" destOrd="0" presId="urn:microsoft.com/office/officeart/2005/8/layout/orgChart1"/>
    <dgm:cxn modelId="{FB284C12-C5E1-4D44-A233-ACC904D4C106}" type="presParOf" srcId="{4AF67F4C-A5CC-464D-AD02-91C954BD4E7B}" destId="{473D6BD4-E8A6-4674-856A-A257FEC3E2F8}" srcOrd="0" destOrd="0" presId="urn:microsoft.com/office/officeart/2005/8/layout/orgChart1"/>
    <dgm:cxn modelId="{84919BEC-E1EA-43EF-8AB7-CF3B464E8FF1}" type="presParOf" srcId="{4AF67F4C-A5CC-464D-AD02-91C954BD4E7B}" destId="{1AC94A19-D1E4-4529-8206-BD34B7607835}" srcOrd="1" destOrd="0" presId="urn:microsoft.com/office/officeart/2005/8/layout/orgChart1"/>
    <dgm:cxn modelId="{F891C556-F88A-4129-8CBF-A48076491047}" type="presParOf" srcId="{2C96A1D5-01D4-49F9-96F2-A82DD5E1644F}" destId="{8E4E8AD9-E4C7-4353-A106-BF74DC91D3C5}" srcOrd="1" destOrd="0" presId="urn:microsoft.com/office/officeart/2005/8/layout/orgChart1"/>
    <dgm:cxn modelId="{27C5656E-D48B-462D-B7AE-113AF6E78263}" type="presParOf" srcId="{2C96A1D5-01D4-49F9-96F2-A82DD5E1644F}" destId="{C179E901-09BE-4249-9303-5FFA41B4BCFE}" srcOrd="2" destOrd="0" presId="urn:microsoft.com/office/officeart/2005/8/layout/orgChart1"/>
    <dgm:cxn modelId="{70791EC2-D208-41C8-A1E8-C2212E9EC8B1}" type="presParOf" srcId="{E4863589-BDA2-4B82-9920-8E18080B1C81}" destId="{958A909D-75FE-400C-9303-BCC6FC40126B}" srcOrd="6" destOrd="0" presId="urn:microsoft.com/office/officeart/2005/8/layout/orgChart1"/>
    <dgm:cxn modelId="{7779FCAB-DC99-4FAB-B54A-FE7E194EA8F9}" type="presParOf" srcId="{E4863589-BDA2-4B82-9920-8E18080B1C81}" destId="{70FC7597-FA74-4E7B-A6F0-0BAAC1A048A8}" srcOrd="7" destOrd="0" presId="urn:microsoft.com/office/officeart/2005/8/layout/orgChart1"/>
    <dgm:cxn modelId="{6FD63C08-9663-4305-A781-65FE7AA14902}" type="presParOf" srcId="{70FC7597-FA74-4E7B-A6F0-0BAAC1A048A8}" destId="{38DF13F6-D9C5-4717-9F4A-35FF5BB057AD}" srcOrd="0" destOrd="0" presId="urn:microsoft.com/office/officeart/2005/8/layout/orgChart1"/>
    <dgm:cxn modelId="{D352344F-D757-4F58-8305-CA04BE22C724}" type="presParOf" srcId="{38DF13F6-D9C5-4717-9F4A-35FF5BB057AD}" destId="{BC567A43-36C4-4E06-B363-21FF7EC51609}" srcOrd="0" destOrd="0" presId="urn:microsoft.com/office/officeart/2005/8/layout/orgChart1"/>
    <dgm:cxn modelId="{0E320FE6-8971-4952-ABA9-9989D065E2FC}" type="presParOf" srcId="{38DF13F6-D9C5-4717-9F4A-35FF5BB057AD}" destId="{19E2A1F3-A026-44FF-8786-5E5892DDC250}" srcOrd="1" destOrd="0" presId="urn:microsoft.com/office/officeart/2005/8/layout/orgChart1"/>
    <dgm:cxn modelId="{3BCCDAF9-7229-417E-9083-824B1BC2A9E5}" type="presParOf" srcId="{70FC7597-FA74-4E7B-A6F0-0BAAC1A048A8}" destId="{C80339A4-54EA-4242-AF3C-059821134F32}" srcOrd="1" destOrd="0" presId="urn:microsoft.com/office/officeart/2005/8/layout/orgChart1"/>
    <dgm:cxn modelId="{373F9193-C8D9-413A-A348-C312C1AB2E6F}" type="presParOf" srcId="{70FC7597-FA74-4E7B-A6F0-0BAAC1A048A8}" destId="{E30FF4AB-822B-482F-A48C-9583A3942DBF}" srcOrd="2" destOrd="0" presId="urn:microsoft.com/office/officeart/2005/8/layout/orgChart1"/>
    <dgm:cxn modelId="{7EA08672-AC72-483B-A92E-B0D328C6E4F4}" type="presParOf" srcId="{E4863589-BDA2-4B82-9920-8E18080B1C81}" destId="{7983793E-2709-4A16-A4D4-4902DB4DDE6D}" srcOrd="8" destOrd="0" presId="urn:microsoft.com/office/officeart/2005/8/layout/orgChart1"/>
    <dgm:cxn modelId="{80CEF704-B556-4578-BD1F-1D791741864C}" type="presParOf" srcId="{E4863589-BDA2-4B82-9920-8E18080B1C81}" destId="{791647EC-D72E-4814-9401-08A30F10A933}" srcOrd="9" destOrd="0" presId="urn:microsoft.com/office/officeart/2005/8/layout/orgChart1"/>
    <dgm:cxn modelId="{33FA952F-75B1-42CD-8ED7-BA293691CABE}" type="presParOf" srcId="{791647EC-D72E-4814-9401-08A30F10A933}" destId="{A72BBDF2-C4AE-4EFD-B9A7-8879C65140D4}" srcOrd="0" destOrd="0" presId="urn:microsoft.com/office/officeart/2005/8/layout/orgChart1"/>
    <dgm:cxn modelId="{931A88C5-99E9-40AE-A9B7-C47C5F3764FB}" type="presParOf" srcId="{A72BBDF2-C4AE-4EFD-B9A7-8879C65140D4}" destId="{A6B37952-BF40-4500-81C5-4C628C417FE2}" srcOrd="0" destOrd="0" presId="urn:microsoft.com/office/officeart/2005/8/layout/orgChart1"/>
    <dgm:cxn modelId="{110D79B2-2CF7-47A8-A145-D92998D37B81}" type="presParOf" srcId="{A72BBDF2-C4AE-4EFD-B9A7-8879C65140D4}" destId="{89F7880B-17B1-4480-A24B-EEA4671C9E10}" srcOrd="1" destOrd="0" presId="urn:microsoft.com/office/officeart/2005/8/layout/orgChart1"/>
    <dgm:cxn modelId="{EE210216-D7C6-43CA-BC06-39F834FB644C}" type="presParOf" srcId="{791647EC-D72E-4814-9401-08A30F10A933}" destId="{12308B1E-EBD9-48A0-8FB4-50BBEFD765F1}" srcOrd="1" destOrd="0" presId="urn:microsoft.com/office/officeart/2005/8/layout/orgChart1"/>
    <dgm:cxn modelId="{869B6235-DB20-4FD5-880E-12F215BA7042}" type="presParOf" srcId="{791647EC-D72E-4814-9401-08A30F10A933}" destId="{0F235D71-8EC8-4A9E-8C84-659CFAD91918}" srcOrd="2" destOrd="0" presId="urn:microsoft.com/office/officeart/2005/8/layout/orgChart1"/>
    <dgm:cxn modelId="{2CA2140A-B9C6-47D7-B9BE-AC583CFF55A1}" type="presParOf" srcId="{59F27319-D653-4DF3-9EFE-8BB1142A958D}" destId="{52BEF8A9-80BB-46C6-820E-56EA7416C2AA}" srcOrd="2" destOrd="0" presId="urn:microsoft.com/office/officeart/2005/8/layout/orgChart1"/>
    <dgm:cxn modelId="{DC77ABCF-EEC5-4431-8D34-8FB1FB362ADF}" type="presParOf" srcId="{54124915-7AFE-4B5F-AA1B-BA89F4B6AAD3}" destId="{113C1F37-13E6-4507-AA27-77E4D961CB5C}" srcOrd="2" destOrd="0" presId="urn:microsoft.com/office/officeart/2005/8/layout/orgChart1"/>
    <dgm:cxn modelId="{511C1206-2180-49A8-B058-00C4792DCD5C}" type="presParOf" srcId="{79AA6D4A-BF3C-4AAD-B6E4-79490A5BAC39}" destId="{639E6A6C-3CE3-48FB-AAE1-04F5C2041BC7}" srcOrd="8" destOrd="0" presId="urn:microsoft.com/office/officeart/2005/8/layout/orgChart1"/>
    <dgm:cxn modelId="{B238DCEC-3D31-40E9-A111-6E01EF5EEF47}" type="presParOf" srcId="{79AA6D4A-BF3C-4AAD-B6E4-79490A5BAC39}" destId="{6C5E8011-57FA-4E54-A98D-F79B5467C2D5}" srcOrd="9" destOrd="0" presId="urn:microsoft.com/office/officeart/2005/8/layout/orgChart1"/>
    <dgm:cxn modelId="{87191B58-9F5F-4F5A-8A41-659B23866085}" type="presParOf" srcId="{6C5E8011-57FA-4E54-A98D-F79B5467C2D5}" destId="{B16F5178-CBDA-4263-92AE-D3B564226288}" srcOrd="0" destOrd="0" presId="urn:microsoft.com/office/officeart/2005/8/layout/orgChart1"/>
    <dgm:cxn modelId="{4FD0D399-2BFA-445F-99AA-19BC0113DC51}" type="presParOf" srcId="{B16F5178-CBDA-4263-92AE-D3B564226288}" destId="{24960C5F-6D0C-451F-BFAB-0366FCC11956}" srcOrd="0" destOrd="0" presId="urn:microsoft.com/office/officeart/2005/8/layout/orgChart1"/>
    <dgm:cxn modelId="{FD1BE328-785B-418E-9A0A-D0E0722D83C2}" type="presParOf" srcId="{B16F5178-CBDA-4263-92AE-D3B564226288}" destId="{A94EC670-501C-4419-9A02-4F89DDE93F90}" srcOrd="1" destOrd="0" presId="urn:microsoft.com/office/officeart/2005/8/layout/orgChart1"/>
    <dgm:cxn modelId="{C3A58095-6435-47E2-B178-BC94E8F81880}" type="presParOf" srcId="{6C5E8011-57FA-4E54-A98D-F79B5467C2D5}" destId="{E0997010-3C2E-4F9D-97C2-8DC1A49287AF}" srcOrd="1" destOrd="0" presId="urn:microsoft.com/office/officeart/2005/8/layout/orgChart1"/>
    <dgm:cxn modelId="{DF499DD2-6128-4A8C-BD83-C10C80BE8BA5}" type="presParOf" srcId="{E0997010-3C2E-4F9D-97C2-8DC1A49287AF}" destId="{6418F17D-C3C9-4C48-82AD-C0218A7B813D}" srcOrd="0" destOrd="0" presId="urn:microsoft.com/office/officeart/2005/8/layout/orgChart1"/>
    <dgm:cxn modelId="{8B65A492-8046-4E93-9318-FD31D925F0C1}" type="presParOf" srcId="{E0997010-3C2E-4F9D-97C2-8DC1A49287AF}" destId="{BC8982F4-7042-4747-9680-E2D6A59F6C76}" srcOrd="1" destOrd="0" presId="urn:microsoft.com/office/officeart/2005/8/layout/orgChart1"/>
    <dgm:cxn modelId="{9E9B1D57-24A1-4CBE-A062-4B45E185A842}" type="presParOf" srcId="{BC8982F4-7042-4747-9680-E2D6A59F6C76}" destId="{71A084C5-072F-475F-AB41-669BE32CCC9F}" srcOrd="0" destOrd="0" presId="urn:microsoft.com/office/officeart/2005/8/layout/orgChart1"/>
    <dgm:cxn modelId="{E116FEC9-8D24-4448-9B57-84683CF95929}" type="presParOf" srcId="{71A084C5-072F-475F-AB41-669BE32CCC9F}" destId="{BB6D7216-5317-4AB4-A61D-8876CEA8F713}" srcOrd="0" destOrd="0" presId="urn:microsoft.com/office/officeart/2005/8/layout/orgChart1"/>
    <dgm:cxn modelId="{24A15B42-48D4-40BE-8F17-E9C7B0B95867}" type="presParOf" srcId="{71A084C5-072F-475F-AB41-669BE32CCC9F}" destId="{8DFD88D7-F7AD-4C7D-A01F-7C784D66EB6B}" srcOrd="1" destOrd="0" presId="urn:microsoft.com/office/officeart/2005/8/layout/orgChart1"/>
    <dgm:cxn modelId="{51CE6273-2012-4004-976A-A71B916C6FC2}" type="presParOf" srcId="{BC8982F4-7042-4747-9680-E2D6A59F6C76}" destId="{801E4978-612D-489C-AEE0-39755D4DF262}" srcOrd="1" destOrd="0" presId="urn:microsoft.com/office/officeart/2005/8/layout/orgChart1"/>
    <dgm:cxn modelId="{345E1DFF-A008-475D-BDA8-0FAC4AFE480B}" type="presParOf" srcId="{801E4978-612D-489C-AEE0-39755D4DF262}" destId="{CE7C999D-9C04-4BF2-A46F-212FFBAC8121}" srcOrd="0" destOrd="0" presId="urn:microsoft.com/office/officeart/2005/8/layout/orgChart1"/>
    <dgm:cxn modelId="{AA0C476A-E248-4250-B604-4A36ECD4F1B0}" type="presParOf" srcId="{801E4978-612D-489C-AEE0-39755D4DF262}" destId="{1FFF18D0-2DFD-42A2-AA42-EAC94189DBD2}" srcOrd="1" destOrd="0" presId="urn:microsoft.com/office/officeart/2005/8/layout/orgChart1"/>
    <dgm:cxn modelId="{81A76D0D-3687-493A-BFCC-F8F3F8E85590}" type="presParOf" srcId="{1FFF18D0-2DFD-42A2-AA42-EAC94189DBD2}" destId="{935286BF-D9CD-44C4-845C-3DE91E3FC826}" srcOrd="0" destOrd="0" presId="urn:microsoft.com/office/officeart/2005/8/layout/orgChart1"/>
    <dgm:cxn modelId="{282E1EC8-0459-4796-88D7-77EB18B6E67A}" type="presParOf" srcId="{935286BF-D9CD-44C4-845C-3DE91E3FC826}" destId="{2CBB0115-DB91-43E0-8EDA-0BC10F717783}" srcOrd="0" destOrd="0" presId="urn:microsoft.com/office/officeart/2005/8/layout/orgChart1"/>
    <dgm:cxn modelId="{FA5BF2DB-C131-4A9C-B3AA-8410DAFECCA4}" type="presParOf" srcId="{935286BF-D9CD-44C4-845C-3DE91E3FC826}" destId="{9DEADA5C-7C49-4D88-9C1B-05D41680DD13}" srcOrd="1" destOrd="0" presId="urn:microsoft.com/office/officeart/2005/8/layout/orgChart1"/>
    <dgm:cxn modelId="{C3FCD672-64EE-481D-B78F-311C8264F984}" type="presParOf" srcId="{1FFF18D0-2DFD-42A2-AA42-EAC94189DBD2}" destId="{296A9211-1296-4DCA-B934-7D57F7DC3D37}" srcOrd="1" destOrd="0" presId="urn:microsoft.com/office/officeart/2005/8/layout/orgChart1"/>
    <dgm:cxn modelId="{CA18D535-FE74-4074-BF38-9DC3FD6C08E3}" type="presParOf" srcId="{296A9211-1296-4DCA-B934-7D57F7DC3D37}" destId="{EB8AC24F-892C-40CF-A8EB-ECCC1FCB0268}" srcOrd="0" destOrd="0" presId="urn:microsoft.com/office/officeart/2005/8/layout/orgChart1"/>
    <dgm:cxn modelId="{9765900E-37C2-419B-91B6-97020EB2B787}" type="presParOf" srcId="{296A9211-1296-4DCA-B934-7D57F7DC3D37}" destId="{24A3AD7D-5F65-472F-9501-8BECE2F14B9C}" srcOrd="1" destOrd="0" presId="urn:microsoft.com/office/officeart/2005/8/layout/orgChart1"/>
    <dgm:cxn modelId="{D1986A13-BF01-42E2-87C4-B198572A9D30}" type="presParOf" srcId="{24A3AD7D-5F65-472F-9501-8BECE2F14B9C}" destId="{7AA6431E-944A-41F4-A176-47276A4F7BB3}" srcOrd="0" destOrd="0" presId="urn:microsoft.com/office/officeart/2005/8/layout/orgChart1"/>
    <dgm:cxn modelId="{72D4C6E5-03F0-488E-B286-E98C085A9A0A}" type="presParOf" srcId="{7AA6431E-944A-41F4-A176-47276A4F7BB3}" destId="{DEBADBC2-DACE-46E8-9576-AF0BF2765FE9}" srcOrd="0" destOrd="0" presId="urn:microsoft.com/office/officeart/2005/8/layout/orgChart1"/>
    <dgm:cxn modelId="{B5E0E397-B9E9-479A-AB7C-662342F5AFB7}" type="presParOf" srcId="{7AA6431E-944A-41F4-A176-47276A4F7BB3}" destId="{E3A53DDD-B988-459E-90E6-9039F4EFF9D3}" srcOrd="1" destOrd="0" presId="urn:microsoft.com/office/officeart/2005/8/layout/orgChart1"/>
    <dgm:cxn modelId="{145827CF-0170-4061-80E8-92E4D311BBAD}" type="presParOf" srcId="{24A3AD7D-5F65-472F-9501-8BECE2F14B9C}" destId="{11EE90B2-4617-402F-8C35-81C068C4AAF7}" srcOrd="1" destOrd="0" presId="urn:microsoft.com/office/officeart/2005/8/layout/orgChart1"/>
    <dgm:cxn modelId="{4FBD3081-E128-41C7-9859-C33752EA14EE}" type="presParOf" srcId="{24A3AD7D-5F65-472F-9501-8BECE2F14B9C}" destId="{40F5A963-57B2-4BF3-85B7-7A8D9B8BE819}" srcOrd="2" destOrd="0" presId="urn:microsoft.com/office/officeart/2005/8/layout/orgChart1"/>
    <dgm:cxn modelId="{A54176B7-C049-4BF7-85B9-CF59354C7A4D}" type="presParOf" srcId="{296A9211-1296-4DCA-B934-7D57F7DC3D37}" destId="{8179311A-BCBA-44DC-A851-DDCA989B378F}" srcOrd="2" destOrd="0" presId="urn:microsoft.com/office/officeart/2005/8/layout/orgChart1"/>
    <dgm:cxn modelId="{7AD2EA41-1A7D-48F6-BAAE-ACBF3D400B09}" type="presParOf" srcId="{296A9211-1296-4DCA-B934-7D57F7DC3D37}" destId="{5B58A710-A381-4018-821B-5DC054287586}" srcOrd="3" destOrd="0" presId="urn:microsoft.com/office/officeart/2005/8/layout/orgChart1"/>
    <dgm:cxn modelId="{2B904150-7EF3-475D-830A-4B797E90940E}" type="presParOf" srcId="{5B58A710-A381-4018-821B-5DC054287586}" destId="{7C20E51D-D633-4411-A702-387EEAF8AF2C}" srcOrd="0" destOrd="0" presId="urn:microsoft.com/office/officeart/2005/8/layout/orgChart1"/>
    <dgm:cxn modelId="{8BA992FB-3B24-40F4-81FC-3555EDB84B11}" type="presParOf" srcId="{7C20E51D-D633-4411-A702-387EEAF8AF2C}" destId="{A981E7BE-CA05-409F-95DB-D0E4C6E006C8}" srcOrd="0" destOrd="0" presId="urn:microsoft.com/office/officeart/2005/8/layout/orgChart1"/>
    <dgm:cxn modelId="{0DB2F8F3-4D6D-49E4-9E08-87DECE03EFE8}" type="presParOf" srcId="{7C20E51D-D633-4411-A702-387EEAF8AF2C}" destId="{E4D3C6F8-57A6-47D7-BEEC-70A25E1B8E0D}" srcOrd="1" destOrd="0" presId="urn:microsoft.com/office/officeart/2005/8/layout/orgChart1"/>
    <dgm:cxn modelId="{32AE97EA-B7FC-45A1-8ADF-3E60ACED5F4C}" type="presParOf" srcId="{5B58A710-A381-4018-821B-5DC054287586}" destId="{684BAE70-98A0-4E5C-B41D-1C041B4B3D46}" srcOrd="1" destOrd="0" presId="urn:microsoft.com/office/officeart/2005/8/layout/orgChart1"/>
    <dgm:cxn modelId="{EE08CD81-31A3-412D-B2EA-C9110537843C}" type="presParOf" srcId="{5B58A710-A381-4018-821B-5DC054287586}" destId="{057AFB7F-E155-48D2-A6DB-A87187964C9C}" srcOrd="2" destOrd="0" presId="urn:microsoft.com/office/officeart/2005/8/layout/orgChart1"/>
    <dgm:cxn modelId="{C5E1E679-C208-4EEF-B6F2-B9E9CBE12D9A}" type="presParOf" srcId="{1FFF18D0-2DFD-42A2-AA42-EAC94189DBD2}" destId="{BF46B9C5-D567-4139-8DB5-6D54EC975DBB}" srcOrd="2" destOrd="0" presId="urn:microsoft.com/office/officeart/2005/8/layout/orgChart1"/>
    <dgm:cxn modelId="{0729A7CB-1C67-40CA-AB4C-1A6AD147B96F}" type="presParOf" srcId="{801E4978-612D-489C-AEE0-39755D4DF262}" destId="{6C0309C7-518C-4738-9959-B907FF4DA8BF}" srcOrd="2" destOrd="0" presId="urn:microsoft.com/office/officeart/2005/8/layout/orgChart1"/>
    <dgm:cxn modelId="{9CBD1D4F-639F-4CE8-88B0-30F2580F3176}" type="presParOf" srcId="{801E4978-612D-489C-AEE0-39755D4DF262}" destId="{71E4803B-FB81-4C93-BD43-EF9897AC1066}" srcOrd="3" destOrd="0" presId="urn:microsoft.com/office/officeart/2005/8/layout/orgChart1"/>
    <dgm:cxn modelId="{CDCD74E7-3B2C-44AE-AD68-C5283CDF83DF}" type="presParOf" srcId="{71E4803B-FB81-4C93-BD43-EF9897AC1066}" destId="{2CCBEF03-13B1-48F8-971A-547A81A9AC19}" srcOrd="0" destOrd="0" presId="urn:microsoft.com/office/officeart/2005/8/layout/orgChart1"/>
    <dgm:cxn modelId="{EE37E09F-A181-4705-8584-8E349331B53C}" type="presParOf" srcId="{2CCBEF03-13B1-48F8-971A-547A81A9AC19}" destId="{CA1AA955-9F0E-4B5C-8C9E-F103EF964112}" srcOrd="0" destOrd="0" presId="urn:microsoft.com/office/officeart/2005/8/layout/orgChart1"/>
    <dgm:cxn modelId="{7E161BD8-414C-4662-8D19-510660EC1A33}" type="presParOf" srcId="{2CCBEF03-13B1-48F8-971A-547A81A9AC19}" destId="{4A52EBC4-07AC-4134-BE5F-C709B7D5DF00}" srcOrd="1" destOrd="0" presId="urn:microsoft.com/office/officeart/2005/8/layout/orgChart1"/>
    <dgm:cxn modelId="{96849F78-B23C-4291-B924-CBAEC30C106C}" type="presParOf" srcId="{71E4803B-FB81-4C93-BD43-EF9897AC1066}" destId="{950B5CD3-DAC6-464B-89D8-1BD49C9A6F5B}" srcOrd="1" destOrd="0" presId="urn:microsoft.com/office/officeart/2005/8/layout/orgChart1"/>
    <dgm:cxn modelId="{A42A4EF3-2795-480B-A87E-E17AF2863DC3}" type="presParOf" srcId="{71E4803B-FB81-4C93-BD43-EF9897AC1066}" destId="{6CB5F6F2-E938-4F9A-A3D3-41D95782F2DC}" srcOrd="2" destOrd="0" presId="urn:microsoft.com/office/officeart/2005/8/layout/orgChart1"/>
    <dgm:cxn modelId="{316FF416-8742-47B9-B189-2B97AE2E959A}" type="presParOf" srcId="{BC8982F4-7042-4747-9680-E2D6A59F6C76}" destId="{3BB88BB3-83E6-4C20-A5A2-0CC900A5A503}" srcOrd="2" destOrd="0" presId="urn:microsoft.com/office/officeart/2005/8/layout/orgChart1"/>
    <dgm:cxn modelId="{C752AADA-96E4-452A-9981-4A0A09CF677B}" type="presParOf" srcId="{6C5E8011-57FA-4E54-A98D-F79B5467C2D5}" destId="{EF5D9E54-DC75-418A-A808-6AEA82CB9E03}" srcOrd="2" destOrd="0" presId="urn:microsoft.com/office/officeart/2005/8/layout/orgChart1"/>
    <dgm:cxn modelId="{EBB128FF-FD76-49B7-A03F-AAB4979A8455}" type="presParOf" srcId="{79460F13-4079-4FDE-8B71-23FEF872C727}" destId="{0B52DC46-CF04-46E0-A28B-FACE11F7DEA3}" srcOrd="2" destOrd="0" presId="urn:microsoft.com/office/officeart/2005/8/layout/orgChart1"/>
    <dgm:cxn modelId="{68EC46D7-C42E-4AAD-8803-86A724AD634A}" type="presParOf" srcId="{0B52DC46-CF04-46E0-A28B-FACE11F7DEA3}" destId="{FA6467F1-D51F-48F7-98B7-C8EABBD5F604}" srcOrd="0" destOrd="0" presId="urn:microsoft.com/office/officeart/2005/8/layout/orgChart1"/>
    <dgm:cxn modelId="{880A068A-F3AB-4BCA-B1FC-E915F2D333B2}" type="presParOf" srcId="{0B52DC46-CF04-46E0-A28B-FACE11F7DEA3}" destId="{632B49D7-44A8-4702-9887-14187A8F389D}" srcOrd="1" destOrd="0" presId="urn:microsoft.com/office/officeart/2005/8/layout/orgChart1"/>
    <dgm:cxn modelId="{6B9708BA-365C-4459-AF33-1778AF899653}" type="presParOf" srcId="{632B49D7-44A8-4702-9887-14187A8F389D}" destId="{EE8392A7-6668-43BE-AF90-87487F37340E}" srcOrd="0" destOrd="0" presId="urn:microsoft.com/office/officeart/2005/8/layout/orgChart1"/>
    <dgm:cxn modelId="{C5A098FB-ADFD-4357-95F4-C6D798273A48}" type="presParOf" srcId="{EE8392A7-6668-43BE-AF90-87487F37340E}" destId="{4AECECC8-0E18-40E8-A20E-151BDA535067}" srcOrd="0" destOrd="0" presId="urn:microsoft.com/office/officeart/2005/8/layout/orgChart1"/>
    <dgm:cxn modelId="{3FEEEF27-3217-41E8-A0B7-4AF6BC49CB6D}" type="presParOf" srcId="{EE8392A7-6668-43BE-AF90-87487F37340E}" destId="{7AA2BE1D-21AE-432B-A0BA-10A85A85DD1F}" srcOrd="1" destOrd="0" presId="urn:microsoft.com/office/officeart/2005/8/layout/orgChart1"/>
    <dgm:cxn modelId="{5F809374-6355-46E2-BC18-F236B8DEAC44}" type="presParOf" srcId="{632B49D7-44A8-4702-9887-14187A8F389D}" destId="{442D736F-BDF3-492E-B9D0-FFCD05277229}" srcOrd="1" destOrd="0" presId="urn:microsoft.com/office/officeart/2005/8/layout/orgChart1"/>
    <dgm:cxn modelId="{623BE125-697A-4219-91D2-9B82F5392438}" type="presParOf" srcId="{632B49D7-44A8-4702-9887-14187A8F389D}" destId="{E0765F99-6B8E-4D47-B951-60ABF2F2DE66}" srcOrd="2" destOrd="0" presId="urn:microsoft.com/office/officeart/2005/8/layout/orgChart1"/>
    <dgm:cxn modelId="{4DEAD191-AE51-4BB9-ACDA-6A92835E66BA}" type="presParOf" srcId="{93E7F5B9-AEFB-4D7E-924B-D02DF0D47448}" destId="{A13902C8-5819-4785-AB3D-FFF08B070A41}" srcOrd="2" destOrd="0" presId="urn:microsoft.com/office/officeart/2005/8/layout/orgChart1"/>
    <dgm:cxn modelId="{0BEA7AF0-6B94-4517-B804-2DBAE711663F}" type="presParOf" srcId="{93E7F5B9-AEFB-4D7E-924B-D02DF0D47448}" destId="{74E31B96-D8F1-43D8-AB74-109F5953CD00}" srcOrd="3" destOrd="0" presId="urn:microsoft.com/office/officeart/2005/8/layout/orgChart1"/>
    <dgm:cxn modelId="{8C485103-AD54-44A2-B77A-204F3A787386}" type="presParOf" srcId="{74E31B96-D8F1-43D8-AB74-109F5953CD00}" destId="{C1BDDF58-6420-4A3E-9E9D-D843F4AC0D54}" srcOrd="0" destOrd="0" presId="urn:microsoft.com/office/officeart/2005/8/layout/orgChart1"/>
    <dgm:cxn modelId="{C4AA968A-D645-4672-90A9-288AB55E2B1A}" type="presParOf" srcId="{C1BDDF58-6420-4A3E-9E9D-D843F4AC0D54}" destId="{5C796710-9713-4095-94D7-A4ACB18A7C7F}" srcOrd="0" destOrd="0" presId="urn:microsoft.com/office/officeart/2005/8/layout/orgChart1"/>
    <dgm:cxn modelId="{13B54F8E-D249-4405-BB12-786D573A5CF9}" type="presParOf" srcId="{C1BDDF58-6420-4A3E-9E9D-D843F4AC0D54}" destId="{A60240D4-02ED-4E7D-AE10-F913C159EC10}" srcOrd="1" destOrd="0" presId="urn:microsoft.com/office/officeart/2005/8/layout/orgChart1"/>
    <dgm:cxn modelId="{2FCB79E0-E533-4611-9190-DE1F8713ED1A}" type="presParOf" srcId="{74E31B96-D8F1-43D8-AB74-109F5953CD00}" destId="{0283001C-1284-43D9-B3AD-A8FD45BC69CE}" srcOrd="1" destOrd="0" presId="urn:microsoft.com/office/officeart/2005/8/layout/orgChart1"/>
    <dgm:cxn modelId="{8CF20450-5D33-46A4-A35C-EE85C9A13C4C}" type="presParOf" srcId="{0283001C-1284-43D9-B3AD-A8FD45BC69CE}" destId="{25879494-E3E2-4FF8-88F2-E5248E0B5D78}" srcOrd="0" destOrd="0" presId="urn:microsoft.com/office/officeart/2005/8/layout/orgChart1"/>
    <dgm:cxn modelId="{9364D7DC-59BF-416B-87E7-76FA4B677B26}" type="presParOf" srcId="{0283001C-1284-43D9-B3AD-A8FD45BC69CE}" destId="{0DC0E42C-FA98-42D3-B79D-AF670E329D83}" srcOrd="1" destOrd="0" presId="urn:microsoft.com/office/officeart/2005/8/layout/orgChart1"/>
    <dgm:cxn modelId="{A9132266-5C9C-4463-82B3-07DB85CB4FFC}" type="presParOf" srcId="{0DC0E42C-FA98-42D3-B79D-AF670E329D83}" destId="{B8E1FBF9-75D7-4E74-A666-A739BAC90471}" srcOrd="0" destOrd="0" presId="urn:microsoft.com/office/officeart/2005/8/layout/orgChart1"/>
    <dgm:cxn modelId="{C29CCF3C-254C-4B0F-8FFA-103823C6F99F}" type="presParOf" srcId="{B8E1FBF9-75D7-4E74-A666-A739BAC90471}" destId="{FB4CFD13-21FB-4FFD-9A60-267664D7494D}" srcOrd="0" destOrd="0" presId="urn:microsoft.com/office/officeart/2005/8/layout/orgChart1"/>
    <dgm:cxn modelId="{F2528C8A-4E26-4994-90DB-9296292A0DC5}" type="presParOf" srcId="{B8E1FBF9-75D7-4E74-A666-A739BAC90471}" destId="{022D931F-9739-40BC-AA74-02D3FC50AECB}" srcOrd="1" destOrd="0" presId="urn:microsoft.com/office/officeart/2005/8/layout/orgChart1"/>
    <dgm:cxn modelId="{1C58C297-D6B4-4680-B3AE-8EE9D991F1F4}" type="presParOf" srcId="{0DC0E42C-FA98-42D3-B79D-AF670E329D83}" destId="{82CC9761-2EB4-487E-8F41-0AC82DA0EED2}" srcOrd="1" destOrd="0" presId="urn:microsoft.com/office/officeart/2005/8/layout/orgChart1"/>
    <dgm:cxn modelId="{3AD6A4AB-3A8B-4565-8656-6BBAEC292477}" type="presParOf" srcId="{82CC9761-2EB4-487E-8F41-0AC82DA0EED2}" destId="{E37328A9-F2B9-4726-8A4D-3E8A9F19982B}" srcOrd="0" destOrd="0" presId="urn:microsoft.com/office/officeart/2005/8/layout/orgChart1"/>
    <dgm:cxn modelId="{771A2DDA-3EEF-49E1-9A9D-69BC98CE1C69}" type="presParOf" srcId="{82CC9761-2EB4-487E-8F41-0AC82DA0EED2}" destId="{064A16EF-8854-4B96-8AFF-03260F9FF772}" srcOrd="1" destOrd="0" presId="urn:microsoft.com/office/officeart/2005/8/layout/orgChart1"/>
    <dgm:cxn modelId="{BAA513D5-9169-42FB-9436-E62779C0669D}" type="presParOf" srcId="{064A16EF-8854-4B96-8AFF-03260F9FF772}" destId="{D394E44A-FC4D-4877-BB6B-8A50C234F96F}" srcOrd="0" destOrd="0" presId="urn:microsoft.com/office/officeart/2005/8/layout/orgChart1"/>
    <dgm:cxn modelId="{8E00E798-976E-45C1-A8D4-2F32EE68C5FC}" type="presParOf" srcId="{D394E44A-FC4D-4877-BB6B-8A50C234F96F}" destId="{1296E305-2450-44FA-A455-87FE7AFCA286}" srcOrd="0" destOrd="0" presId="urn:microsoft.com/office/officeart/2005/8/layout/orgChart1"/>
    <dgm:cxn modelId="{73D90960-92B1-4FF6-9470-174577EF3389}" type="presParOf" srcId="{D394E44A-FC4D-4877-BB6B-8A50C234F96F}" destId="{514592BD-2A24-4031-BEE4-FDEACB9DD0C4}" srcOrd="1" destOrd="0" presId="urn:microsoft.com/office/officeart/2005/8/layout/orgChart1"/>
    <dgm:cxn modelId="{9EF1224F-9031-4DAF-AB58-32DE2E17CFCF}" type="presParOf" srcId="{064A16EF-8854-4B96-8AFF-03260F9FF772}" destId="{FE4497E6-679A-41AF-95A0-7EC57324D224}" srcOrd="1" destOrd="0" presId="urn:microsoft.com/office/officeart/2005/8/layout/orgChart1"/>
    <dgm:cxn modelId="{F658DDB8-EE95-4515-8ABB-D24C3A1C30C9}" type="presParOf" srcId="{FE4497E6-679A-41AF-95A0-7EC57324D224}" destId="{8F09ECE3-4173-4680-8F4D-0AA05AD9E540}" srcOrd="0" destOrd="0" presId="urn:microsoft.com/office/officeart/2005/8/layout/orgChart1"/>
    <dgm:cxn modelId="{BC5D301D-A1A9-42D7-9C34-5F6205892F32}" type="presParOf" srcId="{FE4497E6-679A-41AF-95A0-7EC57324D224}" destId="{A5EA483A-8B2F-4667-8FCB-1C6211206493}" srcOrd="1" destOrd="0" presId="urn:microsoft.com/office/officeart/2005/8/layout/orgChart1"/>
    <dgm:cxn modelId="{9BADA530-11A8-4E27-8455-5952E41D06C5}" type="presParOf" srcId="{A5EA483A-8B2F-4667-8FCB-1C6211206493}" destId="{FC3FDD4B-B7DF-4848-BAB2-A5E6610F92AB}" srcOrd="0" destOrd="0" presId="urn:microsoft.com/office/officeart/2005/8/layout/orgChart1"/>
    <dgm:cxn modelId="{AA31B14D-C470-4702-9755-FBD0E888EE6A}" type="presParOf" srcId="{FC3FDD4B-B7DF-4848-BAB2-A5E6610F92AB}" destId="{EA8C19DC-498B-4974-A420-05CE356BBAE0}" srcOrd="0" destOrd="0" presId="urn:microsoft.com/office/officeart/2005/8/layout/orgChart1"/>
    <dgm:cxn modelId="{89142E43-51A9-4146-8333-3323604A0C8D}" type="presParOf" srcId="{FC3FDD4B-B7DF-4848-BAB2-A5E6610F92AB}" destId="{860B2F85-D4D7-4D20-806C-F619C5396832}" srcOrd="1" destOrd="0" presId="urn:microsoft.com/office/officeart/2005/8/layout/orgChart1"/>
    <dgm:cxn modelId="{854EF968-717C-4EEA-B0CB-474DA0389F9D}" type="presParOf" srcId="{A5EA483A-8B2F-4667-8FCB-1C6211206493}" destId="{55D638C8-2AF4-417C-AD26-2898E81FDF36}" srcOrd="1" destOrd="0" presId="urn:microsoft.com/office/officeart/2005/8/layout/orgChart1"/>
    <dgm:cxn modelId="{D4E690B8-7227-4A83-9AA4-745812B1D72E}" type="presParOf" srcId="{A5EA483A-8B2F-4667-8FCB-1C6211206493}" destId="{53DEA092-D84C-4BAD-8386-9207E6DAB4FF}" srcOrd="2" destOrd="0" presId="urn:microsoft.com/office/officeart/2005/8/layout/orgChart1"/>
    <dgm:cxn modelId="{4163C3D5-31D9-4609-A36C-14F4215CF067}" type="presParOf" srcId="{FE4497E6-679A-41AF-95A0-7EC57324D224}" destId="{0452C282-D1FD-4127-AA12-5B08B32A891C}" srcOrd="2" destOrd="0" presId="urn:microsoft.com/office/officeart/2005/8/layout/orgChart1"/>
    <dgm:cxn modelId="{6602844C-8B3E-4C25-9560-8EDE42E486DA}" type="presParOf" srcId="{FE4497E6-679A-41AF-95A0-7EC57324D224}" destId="{99B09543-3435-4E15-86CB-E2B9FDEAD5E7}" srcOrd="3" destOrd="0" presId="urn:microsoft.com/office/officeart/2005/8/layout/orgChart1"/>
    <dgm:cxn modelId="{70447D37-0A09-468F-BC35-44074292A753}" type="presParOf" srcId="{99B09543-3435-4E15-86CB-E2B9FDEAD5E7}" destId="{6C2BAF37-52EB-42A2-B357-4D75DBFB071E}" srcOrd="0" destOrd="0" presId="urn:microsoft.com/office/officeart/2005/8/layout/orgChart1"/>
    <dgm:cxn modelId="{3D972D92-D265-46AA-8992-E153614EEF94}" type="presParOf" srcId="{6C2BAF37-52EB-42A2-B357-4D75DBFB071E}" destId="{6BFBD5F3-F1BF-4AE8-A88C-82F94FD1C31A}" srcOrd="0" destOrd="0" presId="urn:microsoft.com/office/officeart/2005/8/layout/orgChart1"/>
    <dgm:cxn modelId="{440568A5-A335-4931-9346-AD5B319E7C9B}" type="presParOf" srcId="{6C2BAF37-52EB-42A2-B357-4D75DBFB071E}" destId="{543B1F86-AA96-4722-BFB8-1A8716F58B17}" srcOrd="1" destOrd="0" presId="urn:microsoft.com/office/officeart/2005/8/layout/orgChart1"/>
    <dgm:cxn modelId="{E381F62B-5299-4318-AC0F-88859A790A83}" type="presParOf" srcId="{99B09543-3435-4E15-86CB-E2B9FDEAD5E7}" destId="{0CFCBE00-C1FD-45A3-8C4C-767E26C5EF98}" srcOrd="1" destOrd="0" presId="urn:microsoft.com/office/officeart/2005/8/layout/orgChart1"/>
    <dgm:cxn modelId="{EA7783E6-0D40-479A-8B53-63CA1685BB54}" type="presParOf" srcId="{99B09543-3435-4E15-86CB-E2B9FDEAD5E7}" destId="{9DB2FF8D-9836-44AA-A499-BAC729096030}" srcOrd="2" destOrd="0" presId="urn:microsoft.com/office/officeart/2005/8/layout/orgChart1"/>
    <dgm:cxn modelId="{4A9F06C5-143B-493B-98D5-296615C77A91}" type="presParOf" srcId="{FE4497E6-679A-41AF-95A0-7EC57324D224}" destId="{C20641BD-9AA5-488B-A79B-F31A8E90CD42}" srcOrd="4" destOrd="0" presId="urn:microsoft.com/office/officeart/2005/8/layout/orgChart1"/>
    <dgm:cxn modelId="{69565ABD-6316-4113-83CF-8EC4CA432991}" type="presParOf" srcId="{FE4497E6-679A-41AF-95A0-7EC57324D224}" destId="{9F6AD07C-DFA6-4615-9C3F-352CE3580678}" srcOrd="5" destOrd="0" presId="urn:microsoft.com/office/officeart/2005/8/layout/orgChart1"/>
    <dgm:cxn modelId="{C3042AD6-AD37-4C95-9E1E-8BA72FDF0B66}" type="presParOf" srcId="{9F6AD07C-DFA6-4615-9C3F-352CE3580678}" destId="{79CB29F5-8924-40E2-B70B-70E84524077B}" srcOrd="0" destOrd="0" presId="urn:microsoft.com/office/officeart/2005/8/layout/orgChart1"/>
    <dgm:cxn modelId="{B3F0FBD2-FE3F-43D1-8C7F-62FB03985E31}" type="presParOf" srcId="{79CB29F5-8924-40E2-B70B-70E84524077B}" destId="{D4BCCB4B-A2F5-4A26-84BA-E247776350E5}" srcOrd="0" destOrd="0" presId="urn:microsoft.com/office/officeart/2005/8/layout/orgChart1"/>
    <dgm:cxn modelId="{D2EA7A21-0DE7-46C1-943A-7216773EA718}" type="presParOf" srcId="{79CB29F5-8924-40E2-B70B-70E84524077B}" destId="{E01594AF-7491-44FB-AF2D-EC3751BCE983}" srcOrd="1" destOrd="0" presId="urn:microsoft.com/office/officeart/2005/8/layout/orgChart1"/>
    <dgm:cxn modelId="{3CA77FA9-F61D-4EEA-87E6-E84B7C539D4A}" type="presParOf" srcId="{9F6AD07C-DFA6-4615-9C3F-352CE3580678}" destId="{4ECCA295-B31E-4E89-A243-FF8C1F3AEB29}" srcOrd="1" destOrd="0" presId="urn:microsoft.com/office/officeart/2005/8/layout/orgChart1"/>
    <dgm:cxn modelId="{1557E072-22C6-433B-B5E2-965B74A4DE5E}" type="presParOf" srcId="{9F6AD07C-DFA6-4615-9C3F-352CE3580678}" destId="{17870717-848B-4152-A2EF-51CB4875C2FE}" srcOrd="2" destOrd="0" presId="urn:microsoft.com/office/officeart/2005/8/layout/orgChart1"/>
    <dgm:cxn modelId="{E5C35556-2007-4231-BB8E-0663CB5BB507}" type="presParOf" srcId="{064A16EF-8854-4B96-8AFF-03260F9FF772}" destId="{00AFD6FD-90A4-4232-AB60-F114B0B225C8}" srcOrd="2" destOrd="0" presId="urn:microsoft.com/office/officeart/2005/8/layout/orgChart1"/>
    <dgm:cxn modelId="{FAB43D0C-7226-45E1-A2F4-90BAF6A65150}" type="presParOf" srcId="{0DC0E42C-FA98-42D3-B79D-AF670E329D83}" destId="{532621C0-0F57-4579-920A-0563CE06E9CA}" srcOrd="2" destOrd="0" presId="urn:microsoft.com/office/officeart/2005/8/layout/orgChart1"/>
    <dgm:cxn modelId="{B47FB3B8-E9B7-46E2-B6E5-C6E0A329713A}" type="presParOf" srcId="{74E31B96-D8F1-43D8-AB74-109F5953CD00}" destId="{CDE9EE54-BCBD-4E70-B69E-A48C9B521908}" srcOrd="2" destOrd="0" presId="urn:microsoft.com/office/officeart/2005/8/layout/orgChart1"/>
    <dgm:cxn modelId="{85606E6B-58A4-459C-B8B2-E73AEE08F586}" type="presParOf" srcId="{D500BB78-7D57-4225-A0F3-E9E905E234C8}" destId="{3396FEE6-6DE9-48B1-BAC6-71102124B59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0A4B05-A333-4D41-8567-07DD3594F598}" type="doc">
      <dgm:prSet loTypeId="urn:microsoft.com/office/officeart/2005/8/layout/orgChart1" loCatId="hierarchy" qsTypeId="urn:microsoft.com/office/officeart/2005/8/quickstyle/simple3" qsCatId="simple" csTypeId="urn:microsoft.com/office/officeart/2005/8/colors/accent1_1" csCatId="accent1" phldr="1"/>
      <dgm:spPr/>
      <dgm:t>
        <a:bodyPr/>
        <a:lstStyle/>
        <a:p>
          <a:endParaRPr lang="en-US"/>
        </a:p>
      </dgm:t>
    </dgm:pt>
    <dgm:pt modelId="{0323D4B6-B44D-40CF-8EF0-A6DB96DBC236}">
      <dgm:prSet phldrT="[Text]" custT="1"/>
      <dgm:spPr/>
      <dgm:t>
        <a:bodyPr/>
        <a:lstStyle/>
        <a:p>
          <a:r>
            <a:rPr lang="en-US" sz="700" dirty="0">
              <a:latin typeface="Roboto Condensed Light" panose="02000000000000000000" pitchFamily="2" charset="0"/>
              <a:ea typeface="Roboto Condensed Light" panose="02000000000000000000" pitchFamily="2" charset="0"/>
            </a:rPr>
            <a:t>CIO</a:t>
          </a:r>
        </a:p>
      </dgm:t>
    </dgm:pt>
    <dgm:pt modelId="{9A68D55B-A648-4688-A5C2-C1AC03A11FB5}" type="parTrans" cxnId="{93DD0D2D-9003-4FC8-A685-09A4BAB0B715}">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55B72319-0951-4372-8B6D-045083E9B229}" type="sibTrans" cxnId="{93DD0D2D-9003-4FC8-A685-09A4BAB0B715}">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E238A75E-EE89-4586-95B4-027CD03E45A5}" type="asst">
      <dgm:prSet phldrT="[Text]" custT="1"/>
      <dgm:spPr/>
      <dgm:t>
        <a:bodyPr/>
        <a:lstStyle/>
        <a:p>
          <a:r>
            <a:rPr lang="en-US" sz="700" dirty="0">
              <a:latin typeface="Roboto Condensed Light" panose="02000000000000000000" pitchFamily="2" charset="0"/>
              <a:ea typeface="Roboto Condensed Light" panose="02000000000000000000" pitchFamily="2" charset="0"/>
            </a:rPr>
            <a:t>Admin Assistant</a:t>
          </a:r>
        </a:p>
      </dgm:t>
    </dgm:pt>
    <dgm:pt modelId="{FB60BDDE-5D65-4887-8B93-1CBC77C4B0BB}" type="parTrans" cxnId="{8A3EB6D5-258B-4BFF-871E-9DBBACB10090}">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796FB79A-F1F9-4C41-B78A-B69472F49C63}" type="sibTrans" cxnId="{8A3EB6D5-258B-4BFF-871E-9DBBACB10090}">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E4F11F79-F76B-4C33-84F7-6BE1FDAC5DF5}">
      <dgm:prSet phldrT="[Text]" custT="1"/>
      <dgm:spPr/>
      <dgm:t>
        <a:bodyPr/>
        <a:lstStyle/>
        <a:p>
          <a:r>
            <a:rPr lang="en-US" sz="700" dirty="0">
              <a:latin typeface="Roboto Condensed Light" panose="02000000000000000000" pitchFamily="2" charset="0"/>
              <a:ea typeface="Roboto Condensed Light" panose="02000000000000000000" pitchFamily="2" charset="0"/>
            </a:rPr>
            <a:t>Chief Enterprise Architect</a:t>
          </a:r>
        </a:p>
      </dgm:t>
    </dgm:pt>
    <dgm:pt modelId="{BAB70A08-276D-4B3D-8BD1-096078F5C472}" type="parTrans" cxnId="{84748DBA-CFEE-4DA5-A6E3-9D9C8142CB51}">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180D5371-516D-49A2-818C-A97CA98FD54D}" type="sibTrans" cxnId="{84748DBA-CFEE-4DA5-A6E3-9D9C8142CB51}">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FCF4D89C-D2BF-49E8-8903-AAC9B62802EC}">
      <dgm:prSet phldrT="[Text]" custT="1"/>
      <dgm:spPr/>
      <dgm:t>
        <a:bodyPr/>
        <a:lstStyle/>
        <a:p>
          <a:r>
            <a:rPr lang="en-US" sz="700" dirty="0">
              <a:latin typeface="Roboto Condensed Light" panose="02000000000000000000" pitchFamily="2" charset="0"/>
              <a:ea typeface="Roboto Condensed Light" panose="02000000000000000000" pitchFamily="2" charset="0"/>
            </a:rPr>
            <a:t>Chief Information Security Officer</a:t>
          </a:r>
        </a:p>
      </dgm:t>
    </dgm:pt>
    <dgm:pt modelId="{07096C0B-A7B6-4AEB-98F6-32AF465AB3DC}" type="parTrans" cxnId="{8E01D0D3-A07A-4BEC-9B35-3E164AFF5CCA}">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1FA4125E-8604-40DC-BA52-BDA0DC69AC21}" type="sibTrans" cxnId="{8E01D0D3-A07A-4BEC-9B35-3E164AFF5CCA}">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74178EA7-89FD-4C22-9975-DFDC7CCFDE56}">
      <dgm:prSet phldrT="[Text]" custT="1"/>
      <dgm:spPr/>
      <dgm:t>
        <a:bodyPr/>
        <a:lstStyle/>
        <a:p>
          <a:r>
            <a:rPr lang="en-US" sz="700" dirty="0">
              <a:latin typeface="Roboto Condensed Light" panose="02000000000000000000" pitchFamily="2" charset="0"/>
              <a:ea typeface="Roboto Condensed Light" panose="02000000000000000000" pitchFamily="2" charset="0"/>
            </a:rPr>
            <a:t>IT Product Family Manager (repeat all roles as necessary) </a:t>
          </a:r>
        </a:p>
      </dgm:t>
    </dgm:pt>
    <dgm:pt modelId="{0260F102-48FF-441F-934E-0905AE0437FF}" type="parTrans" cxnId="{FF3DE3BA-C604-4E2F-B4A2-8466F04C0006}">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D946AB0E-1014-4B00-998B-9E1DD8E456B1}" type="sibTrans" cxnId="{FF3DE3BA-C604-4E2F-B4A2-8466F04C0006}">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A403B3B5-C090-4204-B78C-4F1E14E5A061}">
      <dgm:prSet custT="1"/>
      <dgm:spPr/>
      <dgm:t>
        <a:bodyPr/>
        <a:lstStyle/>
        <a:p>
          <a:r>
            <a:rPr lang="en-US" sz="700" dirty="0">
              <a:latin typeface="Roboto Condensed Light" panose="02000000000000000000" pitchFamily="2" charset="0"/>
              <a:ea typeface="Roboto Condensed Light" panose="02000000000000000000" pitchFamily="2" charset="0"/>
            </a:rPr>
            <a:t>Enterprise Architect</a:t>
          </a:r>
        </a:p>
      </dgm:t>
    </dgm:pt>
    <dgm:pt modelId="{4E6A4948-B0FB-42CD-AB4F-195CA1390CD6}" type="parTrans" cxnId="{98552C1C-3E8E-4DC1-B94E-68ACC9A9F7CD}">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CC58A355-5EEA-4B19-BCBB-528995B420D7}" type="sibTrans" cxnId="{98552C1C-3E8E-4DC1-B94E-68ACC9A9F7CD}">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612536D4-C028-4CDB-806F-438FAF6AE878}">
      <dgm:prSet phldrT="[Text]" custT="1"/>
      <dgm:spPr/>
      <dgm:t>
        <a:bodyPr/>
        <a:lstStyle/>
        <a:p>
          <a:r>
            <a:rPr lang="en-US" sz="700" dirty="0">
              <a:latin typeface="Roboto Condensed Light" panose="02000000000000000000" pitchFamily="2" charset="0"/>
              <a:ea typeface="Roboto Condensed Light" panose="02000000000000000000" pitchFamily="2" charset="0"/>
            </a:rPr>
            <a:t>Head of Shared Services</a:t>
          </a:r>
        </a:p>
      </dgm:t>
    </dgm:pt>
    <dgm:pt modelId="{1D04BC43-3783-4781-AFF4-B788EF9DD1C7}" type="parTrans" cxnId="{88581AEE-1AC3-438D-8A1D-8E70659FC99C}">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5C04E55D-721F-4493-86BF-E8AC53F7F09D}" type="sibTrans" cxnId="{88581AEE-1AC3-438D-8A1D-8E70659FC99C}">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1A446D28-5E5D-4E0B-AB4A-DEB0D946B017}">
      <dgm:prSet custT="1"/>
      <dgm:spPr/>
      <dgm:t>
        <a:bodyPr/>
        <a:lstStyle/>
        <a:p>
          <a:r>
            <a:rPr lang="en-US" sz="700" dirty="0">
              <a:latin typeface="Roboto Condensed Light" panose="02000000000000000000" pitchFamily="2" charset="0"/>
              <a:ea typeface="Roboto Condensed Light" panose="02000000000000000000" pitchFamily="2" charset="0"/>
            </a:rPr>
            <a:t>Security Analyst</a:t>
          </a:r>
        </a:p>
      </dgm:t>
    </dgm:pt>
    <dgm:pt modelId="{24C84E95-FDB3-4298-9906-5227773195C1}" type="parTrans" cxnId="{81617413-BD90-4884-A40A-1D51BA95D77F}">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34076FD8-7075-4E9E-BFD5-D8A24311D5BF}" type="sibTrans" cxnId="{81617413-BD90-4884-A40A-1D51BA95D77F}">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49F3E67F-80C0-4171-9E3D-C654CA06AF5C}">
      <dgm:prSet custT="1"/>
      <dgm:spPr/>
      <dgm:t>
        <a:bodyPr/>
        <a:lstStyle/>
        <a:p>
          <a:r>
            <a:rPr lang="en-US" sz="700" dirty="0">
              <a:latin typeface="Roboto Condensed Light" panose="02000000000000000000" pitchFamily="2" charset="0"/>
              <a:ea typeface="Roboto Condensed Light" panose="02000000000000000000" pitchFamily="2" charset="0"/>
            </a:rPr>
            <a:t>Service Desk Manager</a:t>
          </a:r>
        </a:p>
      </dgm:t>
    </dgm:pt>
    <dgm:pt modelId="{BD5A0F25-10D1-4FFA-BF18-3A1067BD7F7E}" type="parTrans" cxnId="{8189BCB2-7868-42A2-B913-4EE3A9A4F676}">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9AD70D43-3CBA-4497-A65E-62C8CF1C2818}" type="sibTrans" cxnId="{8189BCB2-7868-42A2-B913-4EE3A9A4F676}">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0A7C55A0-6CD2-47F6-841C-CCEDF1506260}">
      <dgm:prSet custT="1"/>
      <dgm:spPr/>
      <dgm:t>
        <a:bodyPr/>
        <a:lstStyle/>
        <a:p>
          <a:r>
            <a:rPr lang="en-US" sz="700" dirty="0">
              <a:latin typeface="Roboto Condensed Light" panose="02000000000000000000" pitchFamily="2" charset="0"/>
              <a:ea typeface="Roboto Condensed Light" panose="02000000000000000000" pitchFamily="2" charset="0"/>
            </a:rPr>
            <a:t>Help Desk Supervisor</a:t>
          </a:r>
        </a:p>
      </dgm:t>
    </dgm:pt>
    <dgm:pt modelId="{CFAAA6DD-B621-4B30-AF55-961E97AB2A50}" type="parTrans" cxnId="{65A80677-4956-42E9-A1E0-1D90ED8C6B62}">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CE87B57E-3B9D-48A5-9131-9E0CF64FD61A}" type="sibTrans" cxnId="{65A80677-4956-42E9-A1E0-1D90ED8C6B62}">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6E450FC6-BB9C-4DB6-AF2F-CC63AC691FC1}">
      <dgm:prSet custT="1"/>
      <dgm:spPr/>
      <dgm:t>
        <a:bodyPr/>
        <a:lstStyle/>
        <a:p>
          <a:r>
            <a:rPr lang="en-US" sz="700" dirty="0">
              <a:latin typeface="Roboto Condensed Light" panose="02000000000000000000" pitchFamily="2" charset="0"/>
              <a:ea typeface="Roboto Condensed Light" panose="02000000000000000000" pitchFamily="2" charset="0"/>
            </a:rPr>
            <a:t>Help Desk Analyst</a:t>
          </a:r>
        </a:p>
      </dgm:t>
    </dgm:pt>
    <dgm:pt modelId="{A9950ECF-A337-4362-AC1E-3427322B3E8B}" type="parTrans" cxnId="{B930DF64-2F13-4C5B-9F26-C3622B9BF884}">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CCDE02C8-F706-44AD-A58F-D25A38F7EEE1}" type="sibTrans" cxnId="{B930DF64-2F13-4C5B-9F26-C3622B9BF884}">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6FD15EF0-6F9A-405E-9275-D29D3A2B896B}">
      <dgm:prSet custT="1"/>
      <dgm:spPr/>
      <dgm:t>
        <a:bodyPr/>
        <a:lstStyle/>
        <a:p>
          <a:r>
            <a:rPr lang="en-US" sz="700" dirty="0">
              <a:latin typeface="Roboto Condensed Light" panose="02000000000000000000" pitchFamily="2" charset="0"/>
              <a:ea typeface="Roboto Condensed Light" panose="02000000000000000000" pitchFamily="2" charset="0"/>
            </a:rPr>
            <a:t>Deputy CIO/Chief of Staff </a:t>
          </a:r>
        </a:p>
      </dgm:t>
    </dgm:pt>
    <dgm:pt modelId="{4059C2FF-92C0-4A78-8C0E-B9C4C6D11375}" type="parTrans" cxnId="{D90C8F94-C539-42AF-A478-343A46C78086}">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0AB93581-E107-4BE5-B3ED-A614948D5EB6}" type="sibTrans" cxnId="{D90C8F94-C539-42AF-A478-343A46C78086}">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8403BC51-A728-4AAE-A359-B3DF20896E96}">
      <dgm:prSet custT="1"/>
      <dgm:spPr/>
      <dgm:t>
        <a:bodyPr/>
        <a:lstStyle/>
        <a:p>
          <a:r>
            <a:rPr lang="en-US" sz="700" dirty="0">
              <a:latin typeface="Roboto Condensed Light" panose="02000000000000000000" pitchFamily="2" charset="0"/>
              <a:ea typeface="Roboto Condensed Light" panose="02000000000000000000" pitchFamily="2" charset="0"/>
            </a:rPr>
            <a:t>Resource Manager</a:t>
          </a:r>
        </a:p>
      </dgm:t>
    </dgm:pt>
    <dgm:pt modelId="{7BE3C8DF-D4FC-44C1-8DF3-1836E2DE68EB}" type="parTrans" cxnId="{0F8CB66F-A1F0-46FE-B158-C408606DE595}">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3054A5CB-C88A-4C83-A1B1-782EB56AA296}" type="sibTrans" cxnId="{0F8CB66F-A1F0-46FE-B158-C408606DE595}">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E9992C9D-0041-409E-A336-F53BBD786556}">
      <dgm:prSet custT="1"/>
      <dgm:spPr/>
      <dgm:t>
        <a:bodyPr/>
        <a:lstStyle/>
        <a:p>
          <a:r>
            <a:rPr lang="en-US" sz="700" dirty="0">
              <a:latin typeface="Roboto Condensed Light" panose="02000000000000000000" pitchFamily="2" charset="0"/>
              <a:ea typeface="Roboto Condensed Light" panose="02000000000000000000" pitchFamily="2" charset="0"/>
            </a:rPr>
            <a:t>Head of Governance Risk &amp; Compliance</a:t>
          </a:r>
        </a:p>
      </dgm:t>
    </dgm:pt>
    <dgm:pt modelId="{430290AB-5678-4EE5-B168-C1415A2A4130}" type="parTrans" cxnId="{39E8B096-958C-46D2-A094-B94838302836}">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8E697132-2425-40F2-90EF-438C346863D5}" type="sibTrans" cxnId="{39E8B096-958C-46D2-A094-B94838302836}">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B32A780E-D634-46C7-925A-71DE0097069B}">
      <dgm:prSet custT="1"/>
      <dgm:spPr/>
      <dgm:t>
        <a:bodyPr/>
        <a:lstStyle/>
        <a:p>
          <a:r>
            <a:rPr lang="en-US" sz="700" dirty="0">
              <a:latin typeface="Roboto Condensed Light" panose="02000000000000000000" pitchFamily="2" charset="0"/>
              <a:ea typeface="Roboto Condensed Light" panose="02000000000000000000" pitchFamily="2" charset="0"/>
            </a:rPr>
            <a:t>Privacy Officer </a:t>
          </a:r>
        </a:p>
      </dgm:t>
    </dgm:pt>
    <dgm:pt modelId="{C9C42BF0-2D1E-4EEE-93AC-1FA11005C779}" type="parTrans" cxnId="{969B5B0A-3390-4BD3-8658-13E26A74F6BE}">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9B6B02C9-B1A0-4DF0-A72B-F0807DF33EAB}" type="sibTrans" cxnId="{969B5B0A-3390-4BD3-8658-13E26A74F6BE}">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56ABF5FC-1C68-473A-84CB-9783DAAF3BE6}">
      <dgm:prSet custT="1"/>
      <dgm:spPr/>
      <dgm:t>
        <a:bodyPr/>
        <a:lstStyle/>
        <a:p>
          <a:r>
            <a:rPr lang="en-US" sz="700" dirty="0">
              <a:latin typeface="Roboto Condensed Light" panose="02000000000000000000" pitchFamily="2" charset="0"/>
              <a:ea typeface="Roboto Condensed Light" panose="02000000000000000000" pitchFamily="2" charset="0"/>
            </a:rPr>
            <a:t>Compliance Analyst</a:t>
          </a:r>
        </a:p>
      </dgm:t>
    </dgm:pt>
    <dgm:pt modelId="{0CE6C521-0CA3-429A-9E8C-6B5F0C31B182}" type="parTrans" cxnId="{C2AD2DE3-8FB3-4484-8735-6638B0711EA1}">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20EE0726-653E-47CF-9347-6F19B7C3B3A9}" type="sibTrans" cxnId="{C2AD2DE3-8FB3-4484-8735-6638B0711EA1}">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6CDC4395-3065-4877-B510-E74F49B6B1F7}">
      <dgm:prSet custT="1"/>
      <dgm:spPr/>
      <dgm:t>
        <a:bodyPr/>
        <a:lstStyle/>
        <a:p>
          <a:r>
            <a:rPr lang="en-US" sz="700" dirty="0">
              <a:latin typeface="Roboto Condensed Light" panose="02000000000000000000" pitchFamily="2" charset="0"/>
              <a:ea typeface="Roboto Condensed Light" panose="02000000000000000000" pitchFamily="2" charset="0"/>
            </a:rPr>
            <a:t>Risk  Analyst</a:t>
          </a:r>
        </a:p>
      </dgm:t>
    </dgm:pt>
    <dgm:pt modelId="{5EEA9BFF-F5A8-489D-83F7-B47E7B76F921}" type="parTrans" cxnId="{3BFBC45E-4E39-4A93-9AA8-870F600B0CDD}">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B256E4B4-B02F-4B1F-B130-2B98DA5A734B}" type="sibTrans" cxnId="{3BFBC45E-4E39-4A93-9AA8-870F600B0CDD}">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C922A5A7-2E9F-42AD-A79A-9883CCC72057}">
      <dgm:prSet custT="1"/>
      <dgm:spPr/>
      <dgm:t>
        <a:bodyPr/>
        <a:lstStyle/>
        <a:p>
          <a:r>
            <a:rPr lang="en-US" sz="700" dirty="0">
              <a:latin typeface="Roboto Condensed Light" panose="02000000000000000000" pitchFamily="2" charset="0"/>
              <a:ea typeface="Roboto Condensed Light" panose="02000000000000000000" pitchFamily="2" charset="0"/>
            </a:rPr>
            <a:t>Financial Analyst</a:t>
          </a:r>
        </a:p>
      </dgm:t>
    </dgm:pt>
    <dgm:pt modelId="{244DBD15-DBCD-49C2-BCC1-6AEADF5E223B}" type="parTrans" cxnId="{E57312CC-90EB-4036-9A0F-EA9C67FBFE59}">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B524FCB7-39C4-4B21-81BB-ECD55EA0E04B}" type="sibTrans" cxnId="{E57312CC-90EB-4036-9A0F-EA9C67FBFE59}">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93F479B3-4A72-45F4-9192-412E6864247F}">
      <dgm:prSet custT="1"/>
      <dgm:spPr/>
      <dgm:t>
        <a:bodyPr/>
        <a:lstStyle/>
        <a:p>
          <a:r>
            <a:rPr lang="en-US" sz="700" dirty="0">
              <a:latin typeface="Roboto Condensed Light" panose="02000000000000000000" pitchFamily="2" charset="0"/>
              <a:ea typeface="Roboto Condensed Light" panose="02000000000000000000" pitchFamily="2" charset="0"/>
            </a:rPr>
            <a:t>IT Communications Officer </a:t>
          </a:r>
        </a:p>
      </dgm:t>
    </dgm:pt>
    <dgm:pt modelId="{DB8FEA13-72C7-4555-9232-F97B288B8F44}" type="parTrans" cxnId="{77A97690-1DC6-49EB-B1BA-E1468B3D6BE5}">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C20A40C5-0AFD-425A-9B14-34B7DFE8DBF9}" type="sibTrans" cxnId="{77A97690-1DC6-49EB-B1BA-E1468B3D6BE5}">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8861BE04-77DF-43DD-BCD9-F9E503F6050C}">
      <dgm:prSet custT="1"/>
      <dgm:spPr/>
      <dgm:t>
        <a:bodyPr/>
        <a:lstStyle/>
        <a:p>
          <a:r>
            <a:rPr lang="en-US" sz="700" dirty="0">
              <a:latin typeface="Roboto Condensed Light" panose="02000000000000000000" pitchFamily="2" charset="0"/>
              <a:ea typeface="Roboto Condensed Light" panose="02000000000000000000" pitchFamily="2" charset="0"/>
            </a:rPr>
            <a:t>Security Architect</a:t>
          </a:r>
        </a:p>
      </dgm:t>
    </dgm:pt>
    <dgm:pt modelId="{617313EE-27E8-4D09-94EA-4796D5D3A61E}" type="parTrans" cxnId="{FD07FC0B-2022-4F60-9BE4-2BCEE98948A5}">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15F7694B-E7B9-4693-8208-06A19D5A710B}" type="sibTrans" cxnId="{FD07FC0B-2022-4F60-9BE4-2BCEE98948A5}">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52629D47-0B85-4BA6-B805-F34B59646310}">
      <dgm:prSet custT="1"/>
      <dgm:spPr/>
      <dgm:t>
        <a:bodyPr/>
        <a:lstStyle/>
        <a:p>
          <a:r>
            <a:rPr lang="en-US" sz="700" dirty="0">
              <a:latin typeface="Roboto Condensed Light" panose="02000000000000000000" pitchFamily="2" charset="0"/>
              <a:ea typeface="Roboto Condensed Light" panose="02000000000000000000" pitchFamily="2" charset="0"/>
            </a:rPr>
            <a:t>Data Architect</a:t>
          </a:r>
        </a:p>
      </dgm:t>
    </dgm:pt>
    <dgm:pt modelId="{FE82B3B1-9375-4ACB-8FFC-214063828CD1}" type="parTrans" cxnId="{2B07E41B-1210-4259-BDC6-9F3A48CC774A}">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60BC4691-8684-4D5D-97E6-F24D4FDAA0CB}" type="sibTrans" cxnId="{2B07E41B-1210-4259-BDC6-9F3A48CC774A}">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D7B3BA33-6171-4C73-8FDA-4C2A8BBA2C2A}">
      <dgm:prSet custT="1"/>
      <dgm:spPr/>
      <dgm:t>
        <a:bodyPr/>
        <a:lstStyle/>
        <a:p>
          <a:r>
            <a:rPr lang="en-US" sz="700" dirty="0">
              <a:latin typeface="Roboto Condensed Light" panose="02000000000000000000" pitchFamily="2" charset="0"/>
              <a:ea typeface="Roboto Condensed Light" panose="02000000000000000000" pitchFamily="2" charset="0"/>
            </a:rPr>
            <a:t>GRC Analyst</a:t>
          </a:r>
        </a:p>
      </dgm:t>
    </dgm:pt>
    <dgm:pt modelId="{EC385011-0487-4579-A1C4-C80E4630C1BF}" type="parTrans" cxnId="{6CC1A2F5-E408-4E36-971A-455031347876}">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1732B6DA-E11B-491B-AE76-2AB80DEDF4E5}" type="sibTrans" cxnId="{6CC1A2F5-E408-4E36-971A-455031347876}">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9B7453F7-4F4F-4F60-B3F9-25C789E20157}">
      <dgm:prSet custT="1"/>
      <dgm:spPr/>
      <dgm:t>
        <a:bodyPr/>
        <a:lstStyle/>
        <a:p>
          <a:r>
            <a:rPr lang="en-US" sz="700" dirty="0">
              <a:latin typeface="Roboto Condensed Light" panose="02000000000000000000" pitchFamily="2" charset="0"/>
              <a:ea typeface="Roboto Condensed Light" panose="02000000000000000000" pitchFamily="2" charset="0"/>
            </a:rPr>
            <a:t>CEO</a:t>
          </a:r>
        </a:p>
      </dgm:t>
    </dgm:pt>
    <dgm:pt modelId="{C2D19E28-7AC6-4EEF-A6E8-65A06D82CC90}" type="parTrans" cxnId="{6774EF6A-0BAA-46DC-ACBC-7E4AA84E6067}">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2AFE8064-FE20-4EBB-8F99-E8930C58FEF2}" type="sibTrans" cxnId="{6774EF6A-0BAA-46DC-ACBC-7E4AA84E6067}">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DEFB3895-5D3F-4CE7-A127-89C9E1A939F0}">
      <dgm:prSet phldrT="[Text]" custT="1"/>
      <dgm:spPr/>
      <dgm:t>
        <a:bodyPr/>
        <a:lstStyle/>
        <a:p>
          <a:r>
            <a:rPr lang="en-US" sz="700" dirty="0">
              <a:latin typeface="Roboto Condensed Light" panose="02000000000000000000" pitchFamily="2" charset="0"/>
              <a:ea typeface="Roboto Condensed Light" panose="02000000000000000000" pitchFamily="2" charset="0"/>
            </a:rPr>
            <a:t>Chief Product Officer</a:t>
          </a:r>
        </a:p>
      </dgm:t>
    </dgm:pt>
    <dgm:pt modelId="{C5294E9E-AE2F-4A63-9E33-639F649323E2}" type="parTrans" cxnId="{D3F7C809-355B-43EE-B603-138449E08DF4}">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1D5FD18F-5019-4333-9788-112D526DA0E7}" type="sibTrans" cxnId="{D3F7C809-355B-43EE-B603-138449E08DF4}">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846EC5C5-3548-401D-BE3C-953AF9372E64}">
      <dgm:prSet custT="1"/>
      <dgm:spPr/>
      <dgm:t>
        <a:bodyPr/>
        <a:lstStyle/>
        <a:p>
          <a:r>
            <a:rPr lang="en-US" sz="700" dirty="0">
              <a:latin typeface="Roboto Condensed Light" panose="02000000000000000000" pitchFamily="2" charset="0"/>
              <a:ea typeface="Roboto Condensed Light" panose="02000000000000000000" pitchFamily="2" charset="0"/>
            </a:rPr>
            <a:t>Product Manager</a:t>
          </a:r>
        </a:p>
      </dgm:t>
    </dgm:pt>
    <dgm:pt modelId="{EDA9AF1A-48D0-49A5-A558-C9AA57CE3B33}" type="parTrans" cxnId="{9D2DCAB7-C7F1-4487-9D9E-0CFA9CF3E2E0}">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B1A026E3-763F-4DAC-B202-BD5F0E663617}" type="sibTrans" cxnId="{9D2DCAB7-C7F1-4487-9D9E-0CFA9CF3E2E0}">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40B67990-C2FB-4FDB-90D8-02B5D1FF858B}">
      <dgm:prSet custT="1"/>
      <dgm:spPr/>
      <dgm:t>
        <a:bodyPr/>
        <a:lstStyle/>
        <a:p>
          <a:r>
            <a:rPr lang="en-US" sz="700" dirty="0">
              <a:latin typeface="Roboto Condensed Light" panose="02000000000000000000" pitchFamily="2" charset="0"/>
              <a:ea typeface="Roboto Condensed Light" panose="02000000000000000000" pitchFamily="2" charset="0"/>
            </a:rPr>
            <a:t>Product Owner</a:t>
          </a:r>
        </a:p>
      </dgm:t>
    </dgm:pt>
    <dgm:pt modelId="{B84CA0D6-8617-4100-B7A9-DF7454B20120}" type="parTrans" cxnId="{2731D9F1-BC2B-4FEB-B674-0C1DD6B7B12B}">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25500557-B9F3-4932-A82D-492091D6BC14}" type="sibTrans" cxnId="{2731D9F1-BC2B-4FEB-B674-0C1DD6B7B12B}">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8021BBBA-E476-4D4A-8EA0-87D402C9922A}">
      <dgm:prSet custT="1"/>
      <dgm:spPr/>
      <dgm:t>
        <a:bodyPr/>
        <a:lstStyle/>
        <a:p>
          <a:r>
            <a:rPr lang="en-US" sz="700" dirty="0">
              <a:latin typeface="Roboto Condensed Light" panose="02000000000000000000" pitchFamily="2" charset="0"/>
              <a:ea typeface="Roboto Condensed Light" panose="02000000000000000000" pitchFamily="2" charset="0"/>
            </a:rPr>
            <a:t>Business Analyst</a:t>
          </a:r>
        </a:p>
      </dgm:t>
    </dgm:pt>
    <dgm:pt modelId="{30AD6371-C3EF-4052-B9F5-E07EA1EE99E8}" type="parTrans" cxnId="{78ABE361-E0E4-4997-AAFE-AE3432E00541}">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F2899A21-A3A7-4F43-9736-75FDF139571B}" type="sibTrans" cxnId="{78ABE361-E0E4-4997-AAFE-AE3432E00541}">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566F59B0-C843-4EA0-8A3F-9304E21BB4AB}">
      <dgm:prSet custT="1"/>
      <dgm:spPr/>
      <dgm:t>
        <a:bodyPr/>
        <a:lstStyle/>
        <a:p>
          <a:r>
            <a:rPr lang="en-US" sz="700" dirty="0">
              <a:latin typeface="Roboto Condensed Light" panose="02000000000000000000" pitchFamily="2" charset="0"/>
              <a:ea typeface="Roboto Condensed Light" panose="02000000000000000000" pitchFamily="2" charset="0"/>
            </a:rPr>
            <a:t>Product Family Manager </a:t>
          </a:r>
        </a:p>
        <a:p>
          <a:r>
            <a:rPr lang="en-US" sz="700" dirty="0">
              <a:latin typeface="Roboto Condensed Light" panose="02000000000000000000" pitchFamily="2" charset="0"/>
              <a:ea typeface="Roboto Condensed Light" panose="02000000000000000000" pitchFamily="2" charset="0"/>
            </a:rPr>
            <a:t>(repeat at necessary)</a:t>
          </a:r>
        </a:p>
      </dgm:t>
    </dgm:pt>
    <dgm:pt modelId="{F04882D6-2837-4B4F-A2F4-B0E5076275B1}" type="parTrans" cxnId="{B64C6C9C-EB6B-4B8F-BD6A-BF3E4250D5A0}">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539AE046-CE28-4B06-A384-ADADA2D4D983}" type="sibTrans" cxnId="{B64C6C9C-EB6B-4B8F-BD6A-BF3E4250D5A0}">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62213536-B37F-4105-9C23-0A036103C5FD}">
      <dgm:prSet custT="1"/>
      <dgm:spPr/>
      <dgm:t>
        <a:bodyPr/>
        <a:lstStyle/>
        <a:p>
          <a:r>
            <a:rPr lang="en-US" sz="700" dirty="0">
              <a:latin typeface="Roboto Condensed Light" panose="02000000000000000000" pitchFamily="2" charset="0"/>
              <a:ea typeface="Roboto Condensed Light" panose="02000000000000000000" pitchFamily="2" charset="0"/>
            </a:rPr>
            <a:t>Product Manager</a:t>
          </a:r>
        </a:p>
      </dgm:t>
    </dgm:pt>
    <dgm:pt modelId="{72E48C34-4E00-4A69-B7FC-529BB3D9D486}" type="parTrans" cxnId="{4FC8436F-C5C9-42BC-A7D1-9F7443D3262C}">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9ED2E9CA-2C2F-4DE1-AF6D-6F76214D1E4D}" type="sibTrans" cxnId="{4FC8436F-C5C9-42BC-A7D1-9F7443D3262C}">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8A99D5C7-7ECF-4FF0-BD98-64408BAC6A13}">
      <dgm:prSet custT="1"/>
      <dgm:spPr/>
      <dgm:t>
        <a:bodyPr/>
        <a:lstStyle/>
        <a:p>
          <a:r>
            <a:rPr lang="en-US" sz="700" dirty="0">
              <a:latin typeface="Roboto Condensed Light" panose="02000000000000000000" pitchFamily="2" charset="0"/>
              <a:ea typeface="Roboto Condensed Light" panose="02000000000000000000" pitchFamily="2" charset="0"/>
            </a:rPr>
            <a:t>Quality Assurance Analyst</a:t>
          </a:r>
        </a:p>
      </dgm:t>
    </dgm:pt>
    <dgm:pt modelId="{ACF7ADFD-4B2E-4AD3-BF33-4B976FDE8E98}" type="parTrans" cxnId="{F5056444-B530-4197-A51D-62CBA742053A}">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9E3ADEBC-DE8A-464A-B5CE-492885D8E4A8}" type="sibTrans" cxnId="{F5056444-B530-4197-A51D-62CBA742053A}">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38D2BD16-99D3-45F3-BEB9-4CE76D5FB30E}">
      <dgm:prSet custT="1"/>
      <dgm:spPr/>
      <dgm:t>
        <a:bodyPr/>
        <a:lstStyle/>
        <a:p>
          <a:r>
            <a:rPr lang="en-US" sz="700" dirty="0">
              <a:latin typeface="Roboto Condensed Light" panose="02000000000000000000" pitchFamily="2" charset="0"/>
              <a:ea typeface="Roboto Condensed Light" panose="02000000000000000000" pitchFamily="2" charset="0"/>
            </a:rPr>
            <a:t>Change &amp; Release Manager</a:t>
          </a:r>
        </a:p>
      </dgm:t>
    </dgm:pt>
    <dgm:pt modelId="{982B4A2C-0FB0-4203-AD3F-E0AD56A79CB4}" type="parTrans" cxnId="{FC6F2E84-84F5-4C73-A069-E182455FB8D2}">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129A6CCD-F801-411B-BA4C-6BD9F8BB602F}" type="sibTrans" cxnId="{FC6F2E84-84F5-4C73-A069-E182455FB8D2}">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F78B0893-E6B5-4494-9787-12081CE6B8E8}">
      <dgm:prSet custT="1"/>
      <dgm:spPr/>
      <dgm:t>
        <a:bodyPr/>
        <a:lstStyle/>
        <a:p>
          <a:r>
            <a:rPr lang="en-US" sz="700" dirty="0">
              <a:latin typeface="Roboto Condensed Light" panose="02000000000000000000" pitchFamily="2" charset="0"/>
              <a:ea typeface="Roboto Condensed Light" panose="02000000000000000000" pitchFamily="2" charset="0"/>
            </a:rPr>
            <a:t>Solution Architect/Engineer/ Developer</a:t>
          </a:r>
        </a:p>
      </dgm:t>
    </dgm:pt>
    <dgm:pt modelId="{7C9D0210-5310-4FDB-85BD-FBCDBE6F196D}" type="parTrans" cxnId="{5A8C8D8E-B343-4F72-87E1-32D1EDED52DC}">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1A038856-3C29-437D-88BD-175C8CFBE409}" type="sibTrans" cxnId="{5A8C8D8E-B343-4F72-87E1-32D1EDED52DC}">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4CF49FE8-4DBB-461B-BD07-4F336F45BD07}">
      <dgm:prSet custT="1"/>
      <dgm:spPr/>
      <dgm:t>
        <a:bodyPr/>
        <a:lstStyle/>
        <a:p>
          <a:r>
            <a:rPr lang="en-US" sz="700" dirty="0">
              <a:latin typeface="Roboto Condensed Light" panose="02000000000000000000" pitchFamily="2" charset="0"/>
              <a:ea typeface="Roboto Condensed Light" panose="02000000000000000000" pitchFamily="2" charset="0"/>
            </a:rPr>
            <a:t>UX Designer </a:t>
          </a:r>
        </a:p>
      </dgm:t>
    </dgm:pt>
    <dgm:pt modelId="{5953108B-1348-4824-830E-71357576F64B}" type="parTrans" cxnId="{8CE9D591-9CE5-4466-8B3D-F332AB918B5C}">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5CA414B8-5AEC-44E4-9D5D-D36B409A4BA4}" type="sibTrans" cxnId="{8CE9D591-9CE5-4466-8B3D-F332AB918B5C}">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269E9C1A-00C1-47C8-B848-752B00D83510}">
      <dgm:prSet custT="1"/>
      <dgm:spPr/>
      <dgm:t>
        <a:bodyPr/>
        <a:lstStyle/>
        <a:p>
          <a:r>
            <a:rPr lang="en-US" sz="700" dirty="0">
              <a:latin typeface="Roboto Condensed Light" panose="02000000000000000000" pitchFamily="2" charset="0"/>
              <a:ea typeface="Roboto Condensed Light" panose="02000000000000000000" pitchFamily="2" charset="0"/>
            </a:rPr>
            <a:t>Operations Manager </a:t>
          </a:r>
        </a:p>
      </dgm:t>
    </dgm:pt>
    <dgm:pt modelId="{C300CC00-CC24-4880-B0CF-4DA87690CE62}" type="parTrans" cxnId="{C8A70745-22F3-4B28-ACC7-D2DA16744DB9}">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9C44A127-CD18-4E0C-88D8-56EFC6258B9A}" type="sibTrans" cxnId="{C8A70745-22F3-4B28-ACC7-D2DA16744DB9}">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F7AFF6E5-F59D-4BE1-B455-B9E15F8D3B78}">
      <dgm:prSet custT="1"/>
      <dgm:spPr/>
      <dgm:t>
        <a:bodyPr/>
        <a:lstStyle/>
        <a:p>
          <a:r>
            <a:rPr lang="en-US" sz="700" dirty="0">
              <a:latin typeface="Roboto Condensed Light" panose="02000000000000000000" pitchFamily="2" charset="0"/>
              <a:ea typeface="Roboto Condensed Light" panose="02000000000000000000" pitchFamily="2" charset="0"/>
            </a:rPr>
            <a:t>Network &amp; Infrastructure Engineer</a:t>
          </a:r>
        </a:p>
      </dgm:t>
    </dgm:pt>
    <dgm:pt modelId="{D6F6C8FA-33CF-4F95-95DD-AE40DD4BFAFD}" type="parTrans" cxnId="{CDF097BB-609B-46CC-8FDF-D612D844A8E5}">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40CAC65C-CFCC-443D-961F-FF250CB235A0}" type="sibTrans" cxnId="{CDF097BB-609B-46CC-8FDF-D612D844A8E5}">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AE3D4548-3BEA-49A1-BB50-56E1A9906B33}">
      <dgm:prSet custT="1"/>
      <dgm:spPr/>
      <dgm:t>
        <a:bodyPr/>
        <a:lstStyle/>
        <a:p>
          <a:r>
            <a:rPr lang="en-US" sz="700" dirty="0">
              <a:latin typeface="Roboto Condensed Light" panose="02000000000000000000" pitchFamily="2" charset="0"/>
              <a:ea typeface="Roboto Condensed Light" panose="02000000000000000000" pitchFamily="2" charset="0"/>
            </a:rPr>
            <a:t>Product Owner</a:t>
          </a:r>
        </a:p>
      </dgm:t>
    </dgm:pt>
    <dgm:pt modelId="{182E6A58-7E60-462E-8E8F-BE0E4ADD2E74}" type="parTrans" cxnId="{DA642689-6256-4AA9-A929-324AEC52FB9C}">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C828ABCF-091B-4A70-A0D6-080BD3160CA8}" type="sibTrans" cxnId="{DA642689-6256-4AA9-A929-324AEC52FB9C}">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29C5D662-F880-4041-B08B-23A7FAF4B160}">
      <dgm:prSet custT="1"/>
      <dgm:spPr/>
      <dgm:t>
        <a:bodyPr/>
        <a:lstStyle/>
        <a:p>
          <a:r>
            <a:rPr lang="en-US" sz="700" dirty="0">
              <a:latin typeface="Roboto Condensed Light" panose="02000000000000000000" pitchFamily="2" charset="0"/>
              <a:ea typeface="Roboto Condensed Light" panose="02000000000000000000" pitchFamily="2" charset="0"/>
            </a:rPr>
            <a:t>Business Analyst</a:t>
          </a:r>
        </a:p>
      </dgm:t>
    </dgm:pt>
    <dgm:pt modelId="{6FA923BC-5810-4214-B5EE-D6D78778DC7C}" type="parTrans" cxnId="{9ECB3222-C9B6-4BFE-8986-3A854DD0D278}">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4CA0F13F-26CF-4162-9C8E-E334E4D788A1}" type="sibTrans" cxnId="{9ECB3222-C9B6-4BFE-8986-3A854DD0D278}">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5C4655CC-BA51-4EDF-B7CE-5E6ED00A13A6}">
      <dgm:prSet custT="1"/>
      <dgm:spPr/>
      <dgm:t>
        <a:bodyPr/>
        <a:lstStyle/>
        <a:p>
          <a:r>
            <a:rPr lang="en-US" sz="700" dirty="0">
              <a:latin typeface="Roboto Condensed Light" panose="02000000000000000000" pitchFamily="2" charset="0"/>
              <a:ea typeface="Roboto Condensed Light" panose="02000000000000000000" pitchFamily="2" charset="0"/>
            </a:rPr>
            <a:t>Quality Assurance Analyst</a:t>
          </a:r>
        </a:p>
      </dgm:t>
    </dgm:pt>
    <dgm:pt modelId="{E10859D2-3032-4EC7-A003-72EAFD2AB181}" type="parTrans" cxnId="{B5B80C7F-65D6-4D58-838C-2AA4F6F36BD4}">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B68903F9-483A-44CE-B495-806BBA0B9BC5}" type="sibTrans" cxnId="{B5B80C7F-65D6-4D58-838C-2AA4F6F36BD4}">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F4D0A5D9-19A9-4B7E-8F41-57C546C6D0C3}">
      <dgm:prSet custT="1"/>
      <dgm:spPr/>
      <dgm:t>
        <a:bodyPr/>
        <a:lstStyle/>
        <a:p>
          <a:r>
            <a:rPr lang="en-US" sz="700" dirty="0">
              <a:latin typeface="Roboto Condensed Light" panose="02000000000000000000" pitchFamily="2" charset="0"/>
              <a:ea typeface="Roboto Condensed Light" panose="02000000000000000000" pitchFamily="2" charset="0"/>
            </a:rPr>
            <a:t>Solution Architect/Engineer/ Developer</a:t>
          </a:r>
        </a:p>
      </dgm:t>
    </dgm:pt>
    <dgm:pt modelId="{477247C8-0A60-4482-A95B-A23D434F89AE}" type="parTrans" cxnId="{2BC23837-4C9B-4A26-AD7F-CF78A64B81F7}">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BF76ACE7-BDEE-4502-B9AD-2E2B04C71DA4}" type="sibTrans" cxnId="{2BC23837-4C9B-4A26-AD7F-CF78A64B81F7}">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DBB66A01-B7C5-4FD7-9A75-407798A90A91}">
      <dgm:prSet custT="1"/>
      <dgm:spPr/>
      <dgm:t>
        <a:bodyPr/>
        <a:lstStyle/>
        <a:p>
          <a:r>
            <a:rPr lang="en-US" sz="700" dirty="0">
              <a:latin typeface="Roboto Condensed Light" panose="02000000000000000000" pitchFamily="2" charset="0"/>
              <a:ea typeface="Roboto Condensed Light" panose="02000000000000000000" pitchFamily="2" charset="0"/>
            </a:rPr>
            <a:t>UX Designer </a:t>
          </a:r>
        </a:p>
      </dgm:t>
    </dgm:pt>
    <dgm:pt modelId="{48D6A5DC-5757-486E-AAC4-5F090D4C71D4}" type="parTrans" cxnId="{0AF7B294-80C7-4EDC-B071-6FBE13A2D051}">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798777EA-E3B2-4ED3-85EB-DD3995CFF947}" type="sibTrans" cxnId="{0AF7B294-80C7-4EDC-B071-6FBE13A2D051}">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37062F1F-49BF-4F59-9D52-5CDF7F50EA84}">
      <dgm:prSet custT="1"/>
      <dgm:spPr/>
      <dgm:t>
        <a:bodyPr/>
        <a:lstStyle/>
        <a:p>
          <a:r>
            <a:rPr lang="en-US" sz="700" dirty="0">
              <a:latin typeface="Roboto Condensed Light" panose="02000000000000000000" pitchFamily="2" charset="0"/>
              <a:ea typeface="Roboto Condensed Light" panose="02000000000000000000" pitchFamily="2" charset="0"/>
            </a:rPr>
            <a:t>Network &amp; Infrastructure Engineer</a:t>
          </a:r>
        </a:p>
      </dgm:t>
    </dgm:pt>
    <dgm:pt modelId="{971988FA-7D31-4A25-8B14-E5BA7DBCAEDF}" type="parTrans" cxnId="{19F344E2-68DD-401F-95B4-FF112D5ABFBA}">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9456C845-C595-4A06-A672-ADDC96F43FE1}" type="sibTrans" cxnId="{19F344E2-68DD-401F-95B4-FF112D5ABFBA}">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22D61F64-B2FA-49BC-8AA6-D892D555D9AB}">
      <dgm:prSet custT="1"/>
      <dgm:spPr/>
      <dgm:t>
        <a:bodyPr/>
        <a:lstStyle/>
        <a:p>
          <a:r>
            <a:rPr lang="en-US" sz="700" dirty="0">
              <a:latin typeface="Roboto Condensed Light" panose="02000000000000000000" pitchFamily="2" charset="0"/>
              <a:ea typeface="Roboto Condensed Light" panose="02000000000000000000" pitchFamily="2" charset="0"/>
            </a:rPr>
            <a:t>Product Owner</a:t>
          </a:r>
        </a:p>
      </dgm:t>
    </dgm:pt>
    <dgm:pt modelId="{23B08146-18CC-4EBA-9930-2243E44DB38D}" type="parTrans" cxnId="{76CDDDDF-53BB-4723-9D11-3F5C116E1090}">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E8D5FCE0-7C0B-4B35-A3BD-27143BE4AE80}" type="sibTrans" cxnId="{76CDDDDF-53BB-4723-9D11-3F5C116E1090}">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0C5888EE-B24F-4210-8CDC-9B762AD25699}">
      <dgm:prSet custT="1"/>
      <dgm:spPr/>
      <dgm:t>
        <a:bodyPr/>
        <a:lstStyle/>
        <a:p>
          <a:r>
            <a:rPr lang="en-US" sz="700" dirty="0">
              <a:latin typeface="Roboto Condensed Light" panose="02000000000000000000" pitchFamily="2" charset="0"/>
              <a:ea typeface="Roboto Condensed Light" panose="02000000000000000000" pitchFamily="2" charset="0"/>
            </a:rPr>
            <a:t>Business Analyst</a:t>
          </a:r>
        </a:p>
      </dgm:t>
    </dgm:pt>
    <dgm:pt modelId="{C50A408A-99CC-4575-9A4B-EC4626D4CA2C}" type="parTrans" cxnId="{4BE548D7-585E-449E-90FF-2772B737515C}">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B38876AA-530D-4441-8565-78CFF0A79343}" type="sibTrans" cxnId="{4BE548D7-585E-449E-90FF-2772B737515C}">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A51F770D-F189-4971-A0E9-F049BFB44527}">
      <dgm:prSet custT="1"/>
      <dgm:spPr/>
      <dgm:t>
        <a:bodyPr/>
        <a:lstStyle/>
        <a:p>
          <a:r>
            <a:rPr lang="en-US" sz="700" dirty="0">
              <a:latin typeface="Roboto Condensed Light" panose="02000000000000000000" pitchFamily="2" charset="0"/>
              <a:ea typeface="Roboto Condensed Light" panose="02000000000000000000" pitchFamily="2" charset="0"/>
            </a:rPr>
            <a:t>Quality Assurance Analyst</a:t>
          </a:r>
        </a:p>
      </dgm:t>
    </dgm:pt>
    <dgm:pt modelId="{6EB43ED7-4B06-4A2D-9D3B-794A77CAC8D2}" type="parTrans" cxnId="{1D016FE5-EED4-4AA9-A2B0-D89BE48B5892}">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836E8D19-2335-4876-A68E-F31FE336DC17}" type="sibTrans" cxnId="{1D016FE5-EED4-4AA9-A2B0-D89BE48B5892}">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CF05D2A2-FBFB-4F28-A999-A7A5138346A6}">
      <dgm:prSet custT="1"/>
      <dgm:spPr/>
      <dgm:t>
        <a:bodyPr/>
        <a:lstStyle/>
        <a:p>
          <a:r>
            <a:rPr lang="en-US" sz="700" dirty="0">
              <a:latin typeface="Roboto Condensed Light" panose="02000000000000000000" pitchFamily="2" charset="0"/>
              <a:ea typeface="Roboto Condensed Light" panose="02000000000000000000" pitchFamily="2" charset="0"/>
            </a:rPr>
            <a:t>Solution Architect/Engineer/ Developer</a:t>
          </a:r>
        </a:p>
      </dgm:t>
    </dgm:pt>
    <dgm:pt modelId="{2CCBAA77-9FC8-4FC8-92CA-BE6180F7707F}" type="parTrans" cxnId="{2C18874A-291B-48A3-AD18-AB1DE221BD83}">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957EC18A-9354-4BB8-80DE-595C0DF46F65}" type="sibTrans" cxnId="{2C18874A-291B-48A3-AD18-AB1DE221BD83}">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8CF5BA76-DDE5-437C-94DA-A79D0E330B49}">
      <dgm:prSet custT="1"/>
      <dgm:spPr/>
      <dgm:t>
        <a:bodyPr/>
        <a:lstStyle/>
        <a:p>
          <a:r>
            <a:rPr lang="en-US" sz="700" dirty="0">
              <a:latin typeface="Roboto Condensed Light" panose="02000000000000000000" pitchFamily="2" charset="0"/>
              <a:ea typeface="Roboto Condensed Light" panose="02000000000000000000" pitchFamily="2" charset="0"/>
            </a:rPr>
            <a:t>UX Designer </a:t>
          </a:r>
        </a:p>
      </dgm:t>
    </dgm:pt>
    <dgm:pt modelId="{0C2EAD5E-3C32-47C2-802E-9C405F87B954}" type="parTrans" cxnId="{541647AF-9332-4A06-981D-AE49303F2029}">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DAD8F442-7396-4488-ADFD-E507004E544C}" type="sibTrans" cxnId="{541647AF-9332-4A06-981D-AE49303F2029}">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BC3A6BB3-DBCE-4ADB-826F-BEE42063EA26}">
      <dgm:prSet custT="1"/>
      <dgm:spPr/>
      <dgm:t>
        <a:bodyPr/>
        <a:lstStyle/>
        <a:p>
          <a:r>
            <a:rPr lang="en-US" sz="700" dirty="0">
              <a:latin typeface="Roboto Condensed Light" panose="02000000000000000000" pitchFamily="2" charset="0"/>
              <a:ea typeface="Roboto Condensed Light" panose="02000000000000000000" pitchFamily="2" charset="0"/>
            </a:rPr>
            <a:t>Network &amp; Infrastructure Engineer</a:t>
          </a:r>
        </a:p>
      </dgm:t>
    </dgm:pt>
    <dgm:pt modelId="{AE26EC70-234B-4ADD-BF8F-6697ED1F6D84}" type="parTrans" cxnId="{5E656144-2C42-4921-BB27-7998E498D3DA}">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A23BC10C-7AA3-41A3-AFEA-068A29FBD003}" type="sibTrans" cxnId="{5E656144-2C42-4921-BB27-7998E498D3DA}">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B7A806A7-99D7-4F6D-8C94-9AE56D44C9A7}">
      <dgm:prSet custT="1"/>
      <dgm:spPr/>
      <dgm:t>
        <a:bodyPr/>
        <a:lstStyle/>
        <a:p>
          <a:r>
            <a:rPr lang="en-US" sz="700" dirty="0">
              <a:latin typeface="Roboto Condensed Light" panose="02000000000000000000" pitchFamily="2" charset="0"/>
              <a:ea typeface="Roboto Condensed Light" panose="02000000000000000000" pitchFamily="2" charset="0"/>
            </a:rPr>
            <a:t>Automation Engineer or Specialist</a:t>
          </a:r>
        </a:p>
      </dgm:t>
    </dgm:pt>
    <dgm:pt modelId="{6695A2B0-68BB-4B22-91A2-7022AC915481}" type="parTrans" cxnId="{FFA6220E-9AE3-4AB3-8F27-807FD8709388}">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D6EDFB5A-8B3B-4DA5-9D08-4A53940EE9F8}" type="sibTrans" cxnId="{FFA6220E-9AE3-4AB3-8F27-807FD8709388}">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6E486ECE-05BA-470B-94DA-DAF3A69952F5}">
      <dgm:prSet phldrT="[Text]" custT="1"/>
      <dgm:spPr/>
      <dgm:t>
        <a:bodyPr/>
        <a:lstStyle/>
        <a:p>
          <a:r>
            <a:rPr lang="en-US" sz="700" dirty="0">
              <a:latin typeface="Roboto Condensed Light" panose="02000000000000000000" pitchFamily="2" charset="0"/>
              <a:ea typeface="Roboto Condensed Light" panose="02000000000000000000" pitchFamily="2" charset="0"/>
            </a:rPr>
            <a:t>Chief Data Officer </a:t>
          </a:r>
        </a:p>
      </dgm:t>
    </dgm:pt>
    <dgm:pt modelId="{43461BEB-20F0-4052-9EC2-DBEF6586FE06}" type="parTrans" cxnId="{EEFB0D6F-8A72-409A-999A-ABA3E0678112}">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7A27FD3E-5E11-45B8-9104-5B2BB814B285}" type="sibTrans" cxnId="{EEFB0D6F-8A72-409A-999A-ABA3E0678112}">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D6F1886F-FB25-4AD6-BFCA-581034569314}">
      <dgm:prSet custT="1"/>
      <dgm:spPr/>
      <dgm:t>
        <a:bodyPr/>
        <a:lstStyle/>
        <a:p>
          <a:r>
            <a:rPr lang="en-US" sz="700" dirty="0">
              <a:latin typeface="Roboto Condensed Light" panose="02000000000000000000" pitchFamily="2" charset="0"/>
              <a:ea typeface="Roboto Condensed Light" panose="02000000000000000000" pitchFamily="2" charset="0"/>
            </a:rPr>
            <a:t>Data Owner</a:t>
          </a:r>
        </a:p>
      </dgm:t>
    </dgm:pt>
    <dgm:pt modelId="{2031BEBE-40B5-4E50-8D59-7850559C0D40}" type="parTrans" cxnId="{6B021A27-4E1C-4C79-8488-EBC006F3AF6F}">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E8AE94C3-A5AF-401B-AB5A-FF411EA4AE85}" type="sibTrans" cxnId="{6B021A27-4E1C-4C79-8488-EBC006F3AF6F}">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9F5772BB-C06D-41BE-AC62-C41AA5CE69D8}">
      <dgm:prSet custT="1"/>
      <dgm:spPr/>
      <dgm:t>
        <a:bodyPr/>
        <a:lstStyle/>
        <a:p>
          <a:r>
            <a:rPr lang="en-US" sz="700" dirty="0">
              <a:latin typeface="Roboto Condensed Light" panose="02000000000000000000" pitchFamily="2" charset="0"/>
              <a:ea typeface="Roboto Condensed Light" panose="02000000000000000000" pitchFamily="2" charset="0"/>
            </a:rPr>
            <a:t>Data Steward</a:t>
          </a:r>
        </a:p>
      </dgm:t>
    </dgm:pt>
    <dgm:pt modelId="{EA7FFF3C-6FAD-4628-B16E-07E8B0970603}" type="parTrans" cxnId="{E062275C-21D5-4205-BFC7-DBEAD99A059F}">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B16E985A-43C2-4D0D-8E97-B784CC9A4691}" type="sibTrans" cxnId="{E062275C-21D5-4205-BFC7-DBEAD99A059F}">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383B633B-564B-421A-8756-74B61F35C704}">
      <dgm:prSet custT="1"/>
      <dgm:spPr/>
      <dgm:t>
        <a:bodyPr/>
        <a:lstStyle/>
        <a:p>
          <a:r>
            <a:rPr lang="en-US" sz="700" dirty="0">
              <a:latin typeface="Roboto Condensed Light" panose="02000000000000000000" pitchFamily="2" charset="0"/>
              <a:ea typeface="Roboto Condensed Light" panose="02000000000000000000" pitchFamily="2" charset="0"/>
            </a:rPr>
            <a:t>Data Scientist</a:t>
          </a:r>
        </a:p>
      </dgm:t>
    </dgm:pt>
    <dgm:pt modelId="{709F6F9B-DCF9-4E4E-A0F8-CD830C816E52}" type="parTrans" cxnId="{1F31EBD8-7F17-4D1C-9BB3-2B0DAF700301}">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E44964B4-B5EF-4F99-AEF3-F6D8F58F4BFD}" type="sibTrans" cxnId="{1F31EBD8-7F17-4D1C-9BB3-2B0DAF700301}">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AE6A0E66-C7A8-4440-B167-26B0A2C3F62C}">
      <dgm:prSet custT="1"/>
      <dgm:spPr/>
      <dgm:t>
        <a:bodyPr/>
        <a:lstStyle/>
        <a:p>
          <a:r>
            <a:rPr lang="en-US" sz="700" dirty="0">
              <a:latin typeface="Roboto Condensed Light" panose="02000000000000000000" pitchFamily="2" charset="0"/>
              <a:ea typeface="Roboto Condensed Light" panose="02000000000000000000" pitchFamily="2" charset="0"/>
            </a:rPr>
            <a:t>Data Analyst</a:t>
          </a:r>
        </a:p>
      </dgm:t>
    </dgm:pt>
    <dgm:pt modelId="{6B4DB9F9-9157-451D-81D8-C01520A0F29D}" type="parTrans" cxnId="{7C32F1D4-198F-4575-A191-82DA40F53813}">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DC599040-64E8-4F83-94ED-B86CEDA07095}" type="sibTrans" cxnId="{7C32F1D4-198F-4575-A191-82DA40F53813}">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F00F1974-BBEA-4EBF-8733-7FE53435112F}">
      <dgm:prSet custT="1"/>
      <dgm:spPr/>
      <dgm:t>
        <a:bodyPr/>
        <a:lstStyle/>
        <a:p>
          <a:r>
            <a:rPr lang="en-US" sz="700" dirty="0">
              <a:latin typeface="Roboto Condensed Light" panose="02000000000000000000" pitchFamily="2" charset="0"/>
              <a:ea typeface="Roboto Condensed Light" panose="02000000000000000000" pitchFamily="2" charset="0"/>
            </a:rPr>
            <a:t>Enterprise Data Architect</a:t>
          </a:r>
        </a:p>
      </dgm:t>
    </dgm:pt>
    <dgm:pt modelId="{1405DA7E-0201-46D0-8970-4AC1B19344AD}" type="parTrans" cxnId="{30E6B000-59C4-476F-A95D-1CA2672206A6}">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6DE6C191-A5CF-4368-97FB-A688159A2B86}" type="sibTrans" cxnId="{30E6B000-59C4-476F-A95D-1CA2672206A6}">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AE7FE488-42B6-4101-B433-0704E1BAE8F1}">
      <dgm:prSet custT="1"/>
      <dgm:spPr/>
      <dgm:t>
        <a:bodyPr/>
        <a:lstStyle/>
        <a:p>
          <a:r>
            <a:rPr lang="en-US" sz="700" dirty="0">
              <a:latin typeface="Roboto Condensed Light" panose="02000000000000000000" pitchFamily="2" charset="0"/>
              <a:ea typeface="Roboto Condensed Light" panose="02000000000000000000" pitchFamily="2" charset="0"/>
            </a:rPr>
            <a:t>Business Intelligence Specialist</a:t>
          </a:r>
        </a:p>
      </dgm:t>
    </dgm:pt>
    <dgm:pt modelId="{647BC42F-77D1-4FD8-BF9F-1D15CE476DF7}" type="parTrans" cxnId="{32FDAFD0-FA3E-425C-A763-904EC72C774A}">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5C34D8B9-9061-4FD1-91A6-CE2E94348835}" type="sibTrans" cxnId="{32FDAFD0-FA3E-425C-A763-904EC72C774A}">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2DD0A324-BD4B-46CA-BD40-1D9096754179}">
      <dgm:prSet custT="1"/>
      <dgm:spPr/>
      <dgm:t>
        <a:bodyPr/>
        <a:lstStyle/>
        <a:p>
          <a:r>
            <a:rPr lang="en-US" sz="700" dirty="0">
              <a:latin typeface="Roboto Condensed Light" panose="02000000000000000000" pitchFamily="2" charset="0"/>
              <a:ea typeface="Roboto Condensed Light" panose="02000000000000000000" pitchFamily="2" charset="0"/>
            </a:rPr>
            <a:t>Business Intelligence Specialist</a:t>
          </a:r>
        </a:p>
      </dgm:t>
    </dgm:pt>
    <dgm:pt modelId="{5BEFBDA5-BDD2-4001-BD27-C23548CC3C6C}" type="parTrans" cxnId="{0CDBFD2E-409E-44C4-B655-78BD18251600}">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81D9491D-C0B0-4A2B-909A-8D0A350256EE}" type="sibTrans" cxnId="{0CDBFD2E-409E-44C4-B655-78BD18251600}">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4FAE30AA-7987-4BB0-B0D0-955DE82F90B4}">
      <dgm:prSet custT="1"/>
      <dgm:spPr/>
      <dgm:t>
        <a:bodyPr/>
        <a:lstStyle/>
        <a:p>
          <a:r>
            <a:rPr lang="en-US" sz="700" dirty="0">
              <a:latin typeface="Roboto Condensed Light" panose="02000000000000000000" pitchFamily="2" charset="0"/>
              <a:ea typeface="Roboto Condensed Light" panose="02000000000000000000" pitchFamily="2" charset="0"/>
            </a:rPr>
            <a:t>Business Intelligence Specialist</a:t>
          </a:r>
        </a:p>
      </dgm:t>
    </dgm:pt>
    <dgm:pt modelId="{15980BCE-7925-4BA0-9666-1BD6791C1A71}" type="parTrans" cxnId="{91487CAF-C048-457C-AAC4-06D0CFB44EA3}">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AFF23FB3-61F9-438A-91C7-3A2D1223AE80}" type="sibTrans" cxnId="{91487CAF-C048-457C-AAC4-06D0CFB44EA3}">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0420A7E5-1DE7-40AA-8B40-6672BC8E8783}" type="pres">
      <dgm:prSet presAssocID="{3D0A4B05-A333-4D41-8567-07DD3594F598}" presName="hierChild1" presStyleCnt="0">
        <dgm:presLayoutVars>
          <dgm:orgChart val="1"/>
          <dgm:chPref val="1"/>
          <dgm:dir/>
          <dgm:animOne val="branch"/>
          <dgm:animLvl val="lvl"/>
          <dgm:resizeHandles/>
        </dgm:presLayoutVars>
      </dgm:prSet>
      <dgm:spPr/>
    </dgm:pt>
    <dgm:pt modelId="{D7678942-89A7-48F4-9FAD-DCD13DEA0D78}" type="pres">
      <dgm:prSet presAssocID="{9B7453F7-4F4F-4F60-B3F9-25C789E20157}" presName="hierRoot1" presStyleCnt="0">
        <dgm:presLayoutVars>
          <dgm:hierBranch val="init"/>
        </dgm:presLayoutVars>
      </dgm:prSet>
      <dgm:spPr/>
    </dgm:pt>
    <dgm:pt modelId="{C9FE2A92-EB0B-4E23-95B7-23144E0F6BF2}" type="pres">
      <dgm:prSet presAssocID="{9B7453F7-4F4F-4F60-B3F9-25C789E20157}" presName="rootComposite1" presStyleCnt="0"/>
      <dgm:spPr/>
    </dgm:pt>
    <dgm:pt modelId="{12CEA6E4-0107-44F0-9393-D62EEA89C595}" type="pres">
      <dgm:prSet presAssocID="{9B7453F7-4F4F-4F60-B3F9-25C789E20157}" presName="rootText1" presStyleLbl="node0" presStyleIdx="0" presStyleCnt="1">
        <dgm:presLayoutVars>
          <dgm:chPref val="3"/>
        </dgm:presLayoutVars>
      </dgm:prSet>
      <dgm:spPr/>
    </dgm:pt>
    <dgm:pt modelId="{B41961DF-D647-4E09-980D-00749EAAAC5F}" type="pres">
      <dgm:prSet presAssocID="{9B7453F7-4F4F-4F60-B3F9-25C789E20157}" presName="rootConnector1" presStyleLbl="node1" presStyleIdx="0" presStyleCnt="0"/>
      <dgm:spPr/>
    </dgm:pt>
    <dgm:pt modelId="{664D41F2-DF54-475B-869A-330A271CDEFE}" type="pres">
      <dgm:prSet presAssocID="{9B7453F7-4F4F-4F60-B3F9-25C789E20157}" presName="hierChild2" presStyleCnt="0"/>
      <dgm:spPr/>
    </dgm:pt>
    <dgm:pt modelId="{EBBBAB15-21D7-4AB9-8A40-866656E38BAE}" type="pres">
      <dgm:prSet presAssocID="{9A68D55B-A648-4688-A5C2-C1AC03A11FB5}" presName="Name37" presStyleLbl="parChTrans1D2" presStyleIdx="0" presStyleCnt="3"/>
      <dgm:spPr/>
    </dgm:pt>
    <dgm:pt modelId="{B6958201-4F3B-41C2-BCEB-A1BC3B99A776}" type="pres">
      <dgm:prSet presAssocID="{0323D4B6-B44D-40CF-8EF0-A6DB96DBC236}" presName="hierRoot2" presStyleCnt="0">
        <dgm:presLayoutVars>
          <dgm:hierBranch val="init"/>
        </dgm:presLayoutVars>
      </dgm:prSet>
      <dgm:spPr/>
    </dgm:pt>
    <dgm:pt modelId="{98EF85B3-8FF5-48F8-A0C1-ADB1C782BD05}" type="pres">
      <dgm:prSet presAssocID="{0323D4B6-B44D-40CF-8EF0-A6DB96DBC236}" presName="rootComposite" presStyleCnt="0"/>
      <dgm:spPr/>
    </dgm:pt>
    <dgm:pt modelId="{21C85160-3518-4529-AF8C-02B43186C1BF}" type="pres">
      <dgm:prSet presAssocID="{0323D4B6-B44D-40CF-8EF0-A6DB96DBC236}" presName="rootText" presStyleLbl="node2" presStyleIdx="0" presStyleCnt="3">
        <dgm:presLayoutVars>
          <dgm:chPref val="3"/>
        </dgm:presLayoutVars>
      </dgm:prSet>
      <dgm:spPr/>
    </dgm:pt>
    <dgm:pt modelId="{644E7B12-D59E-4527-872B-0B6871CCACA7}" type="pres">
      <dgm:prSet presAssocID="{0323D4B6-B44D-40CF-8EF0-A6DB96DBC236}" presName="rootConnector" presStyleLbl="node2" presStyleIdx="0" presStyleCnt="3"/>
      <dgm:spPr/>
    </dgm:pt>
    <dgm:pt modelId="{5A6525F1-9168-4A26-B0AA-C1D37A2F9BEB}" type="pres">
      <dgm:prSet presAssocID="{0323D4B6-B44D-40CF-8EF0-A6DB96DBC236}" presName="hierChild4" presStyleCnt="0"/>
      <dgm:spPr/>
    </dgm:pt>
    <dgm:pt modelId="{1ECF925C-6BBA-420F-BE31-8A8A5E795515}" type="pres">
      <dgm:prSet presAssocID="{430290AB-5678-4EE5-B168-C1415A2A4130}" presName="Name37" presStyleLbl="parChTrans1D3" presStyleIdx="0" presStyleCnt="10"/>
      <dgm:spPr/>
    </dgm:pt>
    <dgm:pt modelId="{ED61294A-95AA-48A0-92F9-3D6A8411F69E}" type="pres">
      <dgm:prSet presAssocID="{E9992C9D-0041-409E-A336-F53BBD786556}" presName="hierRoot2" presStyleCnt="0">
        <dgm:presLayoutVars>
          <dgm:hierBranch val="init"/>
        </dgm:presLayoutVars>
      </dgm:prSet>
      <dgm:spPr/>
    </dgm:pt>
    <dgm:pt modelId="{FE0C25E5-E931-45BF-9088-8D507295CBF9}" type="pres">
      <dgm:prSet presAssocID="{E9992C9D-0041-409E-A336-F53BBD786556}" presName="rootComposite" presStyleCnt="0"/>
      <dgm:spPr/>
    </dgm:pt>
    <dgm:pt modelId="{57F1B2EE-C310-4B95-823C-E4681EB4BDD4}" type="pres">
      <dgm:prSet presAssocID="{E9992C9D-0041-409E-A336-F53BBD786556}" presName="rootText" presStyleLbl="node3" presStyleIdx="0" presStyleCnt="9">
        <dgm:presLayoutVars>
          <dgm:chPref val="3"/>
        </dgm:presLayoutVars>
      </dgm:prSet>
      <dgm:spPr/>
    </dgm:pt>
    <dgm:pt modelId="{472DDF85-0B8D-43F4-A59C-5B40AD3F0B43}" type="pres">
      <dgm:prSet presAssocID="{E9992C9D-0041-409E-A336-F53BBD786556}" presName="rootConnector" presStyleLbl="node3" presStyleIdx="0" presStyleCnt="9"/>
      <dgm:spPr/>
    </dgm:pt>
    <dgm:pt modelId="{5485685B-53FE-4E11-AB98-5CE218F3D37F}" type="pres">
      <dgm:prSet presAssocID="{E9992C9D-0041-409E-A336-F53BBD786556}" presName="hierChild4" presStyleCnt="0"/>
      <dgm:spPr/>
    </dgm:pt>
    <dgm:pt modelId="{F951C67B-A1BC-4FF4-AE55-C3B2FBBB5AB5}" type="pres">
      <dgm:prSet presAssocID="{C9C42BF0-2D1E-4EEE-93AC-1FA11005C779}" presName="Name37" presStyleLbl="parChTrans1D4" presStyleIdx="0" presStyleCnt="43"/>
      <dgm:spPr/>
    </dgm:pt>
    <dgm:pt modelId="{1ED658B4-CA4A-4148-99AA-C306EE9D64D0}" type="pres">
      <dgm:prSet presAssocID="{B32A780E-D634-46C7-925A-71DE0097069B}" presName="hierRoot2" presStyleCnt="0">
        <dgm:presLayoutVars>
          <dgm:hierBranch val="init"/>
        </dgm:presLayoutVars>
      </dgm:prSet>
      <dgm:spPr/>
    </dgm:pt>
    <dgm:pt modelId="{796DC322-9616-474D-A490-8471129FC81B}" type="pres">
      <dgm:prSet presAssocID="{B32A780E-D634-46C7-925A-71DE0097069B}" presName="rootComposite" presStyleCnt="0"/>
      <dgm:spPr/>
    </dgm:pt>
    <dgm:pt modelId="{974C7D03-0DB8-464B-B055-62B9FBDEF836}" type="pres">
      <dgm:prSet presAssocID="{B32A780E-D634-46C7-925A-71DE0097069B}" presName="rootText" presStyleLbl="node4" presStyleIdx="0" presStyleCnt="43">
        <dgm:presLayoutVars>
          <dgm:chPref val="3"/>
        </dgm:presLayoutVars>
      </dgm:prSet>
      <dgm:spPr/>
    </dgm:pt>
    <dgm:pt modelId="{6D9220B8-793B-4414-8E54-B2C4FBA32EAA}" type="pres">
      <dgm:prSet presAssocID="{B32A780E-D634-46C7-925A-71DE0097069B}" presName="rootConnector" presStyleLbl="node4" presStyleIdx="0" presStyleCnt="43"/>
      <dgm:spPr/>
    </dgm:pt>
    <dgm:pt modelId="{1FB9975E-5254-42A2-A0E0-43138B84194C}" type="pres">
      <dgm:prSet presAssocID="{B32A780E-D634-46C7-925A-71DE0097069B}" presName="hierChild4" presStyleCnt="0"/>
      <dgm:spPr/>
    </dgm:pt>
    <dgm:pt modelId="{DA9D79E4-7283-42FD-9BDF-CD032DEB6619}" type="pres">
      <dgm:prSet presAssocID="{B32A780E-D634-46C7-925A-71DE0097069B}" presName="hierChild5" presStyleCnt="0"/>
      <dgm:spPr/>
    </dgm:pt>
    <dgm:pt modelId="{DB6BF89A-3E6E-4B81-8558-388B3F1AC9AC}" type="pres">
      <dgm:prSet presAssocID="{EC385011-0487-4579-A1C4-C80E4630C1BF}" presName="Name37" presStyleLbl="parChTrans1D4" presStyleIdx="1" presStyleCnt="43"/>
      <dgm:spPr/>
    </dgm:pt>
    <dgm:pt modelId="{0129AEC9-8A9B-4262-946D-51C8B80B1485}" type="pres">
      <dgm:prSet presAssocID="{D7B3BA33-6171-4C73-8FDA-4C2A8BBA2C2A}" presName="hierRoot2" presStyleCnt="0">
        <dgm:presLayoutVars>
          <dgm:hierBranch val="init"/>
        </dgm:presLayoutVars>
      </dgm:prSet>
      <dgm:spPr/>
    </dgm:pt>
    <dgm:pt modelId="{ED49219A-B1D5-4A68-A9FA-780231426900}" type="pres">
      <dgm:prSet presAssocID="{D7B3BA33-6171-4C73-8FDA-4C2A8BBA2C2A}" presName="rootComposite" presStyleCnt="0"/>
      <dgm:spPr/>
    </dgm:pt>
    <dgm:pt modelId="{DBF22AFD-626E-4C6B-AF6F-25201B5D6093}" type="pres">
      <dgm:prSet presAssocID="{D7B3BA33-6171-4C73-8FDA-4C2A8BBA2C2A}" presName="rootText" presStyleLbl="node4" presStyleIdx="1" presStyleCnt="43">
        <dgm:presLayoutVars>
          <dgm:chPref val="3"/>
        </dgm:presLayoutVars>
      </dgm:prSet>
      <dgm:spPr/>
    </dgm:pt>
    <dgm:pt modelId="{D037B619-77A4-4033-AEF0-EFF58AC5F486}" type="pres">
      <dgm:prSet presAssocID="{D7B3BA33-6171-4C73-8FDA-4C2A8BBA2C2A}" presName="rootConnector" presStyleLbl="node4" presStyleIdx="1" presStyleCnt="43"/>
      <dgm:spPr/>
    </dgm:pt>
    <dgm:pt modelId="{579D0CCF-7BE9-4C1D-8603-BB8834AB688D}" type="pres">
      <dgm:prSet presAssocID="{D7B3BA33-6171-4C73-8FDA-4C2A8BBA2C2A}" presName="hierChild4" presStyleCnt="0"/>
      <dgm:spPr/>
    </dgm:pt>
    <dgm:pt modelId="{166F6ECA-DBE5-4A8D-ABA8-D7FF94B35F58}" type="pres">
      <dgm:prSet presAssocID="{D7B3BA33-6171-4C73-8FDA-4C2A8BBA2C2A}" presName="hierChild5" presStyleCnt="0"/>
      <dgm:spPr/>
    </dgm:pt>
    <dgm:pt modelId="{9A73FC6E-5CF5-46C9-A97E-2DC9D4E4A4A9}" type="pres">
      <dgm:prSet presAssocID="{0CE6C521-0CA3-429A-9E8C-6B5F0C31B182}" presName="Name37" presStyleLbl="parChTrans1D4" presStyleIdx="2" presStyleCnt="43"/>
      <dgm:spPr/>
    </dgm:pt>
    <dgm:pt modelId="{3C2025C7-5558-4BDA-8967-2DE71D682313}" type="pres">
      <dgm:prSet presAssocID="{56ABF5FC-1C68-473A-84CB-9783DAAF3BE6}" presName="hierRoot2" presStyleCnt="0">
        <dgm:presLayoutVars>
          <dgm:hierBranch val="init"/>
        </dgm:presLayoutVars>
      </dgm:prSet>
      <dgm:spPr/>
    </dgm:pt>
    <dgm:pt modelId="{78CD2A69-6DB2-4D27-89B2-F507622497A3}" type="pres">
      <dgm:prSet presAssocID="{56ABF5FC-1C68-473A-84CB-9783DAAF3BE6}" presName="rootComposite" presStyleCnt="0"/>
      <dgm:spPr/>
    </dgm:pt>
    <dgm:pt modelId="{B8C229C1-C5EF-4CAB-841D-865940085148}" type="pres">
      <dgm:prSet presAssocID="{56ABF5FC-1C68-473A-84CB-9783DAAF3BE6}" presName="rootText" presStyleLbl="node4" presStyleIdx="2" presStyleCnt="43">
        <dgm:presLayoutVars>
          <dgm:chPref val="3"/>
        </dgm:presLayoutVars>
      </dgm:prSet>
      <dgm:spPr/>
    </dgm:pt>
    <dgm:pt modelId="{DF0AF326-B223-4779-B402-3F9CFB2BF0FA}" type="pres">
      <dgm:prSet presAssocID="{56ABF5FC-1C68-473A-84CB-9783DAAF3BE6}" presName="rootConnector" presStyleLbl="node4" presStyleIdx="2" presStyleCnt="43"/>
      <dgm:spPr/>
    </dgm:pt>
    <dgm:pt modelId="{C591F51E-2D5D-4763-9076-19954D9B9545}" type="pres">
      <dgm:prSet presAssocID="{56ABF5FC-1C68-473A-84CB-9783DAAF3BE6}" presName="hierChild4" presStyleCnt="0"/>
      <dgm:spPr/>
    </dgm:pt>
    <dgm:pt modelId="{9AB546AB-FDE8-441A-A47D-FA34110BC5A6}" type="pres">
      <dgm:prSet presAssocID="{56ABF5FC-1C68-473A-84CB-9783DAAF3BE6}" presName="hierChild5" presStyleCnt="0"/>
      <dgm:spPr/>
    </dgm:pt>
    <dgm:pt modelId="{7BBB1A03-711A-47F8-8ED6-B3380A2A231F}" type="pres">
      <dgm:prSet presAssocID="{5EEA9BFF-F5A8-489D-83F7-B47E7B76F921}" presName="Name37" presStyleLbl="parChTrans1D4" presStyleIdx="3" presStyleCnt="43"/>
      <dgm:spPr/>
    </dgm:pt>
    <dgm:pt modelId="{A69C3809-032B-4221-8A01-3BF43EF7BF0A}" type="pres">
      <dgm:prSet presAssocID="{6CDC4395-3065-4877-B510-E74F49B6B1F7}" presName="hierRoot2" presStyleCnt="0">
        <dgm:presLayoutVars>
          <dgm:hierBranch val="init"/>
        </dgm:presLayoutVars>
      </dgm:prSet>
      <dgm:spPr/>
    </dgm:pt>
    <dgm:pt modelId="{883C4D91-7BF6-4C01-9814-C1892941D4CD}" type="pres">
      <dgm:prSet presAssocID="{6CDC4395-3065-4877-B510-E74F49B6B1F7}" presName="rootComposite" presStyleCnt="0"/>
      <dgm:spPr/>
    </dgm:pt>
    <dgm:pt modelId="{535D9D9F-B1E5-49E5-B6A2-1739CA1C2ECC}" type="pres">
      <dgm:prSet presAssocID="{6CDC4395-3065-4877-B510-E74F49B6B1F7}" presName="rootText" presStyleLbl="node4" presStyleIdx="3" presStyleCnt="43">
        <dgm:presLayoutVars>
          <dgm:chPref val="3"/>
        </dgm:presLayoutVars>
      </dgm:prSet>
      <dgm:spPr/>
    </dgm:pt>
    <dgm:pt modelId="{D9ED76A0-2CF1-446D-A690-88F9520102D6}" type="pres">
      <dgm:prSet presAssocID="{6CDC4395-3065-4877-B510-E74F49B6B1F7}" presName="rootConnector" presStyleLbl="node4" presStyleIdx="3" presStyleCnt="43"/>
      <dgm:spPr/>
    </dgm:pt>
    <dgm:pt modelId="{33FF88C6-5694-45B2-A61F-11DF76953D10}" type="pres">
      <dgm:prSet presAssocID="{6CDC4395-3065-4877-B510-E74F49B6B1F7}" presName="hierChild4" presStyleCnt="0"/>
      <dgm:spPr/>
    </dgm:pt>
    <dgm:pt modelId="{DA493693-3F82-4936-A209-6F1C2A0EDDB3}" type="pres">
      <dgm:prSet presAssocID="{6CDC4395-3065-4877-B510-E74F49B6B1F7}" presName="hierChild5" presStyleCnt="0"/>
      <dgm:spPr/>
    </dgm:pt>
    <dgm:pt modelId="{0F2D8E2E-B9F0-4CD6-92E5-9A436B7AC615}" type="pres">
      <dgm:prSet presAssocID="{E9992C9D-0041-409E-A336-F53BBD786556}" presName="hierChild5" presStyleCnt="0"/>
      <dgm:spPr/>
    </dgm:pt>
    <dgm:pt modelId="{E8046678-7175-46E3-8385-A24331A19BBF}" type="pres">
      <dgm:prSet presAssocID="{4059C2FF-92C0-4A78-8C0E-B9C4C6D11375}" presName="Name37" presStyleLbl="parChTrans1D3" presStyleIdx="1" presStyleCnt="10"/>
      <dgm:spPr/>
    </dgm:pt>
    <dgm:pt modelId="{58551EE8-017A-469F-9FC0-58648ADA38EC}" type="pres">
      <dgm:prSet presAssocID="{6FD15EF0-6F9A-405E-9275-D29D3A2B896B}" presName="hierRoot2" presStyleCnt="0">
        <dgm:presLayoutVars>
          <dgm:hierBranch val="init"/>
        </dgm:presLayoutVars>
      </dgm:prSet>
      <dgm:spPr/>
    </dgm:pt>
    <dgm:pt modelId="{0688F1D3-B4B8-4F12-968A-69CAA8E5D399}" type="pres">
      <dgm:prSet presAssocID="{6FD15EF0-6F9A-405E-9275-D29D3A2B896B}" presName="rootComposite" presStyleCnt="0"/>
      <dgm:spPr/>
    </dgm:pt>
    <dgm:pt modelId="{B63E51E1-1B46-4DD0-988E-59AF88BE6213}" type="pres">
      <dgm:prSet presAssocID="{6FD15EF0-6F9A-405E-9275-D29D3A2B896B}" presName="rootText" presStyleLbl="node3" presStyleIdx="1" presStyleCnt="9">
        <dgm:presLayoutVars>
          <dgm:chPref val="3"/>
        </dgm:presLayoutVars>
      </dgm:prSet>
      <dgm:spPr/>
    </dgm:pt>
    <dgm:pt modelId="{623D4A9E-4EFC-47A3-806B-1ED5CFD30202}" type="pres">
      <dgm:prSet presAssocID="{6FD15EF0-6F9A-405E-9275-D29D3A2B896B}" presName="rootConnector" presStyleLbl="node3" presStyleIdx="1" presStyleCnt="9"/>
      <dgm:spPr/>
    </dgm:pt>
    <dgm:pt modelId="{8ECEF7BE-A5D9-40EA-B8DF-1F1340DA45CE}" type="pres">
      <dgm:prSet presAssocID="{6FD15EF0-6F9A-405E-9275-D29D3A2B896B}" presName="hierChild4" presStyleCnt="0"/>
      <dgm:spPr/>
    </dgm:pt>
    <dgm:pt modelId="{F5F8582A-FBB7-4F00-B359-640D70FD353D}" type="pres">
      <dgm:prSet presAssocID="{7BE3C8DF-D4FC-44C1-8DF3-1836E2DE68EB}" presName="Name37" presStyleLbl="parChTrans1D4" presStyleIdx="4" presStyleCnt="43"/>
      <dgm:spPr/>
    </dgm:pt>
    <dgm:pt modelId="{0BABF712-2B5C-43FA-9194-ACF1A312C85E}" type="pres">
      <dgm:prSet presAssocID="{8403BC51-A728-4AAE-A359-B3DF20896E96}" presName="hierRoot2" presStyleCnt="0">
        <dgm:presLayoutVars>
          <dgm:hierBranch val="init"/>
        </dgm:presLayoutVars>
      </dgm:prSet>
      <dgm:spPr/>
    </dgm:pt>
    <dgm:pt modelId="{E3FBBC31-1BAF-4766-A5D9-F7D33C4BC3F9}" type="pres">
      <dgm:prSet presAssocID="{8403BC51-A728-4AAE-A359-B3DF20896E96}" presName="rootComposite" presStyleCnt="0"/>
      <dgm:spPr/>
    </dgm:pt>
    <dgm:pt modelId="{6A343A48-13C6-4AD4-A635-B9C935F6219E}" type="pres">
      <dgm:prSet presAssocID="{8403BC51-A728-4AAE-A359-B3DF20896E96}" presName="rootText" presStyleLbl="node4" presStyleIdx="4" presStyleCnt="43">
        <dgm:presLayoutVars>
          <dgm:chPref val="3"/>
        </dgm:presLayoutVars>
      </dgm:prSet>
      <dgm:spPr/>
    </dgm:pt>
    <dgm:pt modelId="{85749CAD-C62A-4C89-BD4D-9F40C9D61DC1}" type="pres">
      <dgm:prSet presAssocID="{8403BC51-A728-4AAE-A359-B3DF20896E96}" presName="rootConnector" presStyleLbl="node4" presStyleIdx="4" presStyleCnt="43"/>
      <dgm:spPr/>
    </dgm:pt>
    <dgm:pt modelId="{B432FD83-0A53-4542-B907-AD1A8200E758}" type="pres">
      <dgm:prSet presAssocID="{8403BC51-A728-4AAE-A359-B3DF20896E96}" presName="hierChild4" presStyleCnt="0"/>
      <dgm:spPr/>
    </dgm:pt>
    <dgm:pt modelId="{6F5D9BE5-E43A-4999-9718-05297EF73A61}" type="pres">
      <dgm:prSet presAssocID="{244DBD15-DBCD-49C2-BCC1-6AEADF5E223B}" presName="Name37" presStyleLbl="parChTrans1D4" presStyleIdx="5" presStyleCnt="43"/>
      <dgm:spPr/>
    </dgm:pt>
    <dgm:pt modelId="{176B5587-E13E-4442-9C91-6527E072DC00}" type="pres">
      <dgm:prSet presAssocID="{C922A5A7-2E9F-42AD-A79A-9883CCC72057}" presName="hierRoot2" presStyleCnt="0">
        <dgm:presLayoutVars>
          <dgm:hierBranch val="init"/>
        </dgm:presLayoutVars>
      </dgm:prSet>
      <dgm:spPr/>
    </dgm:pt>
    <dgm:pt modelId="{ACBF79CD-D8E8-4455-93D7-2A4735277979}" type="pres">
      <dgm:prSet presAssocID="{C922A5A7-2E9F-42AD-A79A-9883CCC72057}" presName="rootComposite" presStyleCnt="0"/>
      <dgm:spPr/>
    </dgm:pt>
    <dgm:pt modelId="{0AC8112E-99C2-49C2-9C9F-5D74AFBB01DB}" type="pres">
      <dgm:prSet presAssocID="{C922A5A7-2E9F-42AD-A79A-9883CCC72057}" presName="rootText" presStyleLbl="node4" presStyleIdx="5" presStyleCnt="43">
        <dgm:presLayoutVars>
          <dgm:chPref val="3"/>
        </dgm:presLayoutVars>
      </dgm:prSet>
      <dgm:spPr/>
    </dgm:pt>
    <dgm:pt modelId="{0A107643-A1E1-4980-A4B4-761672071BF0}" type="pres">
      <dgm:prSet presAssocID="{C922A5A7-2E9F-42AD-A79A-9883CCC72057}" presName="rootConnector" presStyleLbl="node4" presStyleIdx="5" presStyleCnt="43"/>
      <dgm:spPr/>
    </dgm:pt>
    <dgm:pt modelId="{82645B0B-87E2-46A8-A5CC-31ED706074DB}" type="pres">
      <dgm:prSet presAssocID="{C922A5A7-2E9F-42AD-A79A-9883CCC72057}" presName="hierChild4" presStyleCnt="0"/>
      <dgm:spPr/>
    </dgm:pt>
    <dgm:pt modelId="{4694E43C-4AAD-456F-B6BB-589B2981A989}" type="pres">
      <dgm:prSet presAssocID="{DB8FEA13-72C7-4555-9232-F97B288B8F44}" presName="Name37" presStyleLbl="parChTrans1D4" presStyleIdx="6" presStyleCnt="43"/>
      <dgm:spPr/>
    </dgm:pt>
    <dgm:pt modelId="{1A5A9896-8D86-44FB-AC72-190040136C94}" type="pres">
      <dgm:prSet presAssocID="{93F479B3-4A72-45F4-9192-412E6864247F}" presName="hierRoot2" presStyleCnt="0">
        <dgm:presLayoutVars>
          <dgm:hierBranch val="init"/>
        </dgm:presLayoutVars>
      </dgm:prSet>
      <dgm:spPr/>
    </dgm:pt>
    <dgm:pt modelId="{DF0C83CA-CED2-4A47-B1CF-877A6AEEEE6F}" type="pres">
      <dgm:prSet presAssocID="{93F479B3-4A72-45F4-9192-412E6864247F}" presName="rootComposite" presStyleCnt="0"/>
      <dgm:spPr/>
    </dgm:pt>
    <dgm:pt modelId="{101E928E-00BC-44ED-9B63-14E0F53F26C1}" type="pres">
      <dgm:prSet presAssocID="{93F479B3-4A72-45F4-9192-412E6864247F}" presName="rootText" presStyleLbl="node4" presStyleIdx="6" presStyleCnt="43">
        <dgm:presLayoutVars>
          <dgm:chPref val="3"/>
        </dgm:presLayoutVars>
      </dgm:prSet>
      <dgm:spPr/>
    </dgm:pt>
    <dgm:pt modelId="{F496820A-91B3-42CE-984E-C04084A195F4}" type="pres">
      <dgm:prSet presAssocID="{93F479B3-4A72-45F4-9192-412E6864247F}" presName="rootConnector" presStyleLbl="node4" presStyleIdx="6" presStyleCnt="43"/>
      <dgm:spPr/>
    </dgm:pt>
    <dgm:pt modelId="{FE1F2397-A0BB-4733-AD97-A475FC9997AF}" type="pres">
      <dgm:prSet presAssocID="{93F479B3-4A72-45F4-9192-412E6864247F}" presName="hierChild4" presStyleCnt="0"/>
      <dgm:spPr/>
    </dgm:pt>
    <dgm:pt modelId="{CEA6446B-F26A-4962-864C-4E73B8AD9F0C}" type="pres">
      <dgm:prSet presAssocID="{93F479B3-4A72-45F4-9192-412E6864247F}" presName="hierChild5" presStyleCnt="0"/>
      <dgm:spPr/>
    </dgm:pt>
    <dgm:pt modelId="{F244650A-FE3B-4367-A14C-B29D0EAF9676}" type="pres">
      <dgm:prSet presAssocID="{C922A5A7-2E9F-42AD-A79A-9883CCC72057}" presName="hierChild5" presStyleCnt="0"/>
      <dgm:spPr/>
    </dgm:pt>
    <dgm:pt modelId="{0608ACF7-7F20-43DB-9A9A-DD3D4B91D53E}" type="pres">
      <dgm:prSet presAssocID="{8403BC51-A728-4AAE-A359-B3DF20896E96}" presName="hierChild5" presStyleCnt="0"/>
      <dgm:spPr/>
    </dgm:pt>
    <dgm:pt modelId="{CFEE8A10-42C8-4185-A76F-F61BA78F8302}" type="pres">
      <dgm:prSet presAssocID="{6FD15EF0-6F9A-405E-9275-D29D3A2B896B}" presName="hierChild5" presStyleCnt="0"/>
      <dgm:spPr/>
    </dgm:pt>
    <dgm:pt modelId="{D692409A-4114-4EE6-AB71-1991189981D6}" type="pres">
      <dgm:prSet presAssocID="{BAB70A08-276D-4B3D-8BD1-096078F5C472}" presName="Name37" presStyleLbl="parChTrans1D3" presStyleIdx="2" presStyleCnt="10"/>
      <dgm:spPr/>
    </dgm:pt>
    <dgm:pt modelId="{C4478572-74CD-461A-9079-2BC1EAF38A61}" type="pres">
      <dgm:prSet presAssocID="{E4F11F79-F76B-4C33-84F7-6BE1FDAC5DF5}" presName="hierRoot2" presStyleCnt="0">
        <dgm:presLayoutVars>
          <dgm:hierBranch val="init"/>
        </dgm:presLayoutVars>
      </dgm:prSet>
      <dgm:spPr/>
    </dgm:pt>
    <dgm:pt modelId="{0BDDCAE4-35E6-435D-8C18-7820B6984625}" type="pres">
      <dgm:prSet presAssocID="{E4F11F79-F76B-4C33-84F7-6BE1FDAC5DF5}" presName="rootComposite" presStyleCnt="0"/>
      <dgm:spPr/>
    </dgm:pt>
    <dgm:pt modelId="{D7272931-5E65-47F3-8E75-21DCFF1928BC}" type="pres">
      <dgm:prSet presAssocID="{E4F11F79-F76B-4C33-84F7-6BE1FDAC5DF5}" presName="rootText" presStyleLbl="node3" presStyleIdx="2" presStyleCnt="9">
        <dgm:presLayoutVars>
          <dgm:chPref val="3"/>
        </dgm:presLayoutVars>
      </dgm:prSet>
      <dgm:spPr/>
    </dgm:pt>
    <dgm:pt modelId="{6AFC601A-4604-4865-A5FD-9DD1D5ADDE9B}" type="pres">
      <dgm:prSet presAssocID="{E4F11F79-F76B-4C33-84F7-6BE1FDAC5DF5}" presName="rootConnector" presStyleLbl="node3" presStyleIdx="2" presStyleCnt="9"/>
      <dgm:spPr/>
    </dgm:pt>
    <dgm:pt modelId="{D886D088-B446-4906-B1FF-0C23EBE388ED}" type="pres">
      <dgm:prSet presAssocID="{E4F11F79-F76B-4C33-84F7-6BE1FDAC5DF5}" presName="hierChild4" presStyleCnt="0"/>
      <dgm:spPr/>
    </dgm:pt>
    <dgm:pt modelId="{68D756DD-30E0-410A-878C-CB8BD2B76CD3}" type="pres">
      <dgm:prSet presAssocID="{4E6A4948-B0FB-42CD-AB4F-195CA1390CD6}" presName="Name37" presStyleLbl="parChTrans1D4" presStyleIdx="7" presStyleCnt="43"/>
      <dgm:spPr/>
    </dgm:pt>
    <dgm:pt modelId="{66C3417D-3841-477C-9DC1-2629549CCE25}" type="pres">
      <dgm:prSet presAssocID="{A403B3B5-C090-4204-B78C-4F1E14E5A061}" presName="hierRoot2" presStyleCnt="0">
        <dgm:presLayoutVars>
          <dgm:hierBranch val="init"/>
        </dgm:presLayoutVars>
      </dgm:prSet>
      <dgm:spPr/>
    </dgm:pt>
    <dgm:pt modelId="{35857858-FF45-4E1C-9AA1-827C700DAE70}" type="pres">
      <dgm:prSet presAssocID="{A403B3B5-C090-4204-B78C-4F1E14E5A061}" presName="rootComposite" presStyleCnt="0"/>
      <dgm:spPr/>
    </dgm:pt>
    <dgm:pt modelId="{A791AFA1-07CC-4186-B835-565B4CDADDEA}" type="pres">
      <dgm:prSet presAssocID="{A403B3B5-C090-4204-B78C-4F1E14E5A061}" presName="rootText" presStyleLbl="node4" presStyleIdx="7" presStyleCnt="43">
        <dgm:presLayoutVars>
          <dgm:chPref val="3"/>
        </dgm:presLayoutVars>
      </dgm:prSet>
      <dgm:spPr/>
    </dgm:pt>
    <dgm:pt modelId="{CB01E23A-9FAE-4927-BF43-47272670592B}" type="pres">
      <dgm:prSet presAssocID="{A403B3B5-C090-4204-B78C-4F1E14E5A061}" presName="rootConnector" presStyleLbl="node4" presStyleIdx="7" presStyleCnt="43"/>
      <dgm:spPr/>
    </dgm:pt>
    <dgm:pt modelId="{E2BE23D0-304D-4070-BF4B-A100D642B54D}" type="pres">
      <dgm:prSet presAssocID="{A403B3B5-C090-4204-B78C-4F1E14E5A061}" presName="hierChild4" presStyleCnt="0"/>
      <dgm:spPr/>
    </dgm:pt>
    <dgm:pt modelId="{2794F322-CA84-4966-862C-F683F03FE818}" type="pres">
      <dgm:prSet presAssocID="{A403B3B5-C090-4204-B78C-4F1E14E5A061}" presName="hierChild5" presStyleCnt="0"/>
      <dgm:spPr/>
    </dgm:pt>
    <dgm:pt modelId="{032ABAF5-4098-4ACF-94EA-2F1C29203C80}" type="pres">
      <dgm:prSet presAssocID="{FE82B3B1-9375-4ACB-8FFC-214063828CD1}" presName="Name37" presStyleLbl="parChTrans1D4" presStyleIdx="8" presStyleCnt="43"/>
      <dgm:spPr/>
    </dgm:pt>
    <dgm:pt modelId="{CC22F659-49DD-419B-B4C3-9504A999E4C5}" type="pres">
      <dgm:prSet presAssocID="{52629D47-0B85-4BA6-B805-F34B59646310}" presName="hierRoot2" presStyleCnt="0">
        <dgm:presLayoutVars>
          <dgm:hierBranch val="init"/>
        </dgm:presLayoutVars>
      </dgm:prSet>
      <dgm:spPr/>
    </dgm:pt>
    <dgm:pt modelId="{96386BA8-9703-4154-9BC2-870DB2CDCEF2}" type="pres">
      <dgm:prSet presAssocID="{52629D47-0B85-4BA6-B805-F34B59646310}" presName="rootComposite" presStyleCnt="0"/>
      <dgm:spPr/>
    </dgm:pt>
    <dgm:pt modelId="{25B08567-F0AE-4745-B3E8-67F3D83B9DC4}" type="pres">
      <dgm:prSet presAssocID="{52629D47-0B85-4BA6-B805-F34B59646310}" presName="rootText" presStyleLbl="node4" presStyleIdx="8" presStyleCnt="43">
        <dgm:presLayoutVars>
          <dgm:chPref val="3"/>
        </dgm:presLayoutVars>
      </dgm:prSet>
      <dgm:spPr/>
    </dgm:pt>
    <dgm:pt modelId="{57D472FE-FB96-4BB1-A507-916A2F2C8110}" type="pres">
      <dgm:prSet presAssocID="{52629D47-0B85-4BA6-B805-F34B59646310}" presName="rootConnector" presStyleLbl="node4" presStyleIdx="8" presStyleCnt="43"/>
      <dgm:spPr/>
    </dgm:pt>
    <dgm:pt modelId="{42D7B3B6-E175-402E-A348-3956EDA66A21}" type="pres">
      <dgm:prSet presAssocID="{52629D47-0B85-4BA6-B805-F34B59646310}" presName="hierChild4" presStyleCnt="0"/>
      <dgm:spPr/>
    </dgm:pt>
    <dgm:pt modelId="{DEBAF5AE-0453-4CEA-B4DE-8B39749F8B50}" type="pres">
      <dgm:prSet presAssocID="{52629D47-0B85-4BA6-B805-F34B59646310}" presName="hierChild5" presStyleCnt="0"/>
      <dgm:spPr/>
    </dgm:pt>
    <dgm:pt modelId="{89315FEB-661B-4A4A-9BEB-8C5CF88A6100}" type="pres">
      <dgm:prSet presAssocID="{E4F11F79-F76B-4C33-84F7-6BE1FDAC5DF5}" presName="hierChild5" presStyleCnt="0"/>
      <dgm:spPr/>
    </dgm:pt>
    <dgm:pt modelId="{B2D3845C-B866-43FB-8813-EDC1B99023D0}" type="pres">
      <dgm:prSet presAssocID="{07096C0B-A7B6-4AEB-98F6-32AF465AB3DC}" presName="Name37" presStyleLbl="parChTrans1D3" presStyleIdx="3" presStyleCnt="10"/>
      <dgm:spPr/>
    </dgm:pt>
    <dgm:pt modelId="{5BEE9E8F-DCB8-457F-840D-2DBE26092B23}" type="pres">
      <dgm:prSet presAssocID="{FCF4D89C-D2BF-49E8-8903-AAC9B62802EC}" presName="hierRoot2" presStyleCnt="0">
        <dgm:presLayoutVars>
          <dgm:hierBranch val="init"/>
        </dgm:presLayoutVars>
      </dgm:prSet>
      <dgm:spPr/>
    </dgm:pt>
    <dgm:pt modelId="{159B5B68-3686-4EFE-A200-B4974113F6EC}" type="pres">
      <dgm:prSet presAssocID="{FCF4D89C-D2BF-49E8-8903-AAC9B62802EC}" presName="rootComposite" presStyleCnt="0"/>
      <dgm:spPr/>
    </dgm:pt>
    <dgm:pt modelId="{372A8958-E051-4EF0-A6E6-5A3C5DC02DD0}" type="pres">
      <dgm:prSet presAssocID="{FCF4D89C-D2BF-49E8-8903-AAC9B62802EC}" presName="rootText" presStyleLbl="node3" presStyleIdx="3" presStyleCnt="9">
        <dgm:presLayoutVars>
          <dgm:chPref val="3"/>
        </dgm:presLayoutVars>
      </dgm:prSet>
      <dgm:spPr/>
    </dgm:pt>
    <dgm:pt modelId="{34B4C207-5835-4B1F-85CA-C760DC060148}" type="pres">
      <dgm:prSet presAssocID="{FCF4D89C-D2BF-49E8-8903-AAC9B62802EC}" presName="rootConnector" presStyleLbl="node3" presStyleIdx="3" presStyleCnt="9"/>
      <dgm:spPr/>
    </dgm:pt>
    <dgm:pt modelId="{5135894F-CA76-4EDA-B950-06F1B3708D2A}" type="pres">
      <dgm:prSet presAssocID="{FCF4D89C-D2BF-49E8-8903-AAC9B62802EC}" presName="hierChild4" presStyleCnt="0"/>
      <dgm:spPr/>
    </dgm:pt>
    <dgm:pt modelId="{971D4BC3-E87A-4BEE-9487-C8CC38CF8477}" type="pres">
      <dgm:prSet presAssocID="{617313EE-27E8-4D09-94EA-4796D5D3A61E}" presName="Name37" presStyleLbl="parChTrans1D4" presStyleIdx="9" presStyleCnt="43"/>
      <dgm:spPr/>
    </dgm:pt>
    <dgm:pt modelId="{D50EBE16-CBF3-49CA-A846-E9C786C04420}" type="pres">
      <dgm:prSet presAssocID="{8861BE04-77DF-43DD-BCD9-F9E503F6050C}" presName="hierRoot2" presStyleCnt="0">
        <dgm:presLayoutVars>
          <dgm:hierBranch val="init"/>
        </dgm:presLayoutVars>
      </dgm:prSet>
      <dgm:spPr/>
    </dgm:pt>
    <dgm:pt modelId="{A0AAAE67-B3B9-4D98-93E2-84CC01664E0F}" type="pres">
      <dgm:prSet presAssocID="{8861BE04-77DF-43DD-BCD9-F9E503F6050C}" presName="rootComposite" presStyleCnt="0"/>
      <dgm:spPr/>
    </dgm:pt>
    <dgm:pt modelId="{A01648BA-F333-400A-BD9F-D6A681E56F24}" type="pres">
      <dgm:prSet presAssocID="{8861BE04-77DF-43DD-BCD9-F9E503F6050C}" presName="rootText" presStyleLbl="node4" presStyleIdx="9" presStyleCnt="43">
        <dgm:presLayoutVars>
          <dgm:chPref val="3"/>
        </dgm:presLayoutVars>
      </dgm:prSet>
      <dgm:spPr/>
    </dgm:pt>
    <dgm:pt modelId="{331F8258-CD61-4EB2-B4E0-0ED0AADE191D}" type="pres">
      <dgm:prSet presAssocID="{8861BE04-77DF-43DD-BCD9-F9E503F6050C}" presName="rootConnector" presStyleLbl="node4" presStyleIdx="9" presStyleCnt="43"/>
      <dgm:spPr/>
    </dgm:pt>
    <dgm:pt modelId="{A7256B3F-149C-4828-A54E-66DAEE6501BA}" type="pres">
      <dgm:prSet presAssocID="{8861BE04-77DF-43DD-BCD9-F9E503F6050C}" presName="hierChild4" presStyleCnt="0"/>
      <dgm:spPr/>
    </dgm:pt>
    <dgm:pt modelId="{E867248A-B806-4F12-B1C4-2058455F544A}" type="pres">
      <dgm:prSet presAssocID="{24C84E95-FDB3-4298-9906-5227773195C1}" presName="Name37" presStyleLbl="parChTrans1D4" presStyleIdx="10" presStyleCnt="43"/>
      <dgm:spPr/>
    </dgm:pt>
    <dgm:pt modelId="{8FE30419-5B64-40AD-B996-CE78749787A2}" type="pres">
      <dgm:prSet presAssocID="{1A446D28-5E5D-4E0B-AB4A-DEB0D946B017}" presName="hierRoot2" presStyleCnt="0">
        <dgm:presLayoutVars>
          <dgm:hierBranch val="init"/>
        </dgm:presLayoutVars>
      </dgm:prSet>
      <dgm:spPr/>
    </dgm:pt>
    <dgm:pt modelId="{933B38EE-8B62-4A64-879E-0520DD59CB12}" type="pres">
      <dgm:prSet presAssocID="{1A446D28-5E5D-4E0B-AB4A-DEB0D946B017}" presName="rootComposite" presStyleCnt="0"/>
      <dgm:spPr/>
    </dgm:pt>
    <dgm:pt modelId="{CB241FE0-2C12-4B08-9D61-0526B5095CE4}" type="pres">
      <dgm:prSet presAssocID="{1A446D28-5E5D-4E0B-AB4A-DEB0D946B017}" presName="rootText" presStyleLbl="node4" presStyleIdx="10" presStyleCnt="43">
        <dgm:presLayoutVars>
          <dgm:chPref val="3"/>
        </dgm:presLayoutVars>
      </dgm:prSet>
      <dgm:spPr/>
    </dgm:pt>
    <dgm:pt modelId="{CC14F141-8422-46DE-B6EF-C2B1B8C556AC}" type="pres">
      <dgm:prSet presAssocID="{1A446D28-5E5D-4E0B-AB4A-DEB0D946B017}" presName="rootConnector" presStyleLbl="node4" presStyleIdx="10" presStyleCnt="43"/>
      <dgm:spPr/>
    </dgm:pt>
    <dgm:pt modelId="{2A31BCAA-A7A0-4042-9580-B0D7951E5BA7}" type="pres">
      <dgm:prSet presAssocID="{1A446D28-5E5D-4E0B-AB4A-DEB0D946B017}" presName="hierChild4" presStyleCnt="0"/>
      <dgm:spPr/>
    </dgm:pt>
    <dgm:pt modelId="{ACE5071D-4516-4D82-B0E0-8C049272904D}" type="pres">
      <dgm:prSet presAssocID="{1A446D28-5E5D-4E0B-AB4A-DEB0D946B017}" presName="hierChild5" presStyleCnt="0"/>
      <dgm:spPr/>
    </dgm:pt>
    <dgm:pt modelId="{70AFF606-9625-4E9E-9058-4529005A4E3D}" type="pres">
      <dgm:prSet presAssocID="{8861BE04-77DF-43DD-BCD9-F9E503F6050C}" presName="hierChild5" presStyleCnt="0"/>
      <dgm:spPr/>
    </dgm:pt>
    <dgm:pt modelId="{B70C2D49-143C-49CC-8524-AB3FF7FBE40F}" type="pres">
      <dgm:prSet presAssocID="{FCF4D89C-D2BF-49E8-8903-AAC9B62802EC}" presName="hierChild5" presStyleCnt="0"/>
      <dgm:spPr/>
    </dgm:pt>
    <dgm:pt modelId="{639E6A6C-3CE3-48FB-AAE1-04F5C2041BC7}" type="pres">
      <dgm:prSet presAssocID="{1D04BC43-3783-4781-AFF4-B788EF9DD1C7}" presName="Name37" presStyleLbl="parChTrans1D3" presStyleIdx="4" presStyleCnt="10"/>
      <dgm:spPr/>
    </dgm:pt>
    <dgm:pt modelId="{6C5E8011-57FA-4E54-A98D-F79B5467C2D5}" type="pres">
      <dgm:prSet presAssocID="{612536D4-C028-4CDB-806F-438FAF6AE878}" presName="hierRoot2" presStyleCnt="0">
        <dgm:presLayoutVars>
          <dgm:hierBranch val="init"/>
        </dgm:presLayoutVars>
      </dgm:prSet>
      <dgm:spPr/>
    </dgm:pt>
    <dgm:pt modelId="{B16F5178-CBDA-4263-92AE-D3B564226288}" type="pres">
      <dgm:prSet presAssocID="{612536D4-C028-4CDB-806F-438FAF6AE878}" presName="rootComposite" presStyleCnt="0"/>
      <dgm:spPr/>
    </dgm:pt>
    <dgm:pt modelId="{24960C5F-6D0C-451F-BFAB-0366FCC11956}" type="pres">
      <dgm:prSet presAssocID="{612536D4-C028-4CDB-806F-438FAF6AE878}" presName="rootText" presStyleLbl="node3" presStyleIdx="4" presStyleCnt="9">
        <dgm:presLayoutVars>
          <dgm:chPref val="3"/>
        </dgm:presLayoutVars>
      </dgm:prSet>
      <dgm:spPr/>
    </dgm:pt>
    <dgm:pt modelId="{A94EC670-501C-4419-9A02-4F89DDE93F90}" type="pres">
      <dgm:prSet presAssocID="{612536D4-C028-4CDB-806F-438FAF6AE878}" presName="rootConnector" presStyleLbl="node3" presStyleIdx="4" presStyleCnt="9"/>
      <dgm:spPr/>
    </dgm:pt>
    <dgm:pt modelId="{E0997010-3C2E-4F9D-97C2-8DC1A49287AF}" type="pres">
      <dgm:prSet presAssocID="{612536D4-C028-4CDB-806F-438FAF6AE878}" presName="hierChild4" presStyleCnt="0"/>
      <dgm:spPr/>
    </dgm:pt>
    <dgm:pt modelId="{6418F17D-C3C9-4C48-82AD-C0218A7B813D}" type="pres">
      <dgm:prSet presAssocID="{BD5A0F25-10D1-4FFA-BF18-3A1067BD7F7E}" presName="Name37" presStyleLbl="parChTrans1D4" presStyleIdx="11" presStyleCnt="43"/>
      <dgm:spPr/>
    </dgm:pt>
    <dgm:pt modelId="{BC8982F4-7042-4747-9680-E2D6A59F6C76}" type="pres">
      <dgm:prSet presAssocID="{49F3E67F-80C0-4171-9E3D-C654CA06AF5C}" presName="hierRoot2" presStyleCnt="0">
        <dgm:presLayoutVars>
          <dgm:hierBranch val="init"/>
        </dgm:presLayoutVars>
      </dgm:prSet>
      <dgm:spPr/>
    </dgm:pt>
    <dgm:pt modelId="{71A084C5-072F-475F-AB41-669BE32CCC9F}" type="pres">
      <dgm:prSet presAssocID="{49F3E67F-80C0-4171-9E3D-C654CA06AF5C}" presName="rootComposite" presStyleCnt="0"/>
      <dgm:spPr/>
    </dgm:pt>
    <dgm:pt modelId="{BB6D7216-5317-4AB4-A61D-8876CEA8F713}" type="pres">
      <dgm:prSet presAssocID="{49F3E67F-80C0-4171-9E3D-C654CA06AF5C}" presName="rootText" presStyleLbl="node4" presStyleIdx="11" presStyleCnt="43">
        <dgm:presLayoutVars>
          <dgm:chPref val="3"/>
        </dgm:presLayoutVars>
      </dgm:prSet>
      <dgm:spPr/>
    </dgm:pt>
    <dgm:pt modelId="{8DFD88D7-F7AD-4C7D-A01F-7C784D66EB6B}" type="pres">
      <dgm:prSet presAssocID="{49F3E67F-80C0-4171-9E3D-C654CA06AF5C}" presName="rootConnector" presStyleLbl="node4" presStyleIdx="11" presStyleCnt="43"/>
      <dgm:spPr/>
    </dgm:pt>
    <dgm:pt modelId="{801E4978-612D-489C-AEE0-39755D4DF262}" type="pres">
      <dgm:prSet presAssocID="{49F3E67F-80C0-4171-9E3D-C654CA06AF5C}" presName="hierChild4" presStyleCnt="0"/>
      <dgm:spPr/>
    </dgm:pt>
    <dgm:pt modelId="{CE7C999D-9C04-4BF2-A46F-212FFBAC8121}" type="pres">
      <dgm:prSet presAssocID="{CFAAA6DD-B621-4B30-AF55-961E97AB2A50}" presName="Name37" presStyleLbl="parChTrans1D4" presStyleIdx="12" presStyleCnt="43"/>
      <dgm:spPr/>
    </dgm:pt>
    <dgm:pt modelId="{1FFF18D0-2DFD-42A2-AA42-EAC94189DBD2}" type="pres">
      <dgm:prSet presAssocID="{0A7C55A0-6CD2-47F6-841C-CCEDF1506260}" presName="hierRoot2" presStyleCnt="0">
        <dgm:presLayoutVars>
          <dgm:hierBranch val="init"/>
        </dgm:presLayoutVars>
      </dgm:prSet>
      <dgm:spPr/>
    </dgm:pt>
    <dgm:pt modelId="{935286BF-D9CD-44C4-845C-3DE91E3FC826}" type="pres">
      <dgm:prSet presAssocID="{0A7C55A0-6CD2-47F6-841C-CCEDF1506260}" presName="rootComposite" presStyleCnt="0"/>
      <dgm:spPr/>
    </dgm:pt>
    <dgm:pt modelId="{2CBB0115-DB91-43E0-8EDA-0BC10F717783}" type="pres">
      <dgm:prSet presAssocID="{0A7C55A0-6CD2-47F6-841C-CCEDF1506260}" presName="rootText" presStyleLbl="node4" presStyleIdx="12" presStyleCnt="43">
        <dgm:presLayoutVars>
          <dgm:chPref val="3"/>
        </dgm:presLayoutVars>
      </dgm:prSet>
      <dgm:spPr/>
    </dgm:pt>
    <dgm:pt modelId="{9DEADA5C-7C49-4D88-9C1B-05D41680DD13}" type="pres">
      <dgm:prSet presAssocID="{0A7C55A0-6CD2-47F6-841C-CCEDF1506260}" presName="rootConnector" presStyleLbl="node4" presStyleIdx="12" presStyleCnt="43"/>
      <dgm:spPr/>
    </dgm:pt>
    <dgm:pt modelId="{296A9211-1296-4DCA-B934-7D57F7DC3D37}" type="pres">
      <dgm:prSet presAssocID="{0A7C55A0-6CD2-47F6-841C-CCEDF1506260}" presName="hierChild4" presStyleCnt="0"/>
      <dgm:spPr/>
    </dgm:pt>
    <dgm:pt modelId="{EB8AC24F-892C-40CF-A8EB-ECCC1FCB0268}" type="pres">
      <dgm:prSet presAssocID="{A9950ECF-A337-4362-AC1E-3427322B3E8B}" presName="Name37" presStyleLbl="parChTrans1D4" presStyleIdx="13" presStyleCnt="43"/>
      <dgm:spPr/>
    </dgm:pt>
    <dgm:pt modelId="{24A3AD7D-5F65-472F-9501-8BECE2F14B9C}" type="pres">
      <dgm:prSet presAssocID="{6E450FC6-BB9C-4DB6-AF2F-CC63AC691FC1}" presName="hierRoot2" presStyleCnt="0">
        <dgm:presLayoutVars>
          <dgm:hierBranch val="init"/>
        </dgm:presLayoutVars>
      </dgm:prSet>
      <dgm:spPr/>
    </dgm:pt>
    <dgm:pt modelId="{7AA6431E-944A-41F4-A176-47276A4F7BB3}" type="pres">
      <dgm:prSet presAssocID="{6E450FC6-BB9C-4DB6-AF2F-CC63AC691FC1}" presName="rootComposite" presStyleCnt="0"/>
      <dgm:spPr/>
    </dgm:pt>
    <dgm:pt modelId="{DEBADBC2-DACE-46E8-9576-AF0BF2765FE9}" type="pres">
      <dgm:prSet presAssocID="{6E450FC6-BB9C-4DB6-AF2F-CC63AC691FC1}" presName="rootText" presStyleLbl="node4" presStyleIdx="13" presStyleCnt="43">
        <dgm:presLayoutVars>
          <dgm:chPref val="3"/>
        </dgm:presLayoutVars>
      </dgm:prSet>
      <dgm:spPr/>
    </dgm:pt>
    <dgm:pt modelId="{E3A53DDD-B988-459E-90E6-9039F4EFF9D3}" type="pres">
      <dgm:prSet presAssocID="{6E450FC6-BB9C-4DB6-AF2F-CC63AC691FC1}" presName="rootConnector" presStyleLbl="node4" presStyleIdx="13" presStyleCnt="43"/>
      <dgm:spPr/>
    </dgm:pt>
    <dgm:pt modelId="{11EE90B2-4617-402F-8C35-81C068C4AAF7}" type="pres">
      <dgm:prSet presAssocID="{6E450FC6-BB9C-4DB6-AF2F-CC63AC691FC1}" presName="hierChild4" presStyleCnt="0"/>
      <dgm:spPr/>
    </dgm:pt>
    <dgm:pt modelId="{40F5A963-57B2-4BF3-85B7-7A8D9B8BE819}" type="pres">
      <dgm:prSet presAssocID="{6E450FC6-BB9C-4DB6-AF2F-CC63AC691FC1}" presName="hierChild5" presStyleCnt="0"/>
      <dgm:spPr/>
    </dgm:pt>
    <dgm:pt modelId="{BF46B9C5-D567-4139-8DB5-6D54EC975DBB}" type="pres">
      <dgm:prSet presAssocID="{0A7C55A0-6CD2-47F6-841C-CCEDF1506260}" presName="hierChild5" presStyleCnt="0"/>
      <dgm:spPr/>
    </dgm:pt>
    <dgm:pt modelId="{3BB88BB3-83E6-4C20-A5A2-0CC900A5A503}" type="pres">
      <dgm:prSet presAssocID="{49F3E67F-80C0-4171-9E3D-C654CA06AF5C}" presName="hierChild5" presStyleCnt="0"/>
      <dgm:spPr/>
    </dgm:pt>
    <dgm:pt modelId="{05DA7FA1-5404-43AD-A2A2-743D6FE2A1A6}" type="pres">
      <dgm:prSet presAssocID="{982B4A2C-0FB0-4203-AD3F-E0AD56A79CB4}" presName="Name37" presStyleLbl="parChTrans1D4" presStyleIdx="14" presStyleCnt="43"/>
      <dgm:spPr/>
    </dgm:pt>
    <dgm:pt modelId="{3076AA49-97AF-450E-92AA-32B4DADD1628}" type="pres">
      <dgm:prSet presAssocID="{38D2BD16-99D3-45F3-BEB9-4CE76D5FB30E}" presName="hierRoot2" presStyleCnt="0">
        <dgm:presLayoutVars>
          <dgm:hierBranch val="init"/>
        </dgm:presLayoutVars>
      </dgm:prSet>
      <dgm:spPr/>
    </dgm:pt>
    <dgm:pt modelId="{077767A7-664E-4805-826C-1F062CC77C78}" type="pres">
      <dgm:prSet presAssocID="{38D2BD16-99D3-45F3-BEB9-4CE76D5FB30E}" presName="rootComposite" presStyleCnt="0"/>
      <dgm:spPr/>
    </dgm:pt>
    <dgm:pt modelId="{0030DA82-BBDC-43B4-AEFB-C5AC2D0B5D19}" type="pres">
      <dgm:prSet presAssocID="{38D2BD16-99D3-45F3-BEB9-4CE76D5FB30E}" presName="rootText" presStyleLbl="node4" presStyleIdx="14" presStyleCnt="43">
        <dgm:presLayoutVars>
          <dgm:chPref val="3"/>
        </dgm:presLayoutVars>
      </dgm:prSet>
      <dgm:spPr/>
    </dgm:pt>
    <dgm:pt modelId="{3BB8528E-6B57-40C1-93F1-D3B6C27B50D1}" type="pres">
      <dgm:prSet presAssocID="{38D2BD16-99D3-45F3-BEB9-4CE76D5FB30E}" presName="rootConnector" presStyleLbl="node4" presStyleIdx="14" presStyleCnt="43"/>
      <dgm:spPr/>
    </dgm:pt>
    <dgm:pt modelId="{42B202E6-E4A1-400B-BF7E-7C73609E1811}" type="pres">
      <dgm:prSet presAssocID="{38D2BD16-99D3-45F3-BEB9-4CE76D5FB30E}" presName="hierChild4" presStyleCnt="0"/>
      <dgm:spPr/>
    </dgm:pt>
    <dgm:pt modelId="{5A08BB79-F097-44EB-A66C-2422B7F5C48F}" type="pres">
      <dgm:prSet presAssocID="{38D2BD16-99D3-45F3-BEB9-4CE76D5FB30E}" presName="hierChild5" presStyleCnt="0"/>
      <dgm:spPr/>
    </dgm:pt>
    <dgm:pt modelId="{A1A88CF7-2356-4CFA-A98B-724316CF84AC}" type="pres">
      <dgm:prSet presAssocID="{C300CC00-CC24-4880-B0CF-4DA87690CE62}" presName="Name37" presStyleLbl="parChTrans1D4" presStyleIdx="15" presStyleCnt="43"/>
      <dgm:spPr/>
    </dgm:pt>
    <dgm:pt modelId="{81E440D7-4E83-42A3-9F6A-F04ED25C3AA1}" type="pres">
      <dgm:prSet presAssocID="{269E9C1A-00C1-47C8-B848-752B00D83510}" presName="hierRoot2" presStyleCnt="0">
        <dgm:presLayoutVars>
          <dgm:hierBranch val="init"/>
        </dgm:presLayoutVars>
      </dgm:prSet>
      <dgm:spPr/>
    </dgm:pt>
    <dgm:pt modelId="{F31F3225-37A5-46D8-B9A0-9A6935FEB622}" type="pres">
      <dgm:prSet presAssocID="{269E9C1A-00C1-47C8-B848-752B00D83510}" presName="rootComposite" presStyleCnt="0"/>
      <dgm:spPr/>
    </dgm:pt>
    <dgm:pt modelId="{6C7A062C-302D-4AD7-8149-7486168AB9BD}" type="pres">
      <dgm:prSet presAssocID="{269E9C1A-00C1-47C8-B848-752B00D83510}" presName="rootText" presStyleLbl="node4" presStyleIdx="15" presStyleCnt="43">
        <dgm:presLayoutVars>
          <dgm:chPref val="3"/>
        </dgm:presLayoutVars>
      </dgm:prSet>
      <dgm:spPr/>
    </dgm:pt>
    <dgm:pt modelId="{8AD5D07F-27DC-4959-A960-ECB60624AEEB}" type="pres">
      <dgm:prSet presAssocID="{269E9C1A-00C1-47C8-B848-752B00D83510}" presName="rootConnector" presStyleLbl="node4" presStyleIdx="15" presStyleCnt="43"/>
      <dgm:spPr/>
    </dgm:pt>
    <dgm:pt modelId="{AF468E7B-3F88-454E-B679-0B796BEB7BFA}" type="pres">
      <dgm:prSet presAssocID="{269E9C1A-00C1-47C8-B848-752B00D83510}" presName="hierChild4" presStyleCnt="0"/>
      <dgm:spPr/>
    </dgm:pt>
    <dgm:pt modelId="{9D0BA516-48AE-47CC-A2C7-F505B3940943}" type="pres">
      <dgm:prSet presAssocID="{6695A2B0-68BB-4B22-91A2-7022AC915481}" presName="Name37" presStyleLbl="parChTrans1D4" presStyleIdx="16" presStyleCnt="43"/>
      <dgm:spPr/>
    </dgm:pt>
    <dgm:pt modelId="{632C07AA-464C-4C41-BEF9-640C0396A68C}" type="pres">
      <dgm:prSet presAssocID="{B7A806A7-99D7-4F6D-8C94-9AE56D44C9A7}" presName="hierRoot2" presStyleCnt="0">
        <dgm:presLayoutVars>
          <dgm:hierBranch val="init"/>
        </dgm:presLayoutVars>
      </dgm:prSet>
      <dgm:spPr/>
    </dgm:pt>
    <dgm:pt modelId="{A42392DF-D998-4D09-94B9-C60167BD8C55}" type="pres">
      <dgm:prSet presAssocID="{B7A806A7-99D7-4F6D-8C94-9AE56D44C9A7}" presName="rootComposite" presStyleCnt="0"/>
      <dgm:spPr/>
    </dgm:pt>
    <dgm:pt modelId="{6915BABF-6388-44F3-845E-589FA38F56E2}" type="pres">
      <dgm:prSet presAssocID="{B7A806A7-99D7-4F6D-8C94-9AE56D44C9A7}" presName="rootText" presStyleLbl="node4" presStyleIdx="16" presStyleCnt="43">
        <dgm:presLayoutVars>
          <dgm:chPref val="3"/>
        </dgm:presLayoutVars>
      </dgm:prSet>
      <dgm:spPr/>
    </dgm:pt>
    <dgm:pt modelId="{958E5EE9-4829-4C87-BFE3-A43BF95FF038}" type="pres">
      <dgm:prSet presAssocID="{B7A806A7-99D7-4F6D-8C94-9AE56D44C9A7}" presName="rootConnector" presStyleLbl="node4" presStyleIdx="16" presStyleCnt="43"/>
      <dgm:spPr/>
    </dgm:pt>
    <dgm:pt modelId="{61ACFC10-9D58-461D-8CD3-134CE2EFB46E}" type="pres">
      <dgm:prSet presAssocID="{B7A806A7-99D7-4F6D-8C94-9AE56D44C9A7}" presName="hierChild4" presStyleCnt="0"/>
      <dgm:spPr/>
    </dgm:pt>
    <dgm:pt modelId="{E9E9CAA3-C5DB-44FE-A77E-6BB78207A2A2}" type="pres">
      <dgm:prSet presAssocID="{B7A806A7-99D7-4F6D-8C94-9AE56D44C9A7}" presName="hierChild5" presStyleCnt="0"/>
      <dgm:spPr/>
    </dgm:pt>
    <dgm:pt modelId="{E8C3C6D3-40C9-4129-ADD4-08BD02346D45}" type="pres">
      <dgm:prSet presAssocID="{269E9C1A-00C1-47C8-B848-752B00D83510}" presName="hierChild5" presStyleCnt="0"/>
      <dgm:spPr/>
    </dgm:pt>
    <dgm:pt modelId="{EF5D9E54-DC75-418A-A808-6AEA82CB9E03}" type="pres">
      <dgm:prSet presAssocID="{612536D4-C028-4CDB-806F-438FAF6AE878}" presName="hierChild5" presStyleCnt="0"/>
      <dgm:spPr/>
    </dgm:pt>
    <dgm:pt modelId="{82569E15-C50F-46C9-A3BD-B58BC9ED2B60}" type="pres">
      <dgm:prSet presAssocID="{0260F102-48FF-441F-934E-0905AE0437FF}" presName="Name37" presStyleLbl="parChTrans1D3" presStyleIdx="5" presStyleCnt="10"/>
      <dgm:spPr/>
    </dgm:pt>
    <dgm:pt modelId="{54124915-7AFE-4B5F-AA1B-BA89F4B6AAD3}" type="pres">
      <dgm:prSet presAssocID="{74178EA7-89FD-4C22-9975-DFDC7CCFDE56}" presName="hierRoot2" presStyleCnt="0">
        <dgm:presLayoutVars>
          <dgm:hierBranch val="init"/>
        </dgm:presLayoutVars>
      </dgm:prSet>
      <dgm:spPr/>
    </dgm:pt>
    <dgm:pt modelId="{C9140D51-AB93-4B3C-82C2-BAF032D945CF}" type="pres">
      <dgm:prSet presAssocID="{74178EA7-89FD-4C22-9975-DFDC7CCFDE56}" presName="rootComposite" presStyleCnt="0"/>
      <dgm:spPr/>
    </dgm:pt>
    <dgm:pt modelId="{257E5A7A-9090-4D90-8E37-73DAD5AE5F36}" type="pres">
      <dgm:prSet presAssocID="{74178EA7-89FD-4C22-9975-DFDC7CCFDE56}" presName="rootText" presStyleLbl="node3" presStyleIdx="5" presStyleCnt="9">
        <dgm:presLayoutVars>
          <dgm:chPref val="3"/>
        </dgm:presLayoutVars>
      </dgm:prSet>
      <dgm:spPr/>
    </dgm:pt>
    <dgm:pt modelId="{1AF75E11-ED49-4E62-93C5-A163409251F2}" type="pres">
      <dgm:prSet presAssocID="{74178EA7-89FD-4C22-9975-DFDC7CCFDE56}" presName="rootConnector" presStyleLbl="node3" presStyleIdx="5" presStyleCnt="9"/>
      <dgm:spPr/>
    </dgm:pt>
    <dgm:pt modelId="{FF6DE6A9-4E0F-4B43-9F01-FED0552D9AC9}" type="pres">
      <dgm:prSet presAssocID="{74178EA7-89FD-4C22-9975-DFDC7CCFDE56}" presName="hierChild4" presStyleCnt="0"/>
      <dgm:spPr/>
    </dgm:pt>
    <dgm:pt modelId="{9B7CC1AF-B72D-4FB3-8D11-836C0AFE9EEE}" type="pres">
      <dgm:prSet presAssocID="{182E6A58-7E60-462E-8E8F-BE0E4ADD2E74}" presName="Name37" presStyleLbl="parChTrans1D4" presStyleIdx="17" presStyleCnt="43"/>
      <dgm:spPr/>
    </dgm:pt>
    <dgm:pt modelId="{BD04D511-3F04-4746-9B7F-4FA7D3D077EE}" type="pres">
      <dgm:prSet presAssocID="{AE3D4548-3BEA-49A1-BB50-56E1A9906B33}" presName="hierRoot2" presStyleCnt="0">
        <dgm:presLayoutVars>
          <dgm:hierBranch val="init"/>
        </dgm:presLayoutVars>
      </dgm:prSet>
      <dgm:spPr/>
    </dgm:pt>
    <dgm:pt modelId="{5CE13F93-3F23-4B59-BD20-03A0D13A6AFC}" type="pres">
      <dgm:prSet presAssocID="{AE3D4548-3BEA-49A1-BB50-56E1A9906B33}" presName="rootComposite" presStyleCnt="0"/>
      <dgm:spPr/>
    </dgm:pt>
    <dgm:pt modelId="{7E726660-4E6C-497D-9DE5-A5263DC110BF}" type="pres">
      <dgm:prSet presAssocID="{AE3D4548-3BEA-49A1-BB50-56E1A9906B33}" presName="rootText" presStyleLbl="node4" presStyleIdx="17" presStyleCnt="43">
        <dgm:presLayoutVars>
          <dgm:chPref val="3"/>
        </dgm:presLayoutVars>
      </dgm:prSet>
      <dgm:spPr/>
    </dgm:pt>
    <dgm:pt modelId="{093C6A32-C3EE-461A-8B79-D98C8E137F5C}" type="pres">
      <dgm:prSet presAssocID="{AE3D4548-3BEA-49A1-BB50-56E1A9906B33}" presName="rootConnector" presStyleLbl="node4" presStyleIdx="17" presStyleCnt="43"/>
      <dgm:spPr/>
    </dgm:pt>
    <dgm:pt modelId="{AE5AF615-7E05-4246-9194-9C92C3AD205D}" type="pres">
      <dgm:prSet presAssocID="{AE3D4548-3BEA-49A1-BB50-56E1A9906B33}" presName="hierChild4" presStyleCnt="0"/>
      <dgm:spPr/>
    </dgm:pt>
    <dgm:pt modelId="{D05633B1-5758-44E6-8AD9-C3EF97A2D62E}" type="pres">
      <dgm:prSet presAssocID="{AE3D4548-3BEA-49A1-BB50-56E1A9906B33}" presName="hierChild5" presStyleCnt="0"/>
      <dgm:spPr/>
    </dgm:pt>
    <dgm:pt modelId="{813E186F-ADA5-4047-9047-AA13F1EA417C}" type="pres">
      <dgm:prSet presAssocID="{6FA923BC-5810-4214-B5EE-D6D78778DC7C}" presName="Name37" presStyleLbl="parChTrans1D4" presStyleIdx="18" presStyleCnt="43"/>
      <dgm:spPr/>
    </dgm:pt>
    <dgm:pt modelId="{5E6E1D77-FBEF-4712-8B0B-ECEC8B5C115E}" type="pres">
      <dgm:prSet presAssocID="{29C5D662-F880-4041-B08B-23A7FAF4B160}" presName="hierRoot2" presStyleCnt="0">
        <dgm:presLayoutVars>
          <dgm:hierBranch val="init"/>
        </dgm:presLayoutVars>
      </dgm:prSet>
      <dgm:spPr/>
    </dgm:pt>
    <dgm:pt modelId="{6D10B9B4-2F9A-40F5-91FC-6D1ADBA36E64}" type="pres">
      <dgm:prSet presAssocID="{29C5D662-F880-4041-B08B-23A7FAF4B160}" presName="rootComposite" presStyleCnt="0"/>
      <dgm:spPr/>
    </dgm:pt>
    <dgm:pt modelId="{EAAA1FAD-856F-4AB4-9319-84F3A565C28A}" type="pres">
      <dgm:prSet presAssocID="{29C5D662-F880-4041-B08B-23A7FAF4B160}" presName="rootText" presStyleLbl="node4" presStyleIdx="18" presStyleCnt="43">
        <dgm:presLayoutVars>
          <dgm:chPref val="3"/>
        </dgm:presLayoutVars>
      </dgm:prSet>
      <dgm:spPr/>
    </dgm:pt>
    <dgm:pt modelId="{7E4618A5-3DDB-4E26-BD21-D6085BF086A4}" type="pres">
      <dgm:prSet presAssocID="{29C5D662-F880-4041-B08B-23A7FAF4B160}" presName="rootConnector" presStyleLbl="node4" presStyleIdx="18" presStyleCnt="43"/>
      <dgm:spPr/>
    </dgm:pt>
    <dgm:pt modelId="{D0C021AF-3A07-46DC-AB3A-96A6CB85FB8B}" type="pres">
      <dgm:prSet presAssocID="{29C5D662-F880-4041-B08B-23A7FAF4B160}" presName="hierChild4" presStyleCnt="0"/>
      <dgm:spPr/>
    </dgm:pt>
    <dgm:pt modelId="{4A2D69C0-5305-4358-9574-92924F84ED4F}" type="pres">
      <dgm:prSet presAssocID="{29C5D662-F880-4041-B08B-23A7FAF4B160}" presName="hierChild5" presStyleCnt="0"/>
      <dgm:spPr/>
    </dgm:pt>
    <dgm:pt modelId="{635645DE-4171-41AB-82FA-41419F767266}" type="pres">
      <dgm:prSet presAssocID="{E10859D2-3032-4EC7-A003-72EAFD2AB181}" presName="Name37" presStyleLbl="parChTrans1D4" presStyleIdx="19" presStyleCnt="43"/>
      <dgm:spPr/>
    </dgm:pt>
    <dgm:pt modelId="{47F7B681-CE8E-43A5-A95A-B3A552697E74}" type="pres">
      <dgm:prSet presAssocID="{5C4655CC-BA51-4EDF-B7CE-5E6ED00A13A6}" presName="hierRoot2" presStyleCnt="0">
        <dgm:presLayoutVars>
          <dgm:hierBranch val="init"/>
        </dgm:presLayoutVars>
      </dgm:prSet>
      <dgm:spPr/>
    </dgm:pt>
    <dgm:pt modelId="{2F3748B0-1BE4-4CE5-8557-406C60D605EA}" type="pres">
      <dgm:prSet presAssocID="{5C4655CC-BA51-4EDF-B7CE-5E6ED00A13A6}" presName="rootComposite" presStyleCnt="0"/>
      <dgm:spPr/>
    </dgm:pt>
    <dgm:pt modelId="{79752603-6660-4859-A79F-3A9887C7F661}" type="pres">
      <dgm:prSet presAssocID="{5C4655CC-BA51-4EDF-B7CE-5E6ED00A13A6}" presName="rootText" presStyleLbl="node4" presStyleIdx="19" presStyleCnt="43">
        <dgm:presLayoutVars>
          <dgm:chPref val="3"/>
        </dgm:presLayoutVars>
      </dgm:prSet>
      <dgm:spPr/>
    </dgm:pt>
    <dgm:pt modelId="{6DBFD926-DDA2-42CD-A609-FD11A363528E}" type="pres">
      <dgm:prSet presAssocID="{5C4655CC-BA51-4EDF-B7CE-5E6ED00A13A6}" presName="rootConnector" presStyleLbl="node4" presStyleIdx="19" presStyleCnt="43"/>
      <dgm:spPr/>
    </dgm:pt>
    <dgm:pt modelId="{ED876CE4-724C-4D22-92FB-15BA67C1F27B}" type="pres">
      <dgm:prSet presAssocID="{5C4655CC-BA51-4EDF-B7CE-5E6ED00A13A6}" presName="hierChild4" presStyleCnt="0"/>
      <dgm:spPr/>
    </dgm:pt>
    <dgm:pt modelId="{616090B3-0E51-4B03-841E-E3AA1F407FF6}" type="pres">
      <dgm:prSet presAssocID="{5C4655CC-BA51-4EDF-B7CE-5E6ED00A13A6}" presName="hierChild5" presStyleCnt="0"/>
      <dgm:spPr/>
    </dgm:pt>
    <dgm:pt modelId="{AA9B9776-D2B2-4268-999A-174F0DE5E48A}" type="pres">
      <dgm:prSet presAssocID="{477247C8-0A60-4482-A95B-A23D434F89AE}" presName="Name37" presStyleLbl="parChTrans1D4" presStyleIdx="20" presStyleCnt="43"/>
      <dgm:spPr/>
    </dgm:pt>
    <dgm:pt modelId="{433255BE-6774-4429-980F-4ECED3B8ADE8}" type="pres">
      <dgm:prSet presAssocID="{F4D0A5D9-19A9-4B7E-8F41-57C546C6D0C3}" presName="hierRoot2" presStyleCnt="0">
        <dgm:presLayoutVars>
          <dgm:hierBranch val="init"/>
        </dgm:presLayoutVars>
      </dgm:prSet>
      <dgm:spPr/>
    </dgm:pt>
    <dgm:pt modelId="{1EE52378-1A03-4709-8844-0E2725091973}" type="pres">
      <dgm:prSet presAssocID="{F4D0A5D9-19A9-4B7E-8F41-57C546C6D0C3}" presName="rootComposite" presStyleCnt="0"/>
      <dgm:spPr/>
    </dgm:pt>
    <dgm:pt modelId="{55BBD17B-DDD8-4F2C-9F4B-568579873C63}" type="pres">
      <dgm:prSet presAssocID="{F4D0A5D9-19A9-4B7E-8F41-57C546C6D0C3}" presName="rootText" presStyleLbl="node4" presStyleIdx="20" presStyleCnt="43">
        <dgm:presLayoutVars>
          <dgm:chPref val="3"/>
        </dgm:presLayoutVars>
      </dgm:prSet>
      <dgm:spPr/>
    </dgm:pt>
    <dgm:pt modelId="{D413E436-BCE4-4FF1-8704-B3448E6C2754}" type="pres">
      <dgm:prSet presAssocID="{F4D0A5D9-19A9-4B7E-8F41-57C546C6D0C3}" presName="rootConnector" presStyleLbl="node4" presStyleIdx="20" presStyleCnt="43"/>
      <dgm:spPr/>
    </dgm:pt>
    <dgm:pt modelId="{6976082D-FD65-4C72-BCC1-2D2EE4124C61}" type="pres">
      <dgm:prSet presAssocID="{F4D0A5D9-19A9-4B7E-8F41-57C546C6D0C3}" presName="hierChild4" presStyleCnt="0"/>
      <dgm:spPr/>
    </dgm:pt>
    <dgm:pt modelId="{44685AA9-671B-4F67-A00C-3EDA4F57F256}" type="pres">
      <dgm:prSet presAssocID="{F4D0A5D9-19A9-4B7E-8F41-57C546C6D0C3}" presName="hierChild5" presStyleCnt="0"/>
      <dgm:spPr/>
    </dgm:pt>
    <dgm:pt modelId="{1C31740B-9BAC-421A-8B62-8D28AA3B6A14}" type="pres">
      <dgm:prSet presAssocID="{48D6A5DC-5757-486E-AAC4-5F090D4C71D4}" presName="Name37" presStyleLbl="parChTrans1D4" presStyleIdx="21" presStyleCnt="43"/>
      <dgm:spPr/>
    </dgm:pt>
    <dgm:pt modelId="{37AF78CC-F47A-4626-A813-B6E2866A8DD7}" type="pres">
      <dgm:prSet presAssocID="{DBB66A01-B7C5-4FD7-9A75-407798A90A91}" presName="hierRoot2" presStyleCnt="0">
        <dgm:presLayoutVars>
          <dgm:hierBranch val="init"/>
        </dgm:presLayoutVars>
      </dgm:prSet>
      <dgm:spPr/>
    </dgm:pt>
    <dgm:pt modelId="{0F058D29-965D-45C6-B89C-2F768D8F757F}" type="pres">
      <dgm:prSet presAssocID="{DBB66A01-B7C5-4FD7-9A75-407798A90A91}" presName="rootComposite" presStyleCnt="0"/>
      <dgm:spPr/>
    </dgm:pt>
    <dgm:pt modelId="{7B42DBB6-9ACA-4B3D-98AE-9382E43C2B72}" type="pres">
      <dgm:prSet presAssocID="{DBB66A01-B7C5-4FD7-9A75-407798A90A91}" presName="rootText" presStyleLbl="node4" presStyleIdx="21" presStyleCnt="43">
        <dgm:presLayoutVars>
          <dgm:chPref val="3"/>
        </dgm:presLayoutVars>
      </dgm:prSet>
      <dgm:spPr/>
    </dgm:pt>
    <dgm:pt modelId="{A64F7482-EC47-40BE-9160-BDF5DACAAE7B}" type="pres">
      <dgm:prSet presAssocID="{DBB66A01-B7C5-4FD7-9A75-407798A90A91}" presName="rootConnector" presStyleLbl="node4" presStyleIdx="21" presStyleCnt="43"/>
      <dgm:spPr/>
    </dgm:pt>
    <dgm:pt modelId="{76A5D65C-6EED-4AC6-82E5-52D63FAB802F}" type="pres">
      <dgm:prSet presAssocID="{DBB66A01-B7C5-4FD7-9A75-407798A90A91}" presName="hierChild4" presStyleCnt="0"/>
      <dgm:spPr/>
    </dgm:pt>
    <dgm:pt modelId="{F1A50F21-8A91-459B-81DD-4AF0A12AF283}" type="pres">
      <dgm:prSet presAssocID="{DBB66A01-B7C5-4FD7-9A75-407798A90A91}" presName="hierChild5" presStyleCnt="0"/>
      <dgm:spPr/>
    </dgm:pt>
    <dgm:pt modelId="{8B7FCAF1-5B54-4B61-910D-FB1E05FFBCBE}" type="pres">
      <dgm:prSet presAssocID="{971988FA-7D31-4A25-8B14-E5BA7DBCAEDF}" presName="Name37" presStyleLbl="parChTrans1D4" presStyleIdx="22" presStyleCnt="43"/>
      <dgm:spPr/>
    </dgm:pt>
    <dgm:pt modelId="{952EC9C2-A51E-4A84-8500-01A50F568364}" type="pres">
      <dgm:prSet presAssocID="{37062F1F-49BF-4F59-9D52-5CDF7F50EA84}" presName="hierRoot2" presStyleCnt="0">
        <dgm:presLayoutVars>
          <dgm:hierBranch val="init"/>
        </dgm:presLayoutVars>
      </dgm:prSet>
      <dgm:spPr/>
    </dgm:pt>
    <dgm:pt modelId="{1A11F98A-C71D-40B9-9387-9984693A851D}" type="pres">
      <dgm:prSet presAssocID="{37062F1F-49BF-4F59-9D52-5CDF7F50EA84}" presName="rootComposite" presStyleCnt="0"/>
      <dgm:spPr/>
    </dgm:pt>
    <dgm:pt modelId="{07102AB8-AC96-4920-817C-6306EEADC7A3}" type="pres">
      <dgm:prSet presAssocID="{37062F1F-49BF-4F59-9D52-5CDF7F50EA84}" presName="rootText" presStyleLbl="node4" presStyleIdx="22" presStyleCnt="43">
        <dgm:presLayoutVars>
          <dgm:chPref val="3"/>
        </dgm:presLayoutVars>
      </dgm:prSet>
      <dgm:spPr/>
    </dgm:pt>
    <dgm:pt modelId="{7DF0F56A-84E3-4A3B-9C9E-7A1E361BA321}" type="pres">
      <dgm:prSet presAssocID="{37062F1F-49BF-4F59-9D52-5CDF7F50EA84}" presName="rootConnector" presStyleLbl="node4" presStyleIdx="22" presStyleCnt="43"/>
      <dgm:spPr/>
    </dgm:pt>
    <dgm:pt modelId="{C98EFD8F-C189-4582-935E-52A8921A835C}" type="pres">
      <dgm:prSet presAssocID="{37062F1F-49BF-4F59-9D52-5CDF7F50EA84}" presName="hierChild4" presStyleCnt="0"/>
      <dgm:spPr/>
    </dgm:pt>
    <dgm:pt modelId="{D8AEEC06-C427-4EF6-A95E-7E6B8D37F853}" type="pres">
      <dgm:prSet presAssocID="{37062F1F-49BF-4F59-9D52-5CDF7F50EA84}" presName="hierChild5" presStyleCnt="0"/>
      <dgm:spPr/>
    </dgm:pt>
    <dgm:pt modelId="{0630A607-E44F-4E62-959B-29D0569364D2}" type="pres">
      <dgm:prSet presAssocID="{647BC42F-77D1-4FD8-BF9F-1D15CE476DF7}" presName="Name37" presStyleLbl="parChTrans1D4" presStyleIdx="23" presStyleCnt="43"/>
      <dgm:spPr/>
    </dgm:pt>
    <dgm:pt modelId="{9E5882D8-D7F1-4AD4-A8E1-C8403B8E6157}" type="pres">
      <dgm:prSet presAssocID="{AE7FE488-42B6-4101-B433-0704E1BAE8F1}" presName="hierRoot2" presStyleCnt="0">
        <dgm:presLayoutVars>
          <dgm:hierBranch val="init"/>
        </dgm:presLayoutVars>
      </dgm:prSet>
      <dgm:spPr/>
    </dgm:pt>
    <dgm:pt modelId="{B5E8FC90-4A2E-4E01-9772-E24112D4D147}" type="pres">
      <dgm:prSet presAssocID="{AE7FE488-42B6-4101-B433-0704E1BAE8F1}" presName="rootComposite" presStyleCnt="0"/>
      <dgm:spPr/>
    </dgm:pt>
    <dgm:pt modelId="{1F6EC4CC-73ED-4595-970E-97FA3A7446AB}" type="pres">
      <dgm:prSet presAssocID="{AE7FE488-42B6-4101-B433-0704E1BAE8F1}" presName="rootText" presStyleLbl="node4" presStyleIdx="23" presStyleCnt="43">
        <dgm:presLayoutVars>
          <dgm:chPref val="3"/>
        </dgm:presLayoutVars>
      </dgm:prSet>
      <dgm:spPr/>
    </dgm:pt>
    <dgm:pt modelId="{5E72AEA9-D956-454A-825A-59658C7F6EF2}" type="pres">
      <dgm:prSet presAssocID="{AE7FE488-42B6-4101-B433-0704E1BAE8F1}" presName="rootConnector" presStyleLbl="node4" presStyleIdx="23" presStyleCnt="43"/>
      <dgm:spPr/>
    </dgm:pt>
    <dgm:pt modelId="{E622690D-AE1F-48C1-9F72-EEBCD0CC9496}" type="pres">
      <dgm:prSet presAssocID="{AE7FE488-42B6-4101-B433-0704E1BAE8F1}" presName="hierChild4" presStyleCnt="0"/>
      <dgm:spPr/>
    </dgm:pt>
    <dgm:pt modelId="{6A941573-11DF-4DE3-896A-FF4ABC59A2AC}" type="pres">
      <dgm:prSet presAssocID="{AE7FE488-42B6-4101-B433-0704E1BAE8F1}" presName="hierChild5" presStyleCnt="0"/>
      <dgm:spPr/>
    </dgm:pt>
    <dgm:pt modelId="{113C1F37-13E6-4507-AA27-77E4D961CB5C}" type="pres">
      <dgm:prSet presAssocID="{74178EA7-89FD-4C22-9975-DFDC7CCFDE56}" presName="hierChild5" presStyleCnt="0"/>
      <dgm:spPr/>
    </dgm:pt>
    <dgm:pt modelId="{143EF776-CC3E-499C-AC8D-45711731A36B}" type="pres">
      <dgm:prSet presAssocID="{0323D4B6-B44D-40CF-8EF0-A6DB96DBC236}" presName="hierChild5" presStyleCnt="0"/>
      <dgm:spPr/>
    </dgm:pt>
    <dgm:pt modelId="{FA6467F1-D51F-48F7-98B7-C8EABBD5F604}" type="pres">
      <dgm:prSet presAssocID="{FB60BDDE-5D65-4887-8B93-1CBC77C4B0BB}" presName="Name111" presStyleLbl="parChTrans1D3" presStyleIdx="6" presStyleCnt="10"/>
      <dgm:spPr/>
    </dgm:pt>
    <dgm:pt modelId="{632B49D7-44A8-4702-9887-14187A8F389D}" type="pres">
      <dgm:prSet presAssocID="{E238A75E-EE89-4586-95B4-027CD03E45A5}" presName="hierRoot3" presStyleCnt="0">
        <dgm:presLayoutVars>
          <dgm:hierBranch val="init"/>
        </dgm:presLayoutVars>
      </dgm:prSet>
      <dgm:spPr/>
    </dgm:pt>
    <dgm:pt modelId="{EE8392A7-6668-43BE-AF90-87487F37340E}" type="pres">
      <dgm:prSet presAssocID="{E238A75E-EE89-4586-95B4-027CD03E45A5}" presName="rootComposite3" presStyleCnt="0"/>
      <dgm:spPr/>
    </dgm:pt>
    <dgm:pt modelId="{4AECECC8-0E18-40E8-A20E-151BDA535067}" type="pres">
      <dgm:prSet presAssocID="{E238A75E-EE89-4586-95B4-027CD03E45A5}" presName="rootText3" presStyleLbl="asst2" presStyleIdx="0" presStyleCnt="1">
        <dgm:presLayoutVars>
          <dgm:chPref val="3"/>
        </dgm:presLayoutVars>
      </dgm:prSet>
      <dgm:spPr/>
    </dgm:pt>
    <dgm:pt modelId="{7AA2BE1D-21AE-432B-A0BA-10A85A85DD1F}" type="pres">
      <dgm:prSet presAssocID="{E238A75E-EE89-4586-95B4-027CD03E45A5}" presName="rootConnector3" presStyleLbl="asst2" presStyleIdx="0" presStyleCnt="1"/>
      <dgm:spPr/>
    </dgm:pt>
    <dgm:pt modelId="{442D736F-BDF3-492E-B9D0-FFCD05277229}" type="pres">
      <dgm:prSet presAssocID="{E238A75E-EE89-4586-95B4-027CD03E45A5}" presName="hierChild6" presStyleCnt="0"/>
      <dgm:spPr/>
    </dgm:pt>
    <dgm:pt modelId="{E0765F99-6B8E-4D47-B951-60ABF2F2DE66}" type="pres">
      <dgm:prSet presAssocID="{E238A75E-EE89-4586-95B4-027CD03E45A5}" presName="hierChild7" presStyleCnt="0"/>
      <dgm:spPr/>
    </dgm:pt>
    <dgm:pt modelId="{3B22E9DC-A8E5-4D6C-AF02-592872E28D3F}" type="pres">
      <dgm:prSet presAssocID="{C5294E9E-AE2F-4A63-9E33-639F649323E2}" presName="Name37" presStyleLbl="parChTrans1D2" presStyleIdx="1" presStyleCnt="3"/>
      <dgm:spPr/>
    </dgm:pt>
    <dgm:pt modelId="{32CD6485-9818-4540-9649-1C89D5CCDD59}" type="pres">
      <dgm:prSet presAssocID="{DEFB3895-5D3F-4CE7-A127-89C9E1A939F0}" presName="hierRoot2" presStyleCnt="0">
        <dgm:presLayoutVars>
          <dgm:hierBranch val="init"/>
        </dgm:presLayoutVars>
      </dgm:prSet>
      <dgm:spPr/>
    </dgm:pt>
    <dgm:pt modelId="{DE73D646-88BB-4570-9030-0C25A5B7BD1E}" type="pres">
      <dgm:prSet presAssocID="{DEFB3895-5D3F-4CE7-A127-89C9E1A939F0}" presName="rootComposite" presStyleCnt="0"/>
      <dgm:spPr/>
    </dgm:pt>
    <dgm:pt modelId="{90DE8B90-0FCD-4EAD-BB5C-B33FF9F86F06}" type="pres">
      <dgm:prSet presAssocID="{DEFB3895-5D3F-4CE7-A127-89C9E1A939F0}" presName="rootText" presStyleLbl="node2" presStyleIdx="1" presStyleCnt="3">
        <dgm:presLayoutVars>
          <dgm:chPref val="3"/>
        </dgm:presLayoutVars>
      </dgm:prSet>
      <dgm:spPr/>
    </dgm:pt>
    <dgm:pt modelId="{F07DB4C8-52FC-4F79-9E54-A903E454FA6B}" type="pres">
      <dgm:prSet presAssocID="{DEFB3895-5D3F-4CE7-A127-89C9E1A939F0}" presName="rootConnector" presStyleLbl="node2" presStyleIdx="1" presStyleCnt="3"/>
      <dgm:spPr/>
    </dgm:pt>
    <dgm:pt modelId="{E2AB7ACA-DE9A-4534-9360-2B1B97598CDD}" type="pres">
      <dgm:prSet presAssocID="{DEFB3895-5D3F-4CE7-A127-89C9E1A939F0}" presName="hierChild4" presStyleCnt="0"/>
      <dgm:spPr/>
    </dgm:pt>
    <dgm:pt modelId="{C1554211-7C64-4F34-9DA4-D7454B02D29B}" type="pres">
      <dgm:prSet presAssocID="{F04882D6-2837-4B4F-A2F4-B0E5076275B1}" presName="Name37" presStyleLbl="parChTrans1D3" presStyleIdx="7" presStyleCnt="10"/>
      <dgm:spPr/>
    </dgm:pt>
    <dgm:pt modelId="{0F82A2E3-E517-467A-9285-B55CF55ADFC9}" type="pres">
      <dgm:prSet presAssocID="{566F59B0-C843-4EA0-8A3F-9304E21BB4AB}" presName="hierRoot2" presStyleCnt="0">
        <dgm:presLayoutVars>
          <dgm:hierBranch val="init"/>
        </dgm:presLayoutVars>
      </dgm:prSet>
      <dgm:spPr/>
    </dgm:pt>
    <dgm:pt modelId="{9636A9F8-F6F0-41A9-B90D-997766318B90}" type="pres">
      <dgm:prSet presAssocID="{566F59B0-C843-4EA0-8A3F-9304E21BB4AB}" presName="rootComposite" presStyleCnt="0"/>
      <dgm:spPr/>
    </dgm:pt>
    <dgm:pt modelId="{933D02B8-D2A7-4C2C-A2AE-5A0DCB6495C8}" type="pres">
      <dgm:prSet presAssocID="{566F59B0-C843-4EA0-8A3F-9304E21BB4AB}" presName="rootText" presStyleLbl="node3" presStyleIdx="6" presStyleCnt="9">
        <dgm:presLayoutVars>
          <dgm:chPref val="3"/>
        </dgm:presLayoutVars>
      </dgm:prSet>
      <dgm:spPr/>
    </dgm:pt>
    <dgm:pt modelId="{B1FA6C9F-FADE-4558-9BD7-212601A86B93}" type="pres">
      <dgm:prSet presAssocID="{566F59B0-C843-4EA0-8A3F-9304E21BB4AB}" presName="rootConnector" presStyleLbl="node3" presStyleIdx="6" presStyleCnt="9"/>
      <dgm:spPr/>
    </dgm:pt>
    <dgm:pt modelId="{3F713DB2-8122-4049-8F6A-CA5FF1B83564}" type="pres">
      <dgm:prSet presAssocID="{566F59B0-C843-4EA0-8A3F-9304E21BB4AB}" presName="hierChild4" presStyleCnt="0"/>
      <dgm:spPr/>
    </dgm:pt>
    <dgm:pt modelId="{BA25BB30-3471-46C4-8FD6-BFB318FEC399}" type="pres">
      <dgm:prSet presAssocID="{EDA9AF1A-48D0-49A5-A558-C9AA57CE3B33}" presName="Name37" presStyleLbl="parChTrans1D4" presStyleIdx="24" presStyleCnt="43"/>
      <dgm:spPr/>
    </dgm:pt>
    <dgm:pt modelId="{E45E1284-3710-414F-BD8C-E1B87851DE52}" type="pres">
      <dgm:prSet presAssocID="{846EC5C5-3548-401D-BE3C-953AF9372E64}" presName="hierRoot2" presStyleCnt="0">
        <dgm:presLayoutVars>
          <dgm:hierBranch val="init"/>
        </dgm:presLayoutVars>
      </dgm:prSet>
      <dgm:spPr/>
    </dgm:pt>
    <dgm:pt modelId="{4B7D1C4A-5370-48E5-84DA-5EACAF1FD024}" type="pres">
      <dgm:prSet presAssocID="{846EC5C5-3548-401D-BE3C-953AF9372E64}" presName="rootComposite" presStyleCnt="0"/>
      <dgm:spPr/>
    </dgm:pt>
    <dgm:pt modelId="{F2418C29-8D1E-4139-8AF2-A8B4685505A7}" type="pres">
      <dgm:prSet presAssocID="{846EC5C5-3548-401D-BE3C-953AF9372E64}" presName="rootText" presStyleLbl="node4" presStyleIdx="24" presStyleCnt="43">
        <dgm:presLayoutVars>
          <dgm:chPref val="3"/>
        </dgm:presLayoutVars>
      </dgm:prSet>
      <dgm:spPr/>
    </dgm:pt>
    <dgm:pt modelId="{93510C57-5447-47C0-AD99-D6F06073F1A6}" type="pres">
      <dgm:prSet presAssocID="{846EC5C5-3548-401D-BE3C-953AF9372E64}" presName="rootConnector" presStyleLbl="node4" presStyleIdx="24" presStyleCnt="43"/>
      <dgm:spPr/>
    </dgm:pt>
    <dgm:pt modelId="{F055E1F8-1235-4FBB-B8B0-75ACE846199B}" type="pres">
      <dgm:prSet presAssocID="{846EC5C5-3548-401D-BE3C-953AF9372E64}" presName="hierChild4" presStyleCnt="0"/>
      <dgm:spPr/>
    </dgm:pt>
    <dgm:pt modelId="{1495A455-E62D-4F3D-8582-59C5EB5C8C7E}" type="pres">
      <dgm:prSet presAssocID="{B84CA0D6-8617-4100-B7A9-DF7454B20120}" presName="Name37" presStyleLbl="parChTrans1D4" presStyleIdx="25" presStyleCnt="43"/>
      <dgm:spPr/>
    </dgm:pt>
    <dgm:pt modelId="{3F4135E7-10EC-4224-968D-8B00FBDB148B}" type="pres">
      <dgm:prSet presAssocID="{40B67990-C2FB-4FDB-90D8-02B5D1FF858B}" presName="hierRoot2" presStyleCnt="0">
        <dgm:presLayoutVars>
          <dgm:hierBranch val="init"/>
        </dgm:presLayoutVars>
      </dgm:prSet>
      <dgm:spPr/>
    </dgm:pt>
    <dgm:pt modelId="{DA02C870-C797-4BDF-A9AA-D772EF310632}" type="pres">
      <dgm:prSet presAssocID="{40B67990-C2FB-4FDB-90D8-02B5D1FF858B}" presName="rootComposite" presStyleCnt="0"/>
      <dgm:spPr/>
    </dgm:pt>
    <dgm:pt modelId="{C0398BE6-C452-477A-B3D3-8C412239D61F}" type="pres">
      <dgm:prSet presAssocID="{40B67990-C2FB-4FDB-90D8-02B5D1FF858B}" presName="rootText" presStyleLbl="node4" presStyleIdx="25" presStyleCnt="43">
        <dgm:presLayoutVars>
          <dgm:chPref val="3"/>
        </dgm:presLayoutVars>
      </dgm:prSet>
      <dgm:spPr/>
    </dgm:pt>
    <dgm:pt modelId="{3C450E77-DC07-4E3E-AF4A-06E05001B84D}" type="pres">
      <dgm:prSet presAssocID="{40B67990-C2FB-4FDB-90D8-02B5D1FF858B}" presName="rootConnector" presStyleLbl="node4" presStyleIdx="25" presStyleCnt="43"/>
      <dgm:spPr/>
    </dgm:pt>
    <dgm:pt modelId="{D047F5E8-406A-4131-BE32-E4315D05E835}" type="pres">
      <dgm:prSet presAssocID="{40B67990-C2FB-4FDB-90D8-02B5D1FF858B}" presName="hierChild4" presStyleCnt="0"/>
      <dgm:spPr/>
    </dgm:pt>
    <dgm:pt modelId="{773CA842-AD1B-47D5-9E9B-57AAD530AFF6}" type="pres">
      <dgm:prSet presAssocID="{40B67990-C2FB-4FDB-90D8-02B5D1FF858B}" presName="hierChild5" presStyleCnt="0"/>
      <dgm:spPr/>
    </dgm:pt>
    <dgm:pt modelId="{93ABDE69-57E1-4C6C-B7ED-28869B944E21}" type="pres">
      <dgm:prSet presAssocID="{30AD6371-C3EF-4052-B9F5-E07EA1EE99E8}" presName="Name37" presStyleLbl="parChTrans1D4" presStyleIdx="26" presStyleCnt="43"/>
      <dgm:spPr/>
    </dgm:pt>
    <dgm:pt modelId="{AC627228-535D-48CF-95A3-8D99C5099EC0}" type="pres">
      <dgm:prSet presAssocID="{8021BBBA-E476-4D4A-8EA0-87D402C9922A}" presName="hierRoot2" presStyleCnt="0">
        <dgm:presLayoutVars>
          <dgm:hierBranch val="init"/>
        </dgm:presLayoutVars>
      </dgm:prSet>
      <dgm:spPr/>
    </dgm:pt>
    <dgm:pt modelId="{5DE8BFA0-B1E9-443F-903C-0F7CA0E8A8DD}" type="pres">
      <dgm:prSet presAssocID="{8021BBBA-E476-4D4A-8EA0-87D402C9922A}" presName="rootComposite" presStyleCnt="0"/>
      <dgm:spPr/>
    </dgm:pt>
    <dgm:pt modelId="{D4491F82-14F4-4AFD-98AA-A82F52DA2687}" type="pres">
      <dgm:prSet presAssocID="{8021BBBA-E476-4D4A-8EA0-87D402C9922A}" presName="rootText" presStyleLbl="node4" presStyleIdx="26" presStyleCnt="43">
        <dgm:presLayoutVars>
          <dgm:chPref val="3"/>
        </dgm:presLayoutVars>
      </dgm:prSet>
      <dgm:spPr/>
    </dgm:pt>
    <dgm:pt modelId="{F594F5F4-DE61-47CC-BE6C-B8D931B7F11E}" type="pres">
      <dgm:prSet presAssocID="{8021BBBA-E476-4D4A-8EA0-87D402C9922A}" presName="rootConnector" presStyleLbl="node4" presStyleIdx="26" presStyleCnt="43"/>
      <dgm:spPr/>
    </dgm:pt>
    <dgm:pt modelId="{E2EC8E7E-3C3A-4988-BAAF-84A7C7468680}" type="pres">
      <dgm:prSet presAssocID="{8021BBBA-E476-4D4A-8EA0-87D402C9922A}" presName="hierChild4" presStyleCnt="0"/>
      <dgm:spPr/>
    </dgm:pt>
    <dgm:pt modelId="{67224EDA-126A-45DA-A5F4-7B325C9E0618}" type="pres">
      <dgm:prSet presAssocID="{8021BBBA-E476-4D4A-8EA0-87D402C9922A}" presName="hierChild5" presStyleCnt="0"/>
      <dgm:spPr/>
    </dgm:pt>
    <dgm:pt modelId="{28A30147-C412-4128-9C0E-B9445018C579}" type="pres">
      <dgm:prSet presAssocID="{ACF7ADFD-4B2E-4AD3-BF33-4B976FDE8E98}" presName="Name37" presStyleLbl="parChTrans1D4" presStyleIdx="27" presStyleCnt="43"/>
      <dgm:spPr/>
    </dgm:pt>
    <dgm:pt modelId="{3FF6539D-BF16-48A9-B92D-B29D81748B09}" type="pres">
      <dgm:prSet presAssocID="{8A99D5C7-7ECF-4FF0-BD98-64408BAC6A13}" presName="hierRoot2" presStyleCnt="0">
        <dgm:presLayoutVars>
          <dgm:hierBranch val="init"/>
        </dgm:presLayoutVars>
      </dgm:prSet>
      <dgm:spPr/>
    </dgm:pt>
    <dgm:pt modelId="{7F9F7301-63A0-498D-9E50-0E5A0AA363AB}" type="pres">
      <dgm:prSet presAssocID="{8A99D5C7-7ECF-4FF0-BD98-64408BAC6A13}" presName="rootComposite" presStyleCnt="0"/>
      <dgm:spPr/>
    </dgm:pt>
    <dgm:pt modelId="{E7AE60AF-11E6-42D8-8B59-B6D0D7B982EE}" type="pres">
      <dgm:prSet presAssocID="{8A99D5C7-7ECF-4FF0-BD98-64408BAC6A13}" presName="rootText" presStyleLbl="node4" presStyleIdx="27" presStyleCnt="43">
        <dgm:presLayoutVars>
          <dgm:chPref val="3"/>
        </dgm:presLayoutVars>
      </dgm:prSet>
      <dgm:spPr/>
    </dgm:pt>
    <dgm:pt modelId="{49852ED1-52B9-4D1C-A5CF-6EE9996A1BDE}" type="pres">
      <dgm:prSet presAssocID="{8A99D5C7-7ECF-4FF0-BD98-64408BAC6A13}" presName="rootConnector" presStyleLbl="node4" presStyleIdx="27" presStyleCnt="43"/>
      <dgm:spPr/>
    </dgm:pt>
    <dgm:pt modelId="{32E7ACDF-84E2-4E7A-B3DA-84D0B1FBEEE1}" type="pres">
      <dgm:prSet presAssocID="{8A99D5C7-7ECF-4FF0-BD98-64408BAC6A13}" presName="hierChild4" presStyleCnt="0"/>
      <dgm:spPr/>
    </dgm:pt>
    <dgm:pt modelId="{C587EFC0-16ED-4A32-A36D-AE5A1258E185}" type="pres">
      <dgm:prSet presAssocID="{8A99D5C7-7ECF-4FF0-BD98-64408BAC6A13}" presName="hierChild5" presStyleCnt="0"/>
      <dgm:spPr/>
    </dgm:pt>
    <dgm:pt modelId="{EE4EDCF4-A7C2-49E5-BAE0-A95C4FAB50D8}" type="pres">
      <dgm:prSet presAssocID="{7C9D0210-5310-4FDB-85BD-FBCDBE6F196D}" presName="Name37" presStyleLbl="parChTrans1D4" presStyleIdx="28" presStyleCnt="43"/>
      <dgm:spPr/>
    </dgm:pt>
    <dgm:pt modelId="{A4BAD575-321C-488B-AA9F-EC5A85C66708}" type="pres">
      <dgm:prSet presAssocID="{F78B0893-E6B5-4494-9787-12081CE6B8E8}" presName="hierRoot2" presStyleCnt="0">
        <dgm:presLayoutVars>
          <dgm:hierBranch val="init"/>
        </dgm:presLayoutVars>
      </dgm:prSet>
      <dgm:spPr/>
    </dgm:pt>
    <dgm:pt modelId="{64B255F1-BCE9-445B-939C-5FDD79AE0992}" type="pres">
      <dgm:prSet presAssocID="{F78B0893-E6B5-4494-9787-12081CE6B8E8}" presName="rootComposite" presStyleCnt="0"/>
      <dgm:spPr/>
    </dgm:pt>
    <dgm:pt modelId="{94497936-E6F6-49C4-886A-E48EFE767FA9}" type="pres">
      <dgm:prSet presAssocID="{F78B0893-E6B5-4494-9787-12081CE6B8E8}" presName="rootText" presStyleLbl="node4" presStyleIdx="28" presStyleCnt="43">
        <dgm:presLayoutVars>
          <dgm:chPref val="3"/>
        </dgm:presLayoutVars>
      </dgm:prSet>
      <dgm:spPr/>
    </dgm:pt>
    <dgm:pt modelId="{A649826C-2E2C-4C0E-8955-EA96B416AEA0}" type="pres">
      <dgm:prSet presAssocID="{F78B0893-E6B5-4494-9787-12081CE6B8E8}" presName="rootConnector" presStyleLbl="node4" presStyleIdx="28" presStyleCnt="43"/>
      <dgm:spPr/>
    </dgm:pt>
    <dgm:pt modelId="{4315A881-2676-4B6A-B192-E8A0F0E89849}" type="pres">
      <dgm:prSet presAssocID="{F78B0893-E6B5-4494-9787-12081CE6B8E8}" presName="hierChild4" presStyleCnt="0"/>
      <dgm:spPr/>
    </dgm:pt>
    <dgm:pt modelId="{45DB122B-D6B8-48F3-B34E-1A3B7AD2804F}" type="pres">
      <dgm:prSet presAssocID="{F78B0893-E6B5-4494-9787-12081CE6B8E8}" presName="hierChild5" presStyleCnt="0"/>
      <dgm:spPr/>
    </dgm:pt>
    <dgm:pt modelId="{A0A045A7-BA3B-40D1-A2F1-A453466F18B4}" type="pres">
      <dgm:prSet presAssocID="{5953108B-1348-4824-830E-71357576F64B}" presName="Name37" presStyleLbl="parChTrans1D4" presStyleIdx="29" presStyleCnt="43"/>
      <dgm:spPr/>
    </dgm:pt>
    <dgm:pt modelId="{212F8A7F-6DF7-49FD-AB63-4CB7B33D8D89}" type="pres">
      <dgm:prSet presAssocID="{4CF49FE8-4DBB-461B-BD07-4F336F45BD07}" presName="hierRoot2" presStyleCnt="0">
        <dgm:presLayoutVars>
          <dgm:hierBranch val="init"/>
        </dgm:presLayoutVars>
      </dgm:prSet>
      <dgm:spPr/>
    </dgm:pt>
    <dgm:pt modelId="{AE63C351-A64C-4742-8440-8E38CFD02AFC}" type="pres">
      <dgm:prSet presAssocID="{4CF49FE8-4DBB-461B-BD07-4F336F45BD07}" presName="rootComposite" presStyleCnt="0"/>
      <dgm:spPr/>
    </dgm:pt>
    <dgm:pt modelId="{87F60AC0-1EE9-47C9-A914-1BA824BC312F}" type="pres">
      <dgm:prSet presAssocID="{4CF49FE8-4DBB-461B-BD07-4F336F45BD07}" presName="rootText" presStyleLbl="node4" presStyleIdx="29" presStyleCnt="43">
        <dgm:presLayoutVars>
          <dgm:chPref val="3"/>
        </dgm:presLayoutVars>
      </dgm:prSet>
      <dgm:spPr/>
    </dgm:pt>
    <dgm:pt modelId="{E6E8D435-FBE7-42F7-8417-92F274DBD1EF}" type="pres">
      <dgm:prSet presAssocID="{4CF49FE8-4DBB-461B-BD07-4F336F45BD07}" presName="rootConnector" presStyleLbl="node4" presStyleIdx="29" presStyleCnt="43"/>
      <dgm:spPr/>
    </dgm:pt>
    <dgm:pt modelId="{9F98E9FD-1B93-40AA-AB87-2B9862E74D78}" type="pres">
      <dgm:prSet presAssocID="{4CF49FE8-4DBB-461B-BD07-4F336F45BD07}" presName="hierChild4" presStyleCnt="0"/>
      <dgm:spPr/>
    </dgm:pt>
    <dgm:pt modelId="{7661C1AA-685A-4BDB-AB25-76BBF81ABB63}" type="pres">
      <dgm:prSet presAssocID="{4CF49FE8-4DBB-461B-BD07-4F336F45BD07}" presName="hierChild5" presStyleCnt="0"/>
      <dgm:spPr/>
    </dgm:pt>
    <dgm:pt modelId="{640D5A6E-3DD2-4759-A464-28D74546FC03}" type="pres">
      <dgm:prSet presAssocID="{D6F6C8FA-33CF-4F95-95DD-AE40DD4BFAFD}" presName="Name37" presStyleLbl="parChTrans1D4" presStyleIdx="30" presStyleCnt="43"/>
      <dgm:spPr/>
    </dgm:pt>
    <dgm:pt modelId="{AB613DFB-A678-491A-9240-93CD4ECE9109}" type="pres">
      <dgm:prSet presAssocID="{F7AFF6E5-F59D-4BE1-B455-B9E15F8D3B78}" presName="hierRoot2" presStyleCnt="0">
        <dgm:presLayoutVars>
          <dgm:hierBranch val="init"/>
        </dgm:presLayoutVars>
      </dgm:prSet>
      <dgm:spPr/>
    </dgm:pt>
    <dgm:pt modelId="{4C7B2715-E7A4-41F5-890A-0270BEBA7942}" type="pres">
      <dgm:prSet presAssocID="{F7AFF6E5-F59D-4BE1-B455-B9E15F8D3B78}" presName="rootComposite" presStyleCnt="0"/>
      <dgm:spPr/>
    </dgm:pt>
    <dgm:pt modelId="{487616E5-7923-4B86-BA2A-88456BB7EB2A}" type="pres">
      <dgm:prSet presAssocID="{F7AFF6E5-F59D-4BE1-B455-B9E15F8D3B78}" presName="rootText" presStyleLbl="node4" presStyleIdx="30" presStyleCnt="43">
        <dgm:presLayoutVars>
          <dgm:chPref val="3"/>
        </dgm:presLayoutVars>
      </dgm:prSet>
      <dgm:spPr/>
    </dgm:pt>
    <dgm:pt modelId="{D7ED3239-1747-4979-A533-B8F046C46F46}" type="pres">
      <dgm:prSet presAssocID="{F7AFF6E5-F59D-4BE1-B455-B9E15F8D3B78}" presName="rootConnector" presStyleLbl="node4" presStyleIdx="30" presStyleCnt="43"/>
      <dgm:spPr/>
    </dgm:pt>
    <dgm:pt modelId="{9335FA71-2D6F-465C-BD87-25D98394430F}" type="pres">
      <dgm:prSet presAssocID="{F7AFF6E5-F59D-4BE1-B455-B9E15F8D3B78}" presName="hierChild4" presStyleCnt="0"/>
      <dgm:spPr/>
    </dgm:pt>
    <dgm:pt modelId="{34C92D52-D650-46C5-91A7-A15E711BCFF8}" type="pres">
      <dgm:prSet presAssocID="{F7AFF6E5-F59D-4BE1-B455-B9E15F8D3B78}" presName="hierChild5" presStyleCnt="0"/>
      <dgm:spPr/>
    </dgm:pt>
    <dgm:pt modelId="{7DDC4DA9-78D3-4C0F-BF74-B0EE9A26E0F5}" type="pres">
      <dgm:prSet presAssocID="{5BEFBDA5-BDD2-4001-BD27-C23548CC3C6C}" presName="Name37" presStyleLbl="parChTrans1D4" presStyleIdx="31" presStyleCnt="43"/>
      <dgm:spPr/>
    </dgm:pt>
    <dgm:pt modelId="{833DCC82-8CC4-4CF1-9923-A0C389E1E115}" type="pres">
      <dgm:prSet presAssocID="{2DD0A324-BD4B-46CA-BD40-1D9096754179}" presName="hierRoot2" presStyleCnt="0">
        <dgm:presLayoutVars>
          <dgm:hierBranch val="init"/>
        </dgm:presLayoutVars>
      </dgm:prSet>
      <dgm:spPr/>
    </dgm:pt>
    <dgm:pt modelId="{2762CC54-3559-47B4-B626-2A0FE91C4D20}" type="pres">
      <dgm:prSet presAssocID="{2DD0A324-BD4B-46CA-BD40-1D9096754179}" presName="rootComposite" presStyleCnt="0"/>
      <dgm:spPr/>
    </dgm:pt>
    <dgm:pt modelId="{8A1E4FC5-0E23-426C-B062-52B2AD0D6867}" type="pres">
      <dgm:prSet presAssocID="{2DD0A324-BD4B-46CA-BD40-1D9096754179}" presName="rootText" presStyleLbl="node4" presStyleIdx="31" presStyleCnt="43">
        <dgm:presLayoutVars>
          <dgm:chPref val="3"/>
        </dgm:presLayoutVars>
      </dgm:prSet>
      <dgm:spPr/>
    </dgm:pt>
    <dgm:pt modelId="{456B32C3-7D1C-402B-8220-C454442EB9EF}" type="pres">
      <dgm:prSet presAssocID="{2DD0A324-BD4B-46CA-BD40-1D9096754179}" presName="rootConnector" presStyleLbl="node4" presStyleIdx="31" presStyleCnt="43"/>
      <dgm:spPr/>
    </dgm:pt>
    <dgm:pt modelId="{2A08F33A-D3D5-48E2-A143-29D662CB7D9C}" type="pres">
      <dgm:prSet presAssocID="{2DD0A324-BD4B-46CA-BD40-1D9096754179}" presName="hierChild4" presStyleCnt="0"/>
      <dgm:spPr/>
    </dgm:pt>
    <dgm:pt modelId="{9C5FEDD1-FA9A-419F-9C08-C9DD034041D4}" type="pres">
      <dgm:prSet presAssocID="{2DD0A324-BD4B-46CA-BD40-1D9096754179}" presName="hierChild5" presStyleCnt="0"/>
      <dgm:spPr/>
    </dgm:pt>
    <dgm:pt modelId="{7B75CD6D-3193-4D85-A6C3-43A82BA6AFC9}" type="pres">
      <dgm:prSet presAssocID="{846EC5C5-3548-401D-BE3C-953AF9372E64}" presName="hierChild5" presStyleCnt="0"/>
      <dgm:spPr/>
    </dgm:pt>
    <dgm:pt modelId="{A72AA307-28F7-4762-86E2-7E6E3A54116C}" type="pres">
      <dgm:prSet presAssocID="{72E48C34-4E00-4A69-B7FC-529BB3D9D486}" presName="Name37" presStyleLbl="parChTrans1D4" presStyleIdx="32" presStyleCnt="43"/>
      <dgm:spPr/>
    </dgm:pt>
    <dgm:pt modelId="{C25D8DAC-F0E5-4394-AF3A-823CE6C73901}" type="pres">
      <dgm:prSet presAssocID="{62213536-B37F-4105-9C23-0A036103C5FD}" presName="hierRoot2" presStyleCnt="0">
        <dgm:presLayoutVars>
          <dgm:hierBranch val="init"/>
        </dgm:presLayoutVars>
      </dgm:prSet>
      <dgm:spPr/>
    </dgm:pt>
    <dgm:pt modelId="{A12B0A20-5603-4C17-9963-6A14A5FA3253}" type="pres">
      <dgm:prSet presAssocID="{62213536-B37F-4105-9C23-0A036103C5FD}" presName="rootComposite" presStyleCnt="0"/>
      <dgm:spPr/>
    </dgm:pt>
    <dgm:pt modelId="{8508B300-3A01-4895-9FCC-75FE4FB487FF}" type="pres">
      <dgm:prSet presAssocID="{62213536-B37F-4105-9C23-0A036103C5FD}" presName="rootText" presStyleLbl="node4" presStyleIdx="32" presStyleCnt="43">
        <dgm:presLayoutVars>
          <dgm:chPref val="3"/>
        </dgm:presLayoutVars>
      </dgm:prSet>
      <dgm:spPr/>
    </dgm:pt>
    <dgm:pt modelId="{BD971895-0FFD-43AA-8997-A203C76489D8}" type="pres">
      <dgm:prSet presAssocID="{62213536-B37F-4105-9C23-0A036103C5FD}" presName="rootConnector" presStyleLbl="node4" presStyleIdx="32" presStyleCnt="43"/>
      <dgm:spPr/>
    </dgm:pt>
    <dgm:pt modelId="{E2D627DD-AB53-475B-8861-54A55F0E5D63}" type="pres">
      <dgm:prSet presAssocID="{62213536-B37F-4105-9C23-0A036103C5FD}" presName="hierChild4" presStyleCnt="0"/>
      <dgm:spPr/>
    </dgm:pt>
    <dgm:pt modelId="{CD0E3FE6-4FEA-4DE0-9B7A-DFF7ABDB7CF8}" type="pres">
      <dgm:prSet presAssocID="{23B08146-18CC-4EBA-9930-2243E44DB38D}" presName="Name37" presStyleLbl="parChTrans1D4" presStyleIdx="33" presStyleCnt="43"/>
      <dgm:spPr/>
    </dgm:pt>
    <dgm:pt modelId="{90257A98-5A4D-4FAA-A817-83E6350A0FC2}" type="pres">
      <dgm:prSet presAssocID="{22D61F64-B2FA-49BC-8AA6-D892D555D9AB}" presName="hierRoot2" presStyleCnt="0">
        <dgm:presLayoutVars>
          <dgm:hierBranch val="init"/>
        </dgm:presLayoutVars>
      </dgm:prSet>
      <dgm:spPr/>
    </dgm:pt>
    <dgm:pt modelId="{73D2A7DC-47F5-4258-9C4A-4844737562A1}" type="pres">
      <dgm:prSet presAssocID="{22D61F64-B2FA-49BC-8AA6-D892D555D9AB}" presName="rootComposite" presStyleCnt="0"/>
      <dgm:spPr/>
    </dgm:pt>
    <dgm:pt modelId="{71279799-E8D3-44B0-BE37-80600C4988EF}" type="pres">
      <dgm:prSet presAssocID="{22D61F64-B2FA-49BC-8AA6-D892D555D9AB}" presName="rootText" presStyleLbl="node4" presStyleIdx="33" presStyleCnt="43">
        <dgm:presLayoutVars>
          <dgm:chPref val="3"/>
        </dgm:presLayoutVars>
      </dgm:prSet>
      <dgm:spPr/>
    </dgm:pt>
    <dgm:pt modelId="{E7A2B614-AD97-4AB2-A1EE-F3B54A29C126}" type="pres">
      <dgm:prSet presAssocID="{22D61F64-B2FA-49BC-8AA6-D892D555D9AB}" presName="rootConnector" presStyleLbl="node4" presStyleIdx="33" presStyleCnt="43"/>
      <dgm:spPr/>
    </dgm:pt>
    <dgm:pt modelId="{F65ED120-B885-483A-8663-672102E22C4C}" type="pres">
      <dgm:prSet presAssocID="{22D61F64-B2FA-49BC-8AA6-D892D555D9AB}" presName="hierChild4" presStyleCnt="0"/>
      <dgm:spPr/>
    </dgm:pt>
    <dgm:pt modelId="{27D75F1C-E7E2-4846-9357-A31152414AAF}" type="pres">
      <dgm:prSet presAssocID="{22D61F64-B2FA-49BC-8AA6-D892D555D9AB}" presName="hierChild5" presStyleCnt="0"/>
      <dgm:spPr/>
    </dgm:pt>
    <dgm:pt modelId="{570DF385-4FC3-4397-AFB9-97FAD555126D}" type="pres">
      <dgm:prSet presAssocID="{C50A408A-99CC-4575-9A4B-EC4626D4CA2C}" presName="Name37" presStyleLbl="parChTrans1D4" presStyleIdx="34" presStyleCnt="43"/>
      <dgm:spPr/>
    </dgm:pt>
    <dgm:pt modelId="{5BA6D73B-2EF7-4672-AFA8-3A086BAE6629}" type="pres">
      <dgm:prSet presAssocID="{0C5888EE-B24F-4210-8CDC-9B762AD25699}" presName="hierRoot2" presStyleCnt="0">
        <dgm:presLayoutVars>
          <dgm:hierBranch val="init"/>
        </dgm:presLayoutVars>
      </dgm:prSet>
      <dgm:spPr/>
    </dgm:pt>
    <dgm:pt modelId="{81AC0538-DA0D-492B-8D21-0885DFC08CA4}" type="pres">
      <dgm:prSet presAssocID="{0C5888EE-B24F-4210-8CDC-9B762AD25699}" presName="rootComposite" presStyleCnt="0"/>
      <dgm:spPr/>
    </dgm:pt>
    <dgm:pt modelId="{21903A54-28F0-496C-8361-FFD2DA8DC3AF}" type="pres">
      <dgm:prSet presAssocID="{0C5888EE-B24F-4210-8CDC-9B762AD25699}" presName="rootText" presStyleLbl="node4" presStyleIdx="34" presStyleCnt="43">
        <dgm:presLayoutVars>
          <dgm:chPref val="3"/>
        </dgm:presLayoutVars>
      </dgm:prSet>
      <dgm:spPr/>
    </dgm:pt>
    <dgm:pt modelId="{21BE7B0D-0EB1-4E5B-95D5-7AD869323E0C}" type="pres">
      <dgm:prSet presAssocID="{0C5888EE-B24F-4210-8CDC-9B762AD25699}" presName="rootConnector" presStyleLbl="node4" presStyleIdx="34" presStyleCnt="43"/>
      <dgm:spPr/>
    </dgm:pt>
    <dgm:pt modelId="{BF398106-C387-49E1-AAEE-B1B6AD4436FA}" type="pres">
      <dgm:prSet presAssocID="{0C5888EE-B24F-4210-8CDC-9B762AD25699}" presName="hierChild4" presStyleCnt="0"/>
      <dgm:spPr/>
    </dgm:pt>
    <dgm:pt modelId="{96CE66E1-E279-49FE-96D3-D1A2A914819B}" type="pres">
      <dgm:prSet presAssocID="{0C5888EE-B24F-4210-8CDC-9B762AD25699}" presName="hierChild5" presStyleCnt="0"/>
      <dgm:spPr/>
    </dgm:pt>
    <dgm:pt modelId="{B1529769-564D-4CFC-A2A2-459278D247AF}" type="pres">
      <dgm:prSet presAssocID="{6EB43ED7-4B06-4A2D-9D3B-794A77CAC8D2}" presName="Name37" presStyleLbl="parChTrans1D4" presStyleIdx="35" presStyleCnt="43"/>
      <dgm:spPr/>
    </dgm:pt>
    <dgm:pt modelId="{25BF60E0-FDAF-44CE-A80C-E96E1B724B4C}" type="pres">
      <dgm:prSet presAssocID="{A51F770D-F189-4971-A0E9-F049BFB44527}" presName="hierRoot2" presStyleCnt="0">
        <dgm:presLayoutVars>
          <dgm:hierBranch val="init"/>
        </dgm:presLayoutVars>
      </dgm:prSet>
      <dgm:spPr/>
    </dgm:pt>
    <dgm:pt modelId="{B6E87FD6-ABCF-4924-936A-D010D5A28677}" type="pres">
      <dgm:prSet presAssocID="{A51F770D-F189-4971-A0E9-F049BFB44527}" presName="rootComposite" presStyleCnt="0"/>
      <dgm:spPr/>
    </dgm:pt>
    <dgm:pt modelId="{5D89BD75-3ECA-4C46-8BAE-AC497F82220B}" type="pres">
      <dgm:prSet presAssocID="{A51F770D-F189-4971-A0E9-F049BFB44527}" presName="rootText" presStyleLbl="node4" presStyleIdx="35" presStyleCnt="43">
        <dgm:presLayoutVars>
          <dgm:chPref val="3"/>
        </dgm:presLayoutVars>
      </dgm:prSet>
      <dgm:spPr/>
    </dgm:pt>
    <dgm:pt modelId="{6DDC8EBF-5702-40D8-9C91-74E23AEE1F3E}" type="pres">
      <dgm:prSet presAssocID="{A51F770D-F189-4971-A0E9-F049BFB44527}" presName="rootConnector" presStyleLbl="node4" presStyleIdx="35" presStyleCnt="43"/>
      <dgm:spPr/>
    </dgm:pt>
    <dgm:pt modelId="{D17E2BF9-4477-4598-AF7A-F91907EA360C}" type="pres">
      <dgm:prSet presAssocID="{A51F770D-F189-4971-A0E9-F049BFB44527}" presName="hierChild4" presStyleCnt="0"/>
      <dgm:spPr/>
    </dgm:pt>
    <dgm:pt modelId="{B3058EA3-B4BC-419A-8802-35220CF8ADDA}" type="pres">
      <dgm:prSet presAssocID="{A51F770D-F189-4971-A0E9-F049BFB44527}" presName="hierChild5" presStyleCnt="0"/>
      <dgm:spPr/>
    </dgm:pt>
    <dgm:pt modelId="{EDE6D4FB-ECDE-40C3-9B40-DC3618FBAD6B}" type="pres">
      <dgm:prSet presAssocID="{2CCBAA77-9FC8-4FC8-92CA-BE6180F7707F}" presName="Name37" presStyleLbl="parChTrans1D4" presStyleIdx="36" presStyleCnt="43"/>
      <dgm:spPr/>
    </dgm:pt>
    <dgm:pt modelId="{18F89AC2-5F47-4C5F-BE64-4F2A1F8687E4}" type="pres">
      <dgm:prSet presAssocID="{CF05D2A2-FBFB-4F28-A999-A7A5138346A6}" presName="hierRoot2" presStyleCnt="0">
        <dgm:presLayoutVars>
          <dgm:hierBranch val="init"/>
        </dgm:presLayoutVars>
      </dgm:prSet>
      <dgm:spPr/>
    </dgm:pt>
    <dgm:pt modelId="{B946C86A-5710-4305-8ECF-BAC929C48320}" type="pres">
      <dgm:prSet presAssocID="{CF05D2A2-FBFB-4F28-A999-A7A5138346A6}" presName="rootComposite" presStyleCnt="0"/>
      <dgm:spPr/>
    </dgm:pt>
    <dgm:pt modelId="{4A459435-9D22-45D9-BFCE-102A07328827}" type="pres">
      <dgm:prSet presAssocID="{CF05D2A2-FBFB-4F28-A999-A7A5138346A6}" presName="rootText" presStyleLbl="node4" presStyleIdx="36" presStyleCnt="43">
        <dgm:presLayoutVars>
          <dgm:chPref val="3"/>
        </dgm:presLayoutVars>
      </dgm:prSet>
      <dgm:spPr/>
    </dgm:pt>
    <dgm:pt modelId="{8EA4D2EC-D9D3-4A30-A1D9-8C281E64218E}" type="pres">
      <dgm:prSet presAssocID="{CF05D2A2-FBFB-4F28-A999-A7A5138346A6}" presName="rootConnector" presStyleLbl="node4" presStyleIdx="36" presStyleCnt="43"/>
      <dgm:spPr/>
    </dgm:pt>
    <dgm:pt modelId="{198AF5FF-861E-4C29-9DC2-054B50B70FE7}" type="pres">
      <dgm:prSet presAssocID="{CF05D2A2-FBFB-4F28-A999-A7A5138346A6}" presName="hierChild4" presStyleCnt="0"/>
      <dgm:spPr/>
    </dgm:pt>
    <dgm:pt modelId="{0C7F3106-AEE6-4F7D-9356-C764B6D55D30}" type="pres">
      <dgm:prSet presAssocID="{CF05D2A2-FBFB-4F28-A999-A7A5138346A6}" presName="hierChild5" presStyleCnt="0"/>
      <dgm:spPr/>
    </dgm:pt>
    <dgm:pt modelId="{730CA21B-8014-426D-821F-61EFEEEB718F}" type="pres">
      <dgm:prSet presAssocID="{0C2EAD5E-3C32-47C2-802E-9C405F87B954}" presName="Name37" presStyleLbl="parChTrans1D4" presStyleIdx="37" presStyleCnt="43"/>
      <dgm:spPr/>
    </dgm:pt>
    <dgm:pt modelId="{A3CC6A49-BAFD-49CE-871E-B3E7CB4F1712}" type="pres">
      <dgm:prSet presAssocID="{8CF5BA76-DDE5-437C-94DA-A79D0E330B49}" presName="hierRoot2" presStyleCnt="0">
        <dgm:presLayoutVars>
          <dgm:hierBranch val="init"/>
        </dgm:presLayoutVars>
      </dgm:prSet>
      <dgm:spPr/>
    </dgm:pt>
    <dgm:pt modelId="{9D07D49B-8064-4030-BD57-EB0B08123D6A}" type="pres">
      <dgm:prSet presAssocID="{8CF5BA76-DDE5-437C-94DA-A79D0E330B49}" presName="rootComposite" presStyleCnt="0"/>
      <dgm:spPr/>
    </dgm:pt>
    <dgm:pt modelId="{6344EAFF-7641-42F3-A1F8-57D5EE90DA7D}" type="pres">
      <dgm:prSet presAssocID="{8CF5BA76-DDE5-437C-94DA-A79D0E330B49}" presName="rootText" presStyleLbl="node4" presStyleIdx="37" presStyleCnt="43">
        <dgm:presLayoutVars>
          <dgm:chPref val="3"/>
        </dgm:presLayoutVars>
      </dgm:prSet>
      <dgm:spPr/>
    </dgm:pt>
    <dgm:pt modelId="{73BFE32F-EA13-48C0-BEA8-BA758B2CA035}" type="pres">
      <dgm:prSet presAssocID="{8CF5BA76-DDE5-437C-94DA-A79D0E330B49}" presName="rootConnector" presStyleLbl="node4" presStyleIdx="37" presStyleCnt="43"/>
      <dgm:spPr/>
    </dgm:pt>
    <dgm:pt modelId="{449C8823-E184-493E-B9B4-CAD08818F6D5}" type="pres">
      <dgm:prSet presAssocID="{8CF5BA76-DDE5-437C-94DA-A79D0E330B49}" presName="hierChild4" presStyleCnt="0"/>
      <dgm:spPr/>
    </dgm:pt>
    <dgm:pt modelId="{34CCB762-4A86-4589-8AE7-FE786572115A}" type="pres">
      <dgm:prSet presAssocID="{8CF5BA76-DDE5-437C-94DA-A79D0E330B49}" presName="hierChild5" presStyleCnt="0"/>
      <dgm:spPr/>
    </dgm:pt>
    <dgm:pt modelId="{85F11006-7D42-42DA-9700-19AA54D45B96}" type="pres">
      <dgm:prSet presAssocID="{AE26EC70-234B-4ADD-BF8F-6697ED1F6D84}" presName="Name37" presStyleLbl="parChTrans1D4" presStyleIdx="38" presStyleCnt="43"/>
      <dgm:spPr/>
    </dgm:pt>
    <dgm:pt modelId="{E8133271-D152-4D93-A3CA-28462A9C952B}" type="pres">
      <dgm:prSet presAssocID="{BC3A6BB3-DBCE-4ADB-826F-BEE42063EA26}" presName="hierRoot2" presStyleCnt="0">
        <dgm:presLayoutVars>
          <dgm:hierBranch val="init"/>
        </dgm:presLayoutVars>
      </dgm:prSet>
      <dgm:spPr/>
    </dgm:pt>
    <dgm:pt modelId="{83FE7E7A-2689-4830-81E6-4C7DD884A302}" type="pres">
      <dgm:prSet presAssocID="{BC3A6BB3-DBCE-4ADB-826F-BEE42063EA26}" presName="rootComposite" presStyleCnt="0"/>
      <dgm:spPr/>
    </dgm:pt>
    <dgm:pt modelId="{4431FC47-9595-47BE-8035-7C642C66A9BB}" type="pres">
      <dgm:prSet presAssocID="{BC3A6BB3-DBCE-4ADB-826F-BEE42063EA26}" presName="rootText" presStyleLbl="node4" presStyleIdx="38" presStyleCnt="43">
        <dgm:presLayoutVars>
          <dgm:chPref val="3"/>
        </dgm:presLayoutVars>
      </dgm:prSet>
      <dgm:spPr/>
    </dgm:pt>
    <dgm:pt modelId="{B2021D16-FF9C-480F-9553-9935BCB9B59E}" type="pres">
      <dgm:prSet presAssocID="{BC3A6BB3-DBCE-4ADB-826F-BEE42063EA26}" presName="rootConnector" presStyleLbl="node4" presStyleIdx="38" presStyleCnt="43"/>
      <dgm:spPr/>
    </dgm:pt>
    <dgm:pt modelId="{1CDA4EF8-9264-4962-8647-8F41C106DF7A}" type="pres">
      <dgm:prSet presAssocID="{BC3A6BB3-DBCE-4ADB-826F-BEE42063EA26}" presName="hierChild4" presStyleCnt="0"/>
      <dgm:spPr/>
    </dgm:pt>
    <dgm:pt modelId="{56125825-1C2C-4CA0-8270-DF6A361D5562}" type="pres">
      <dgm:prSet presAssocID="{BC3A6BB3-DBCE-4ADB-826F-BEE42063EA26}" presName="hierChild5" presStyleCnt="0"/>
      <dgm:spPr/>
    </dgm:pt>
    <dgm:pt modelId="{F2319D9E-FA75-42BB-A80C-7EABC7DDFC11}" type="pres">
      <dgm:prSet presAssocID="{15980BCE-7925-4BA0-9666-1BD6791C1A71}" presName="Name37" presStyleLbl="parChTrans1D4" presStyleIdx="39" presStyleCnt="43"/>
      <dgm:spPr/>
    </dgm:pt>
    <dgm:pt modelId="{48FB5CEE-8A9F-48B5-A1FF-796A15A05EB9}" type="pres">
      <dgm:prSet presAssocID="{4FAE30AA-7987-4BB0-B0D0-955DE82F90B4}" presName="hierRoot2" presStyleCnt="0">
        <dgm:presLayoutVars>
          <dgm:hierBranch val="init"/>
        </dgm:presLayoutVars>
      </dgm:prSet>
      <dgm:spPr/>
    </dgm:pt>
    <dgm:pt modelId="{958FC004-E2B9-43D4-824B-099DD7965B61}" type="pres">
      <dgm:prSet presAssocID="{4FAE30AA-7987-4BB0-B0D0-955DE82F90B4}" presName="rootComposite" presStyleCnt="0"/>
      <dgm:spPr/>
    </dgm:pt>
    <dgm:pt modelId="{DEAA2BA5-A32A-4782-A74A-0CE638D7B7B8}" type="pres">
      <dgm:prSet presAssocID="{4FAE30AA-7987-4BB0-B0D0-955DE82F90B4}" presName="rootText" presStyleLbl="node4" presStyleIdx="39" presStyleCnt="43">
        <dgm:presLayoutVars>
          <dgm:chPref val="3"/>
        </dgm:presLayoutVars>
      </dgm:prSet>
      <dgm:spPr/>
    </dgm:pt>
    <dgm:pt modelId="{CCAE7D24-058E-4DD6-84D9-C12463350EAD}" type="pres">
      <dgm:prSet presAssocID="{4FAE30AA-7987-4BB0-B0D0-955DE82F90B4}" presName="rootConnector" presStyleLbl="node4" presStyleIdx="39" presStyleCnt="43"/>
      <dgm:spPr/>
    </dgm:pt>
    <dgm:pt modelId="{8E0C8ADC-BF7C-4948-8CC7-BF937813674D}" type="pres">
      <dgm:prSet presAssocID="{4FAE30AA-7987-4BB0-B0D0-955DE82F90B4}" presName="hierChild4" presStyleCnt="0"/>
      <dgm:spPr/>
    </dgm:pt>
    <dgm:pt modelId="{0EE94214-406D-440D-B05F-ACCD567D76CD}" type="pres">
      <dgm:prSet presAssocID="{4FAE30AA-7987-4BB0-B0D0-955DE82F90B4}" presName="hierChild5" presStyleCnt="0"/>
      <dgm:spPr/>
    </dgm:pt>
    <dgm:pt modelId="{70CDBD29-2A88-428B-81F4-E8E3AF3F21B6}" type="pres">
      <dgm:prSet presAssocID="{62213536-B37F-4105-9C23-0A036103C5FD}" presName="hierChild5" presStyleCnt="0"/>
      <dgm:spPr/>
    </dgm:pt>
    <dgm:pt modelId="{DE178457-E5C0-4B5E-836A-B27DF55FEFEE}" type="pres">
      <dgm:prSet presAssocID="{566F59B0-C843-4EA0-8A3F-9304E21BB4AB}" presName="hierChild5" presStyleCnt="0"/>
      <dgm:spPr/>
    </dgm:pt>
    <dgm:pt modelId="{FF17A014-051A-4344-B195-E117B7AFA259}" type="pres">
      <dgm:prSet presAssocID="{DEFB3895-5D3F-4CE7-A127-89C9E1A939F0}" presName="hierChild5" presStyleCnt="0"/>
      <dgm:spPr/>
    </dgm:pt>
    <dgm:pt modelId="{1BCC8AAC-6919-4D0F-A04F-BBDB18B239C2}" type="pres">
      <dgm:prSet presAssocID="{43461BEB-20F0-4052-9EC2-DBEF6586FE06}" presName="Name37" presStyleLbl="parChTrans1D2" presStyleIdx="2" presStyleCnt="3"/>
      <dgm:spPr/>
    </dgm:pt>
    <dgm:pt modelId="{8253B3D5-A94F-4A5C-B5DE-93B350D71B48}" type="pres">
      <dgm:prSet presAssocID="{6E486ECE-05BA-470B-94DA-DAF3A69952F5}" presName="hierRoot2" presStyleCnt="0">
        <dgm:presLayoutVars>
          <dgm:hierBranch val="init"/>
        </dgm:presLayoutVars>
      </dgm:prSet>
      <dgm:spPr/>
    </dgm:pt>
    <dgm:pt modelId="{C6AA492C-3FA5-4523-B599-765969EFD49E}" type="pres">
      <dgm:prSet presAssocID="{6E486ECE-05BA-470B-94DA-DAF3A69952F5}" presName="rootComposite" presStyleCnt="0"/>
      <dgm:spPr/>
    </dgm:pt>
    <dgm:pt modelId="{02C92DA5-E393-4E9B-ADBC-67091D04164B}" type="pres">
      <dgm:prSet presAssocID="{6E486ECE-05BA-470B-94DA-DAF3A69952F5}" presName="rootText" presStyleLbl="node2" presStyleIdx="2" presStyleCnt="3">
        <dgm:presLayoutVars>
          <dgm:chPref val="3"/>
        </dgm:presLayoutVars>
      </dgm:prSet>
      <dgm:spPr/>
    </dgm:pt>
    <dgm:pt modelId="{4C8A0564-65B1-4B72-B502-03735C0B9362}" type="pres">
      <dgm:prSet presAssocID="{6E486ECE-05BA-470B-94DA-DAF3A69952F5}" presName="rootConnector" presStyleLbl="node2" presStyleIdx="2" presStyleCnt="3"/>
      <dgm:spPr/>
    </dgm:pt>
    <dgm:pt modelId="{23261386-0C70-4A92-95C4-7C829472E670}" type="pres">
      <dgm:prSet presAssocID="{6E486ECE-05BA-470B-94DA-DAF3A69952F5}" presName="hierChild4" presStyleCnt="0"/>
      <dgm:spPr/>
    </dgm:pt>
    <dgm:pt modelId="{24929D26-8AE0-4933-8909-DC60D8F02606}" type="pres">
      <dgm:prSet presAssocID="{2031BEBE-40B5-4E50-8D59-7850559C0D40}" presName="Name37" presStyleLbl="parChTrans1D3" presStyleIdx="8" presStyleCnt="10"/>
      <dgm:spPr/>
    </dgm:pt>
    <dgm:pt modelId="{72F419AD-3A51-4BC1-9FF1-76A815845829}" type="pres">
      <dgm:prSet presAssocID="{D6F1886F-FB25-4AD6-BFCA-581034569314}" presName="hierRoot2" presStyleCnt="0">
        <dgm:presLayoutVars>
          <dgm:hierBranch val="init"/>
        </dgm:presLayoutVars>
      </dgm:prSet>
      <dgm:spPr/>
    </dgm:pt>
    <dgm:pt modelId="{1B0D363D-18FF-442B-8AF5-238C38D37B98}" type="pres">
      <dgm:prSet presAssocID="{D6F1886F-FB25-4AD6-BFCA-581034569314}" presName="rootComposite" presStyleCnt="0"/>
      <dgm:spPr/>
    </dgm:pt>
    <dgm:pt modelId="{2A7BCB1C-09F4-482C-A0D2-6044D3AEB6E4}" type="pres">
      <dgm:prSet presAssocID="{D6F1886F-FB25-4AD6-BFCA-581034569314}" presName="rootText" presStyleLbl="node3" presStyleIdx="7" presStyleCnt="9">
        <dgm:presLayoutVars>
          <dgm:chPref val="3"/>
        </dgm:presLayoutVars>
      </dgm:prSet>
      <dgm:spPr/>
    </dgm:pt>
    <dgm:pt modelId="{C776B401-A4CE-4472-B8FD-E30DEB2131A6}" type="pres">
      <dgm:prSet presAssocID="{D6F1886F-FB25-4AD6-BFCA-581034569314}" presName="rootConnector" presStyleLbl="node3" presStyleIdx="7" presStyleCnt="9"/>
      <dgm:spPr/>
    </dgm:pt>
    <dgm:pt modelId="{6308AAFB-F1BD-4155-87B6-5CB446312E60}" type="pres">
      <dgm:prSet presAssocID="{D6F1886F-FB25-4AD6-BFCA-581034569314}" presName="hierChild4" presStyleCnt="0"/>
      <dgm:spPr/>
    </dgm:pt>
    <dgm:pt modelId="{690F1C1E-DF61-4150-8972-782E09FF6767}" type="pres">
      <dgm:prSet presAssocID="{EA7FFF3C-6FAD-4628-B16E-07E8B0970603}" presName="Name37" presStyleLbl="parChTrans1D4" presStyleIdx="40" presStyleCnt="43"/>
      <dgm:spPr/>
    </dgm:pt>
    <dgm:pt modelId="{5F6C3A97-A4A2-4222-9ABB-AB79B35E68F5}" type="pres">
      <dgm:prSet presAssocID="{9F5772BB-C06D-41BE-AC62-C41AA5CE69D8}" presName="hierRoot2" presStyleCnt="0">
        <dgm:presLayoutVars>
          <dgm:hierBranch val="init"/>
        </dgm:presLayoutVars>
      </dgm:prSet>
      <dgm:spPr/>
    </dgm:pt>
    <dgm:pt modelId="{1A5C0C81-7CD1-4602-962A-DAED08D7EA39}" type="pres">
      <dgm:prSet presAssocID="{9F5772BB-C06D-41BE-AC62-C41AA5CE69D8}" presName="rootComposite" presStyleCnt="0"/>
      <dgm:spPr/>
    </dgm:pt>
    <dgm:pt modelId="{E9048AE8-5688-422B-9F29-94F40A9E7D35}" type="pres">
      <dgm:prSet presAssocID="{9F5772BB-C06D-41BE-AC62-C41AA5CE69D8}" presName="rootText" presStyleLbl="node4" presStyleIdx="40" presStyleCnt="43">
        <dgm:presLayoutVars>
          <dgm:chPref val="3"/>
        </dgm:presLayoutVars>
      </dgm:prSet>
      <dgm:spPr/>
    </dgm:pt>
    <dgm:pt modelId="{2CE6633D-0597-45AB-8E9E-6A4DAFD53C87}" type="pres">
      <dgm:prSet presAssocID="{9F5772BB-C06D-41BE-AC62-C41AA5CE69D8}" presName="rootConnector" presStyleLbl="node4" presStyleIdx="40" presStyleCnt="43"/>
      <dgm:spPr/>
    </dgm:pt>
    <dgm:pt modelId="{E3CB0572-482F-44A1-90FF-7A24075C0E0D}" type="pres">
      <dgm:prSet presAssocID="{9F5772BB-C06D-41BE-AC62-C41AA5CE69D8}" presName="hierChild4" presStyleCnt="0"/>
      <dgm:spPr/>
    </dgm:pt>
    <dgm:pt modelId="{4571E0B6-D026-4456-A3D3-3C5ADAF8172B}" type="pres">
      <dgm:prSet presAssocID="{9F5772BB-C06D-41BE-AC62-C41AA5CE69D8}" presName="hierChild5" presStyleCnt="0"/>
      <dgm:spPr/>
    </dgm:pt>
    <dgm:pt modelId="{1366FA98-3E56-4294-80D4-F0ECE1F2B5C3}" type="pres">
      <dgm:prSet presAssocID="{709F6F9B-DCF9-4E4E-A0F8-CD830C816E52}" presName="Name37" presStyleLbl="parChTrans1D4" presStyleIdx="41" presStyleCnt="43"/>
      <dgm:spPr/>
    </dgm:pt>
    <dgm:pt modelId="{F4243871-9330-4569-8858-052C8DEB11D2}" type="pres">
      <dgm:prSet presAssocID="{383B633B-564B-421A-8756-74B61F35C704}" presName="hierRoot2" presStyleCnt="0">
        <dgm:presLayoutVars>
          <dgm:hierBranch val="init"/>
        </dgm:presLayoutVars>
      </dgm:prSet>
      <dgm:spPr/>
    </dgm:pt>
    <dgm:pt modelId="{F68B6865-2584-434D-AB18-BC32B9835FC7}" type="pres">
      <dgm:prSet presAssocID="{383B633B-564B-421A-8756-74B61F35C704}" presName="rootComposite" presStyleCnt="0"/>
      <dgm:spPr/>
    </dgm:pt>
    <dgm:pt modelId="{7FC0D791-5080-4D71-96C3-EC58EECF4657}" type="pres">
      <dgm:prSet presAssocID="{383B633B-564B-421A-8756-74B61F35C704}" presName="rootText" presStyleLbl="node4" presStyleIdx="41" presStyleCnt="43">
        <dgm:presLayoutVars>
          <dgm:chPref val="3"/>
        </dgm:presLayoutVars>
      </dgm:prSet>
      <dgm:spPr/>
    </dgm:pt>
    <dgm:pt modelId="{08D7CFC6-7673-4A7D-9563-E8B688CD0964}" type="pres">
      <dgm:prSet presAssocID="{383B633B-564B-421A-8756-74B61F35C704}" presName="rootConnector" presStyleLbl="node4" presStyleIdx="41" presStyleCnt="43"/>
      <dgm:spPr/>
    </dgm:pt>
    <dgm:pt modelId="{CF2F3FEC-7707-4E1C-86A7-81E9C9DAE450}" type="pres">
      <dgm:prSet presAssocID="{383B633B-564B-421A-8756-74B61F35C704}" presName="hierChild4" presStyleCnt="0"/>
      <dgm:spPr/>
    </dgm:pt>
    <dgm:pt modelId="{62B3EB44-C661-4E0B-8C9B-20CDAAE09402}" type="pres">
      <dgm:prSet presAssocID="{383B633B-564B-421A-8756-74B61F35C704}" presName="hierChild5" presStyleCnt="0"/>
      <dgm:spPr/>
    </dgm:pt>
    <dgm:pt modelId="{17E9F1FD-0992-44BF-A862-D129EEA8DB0C}" type="pres">
      <dgm:prSet presAssocID="{6B4DB9F9-9157-451D-81D8-C01520A0F29D}" presName="Name37" presStyleLbl="parChTrans1D4" presStyleIdx="42" presStyleCnt="43"/>
      <dgm:spPr/>
    </dgm:pt>
    <dgm:pt modelId="{99F00A2F-4B42-44BB-9CA8-A590A544B248}" type="pres">
      <dgm:prSet presAssocID="{AE6A0E66-C7A8-4440-B167-26B0A2C3F62C}" presName="hierRoot2" presStyleCnt="0">
        <dgm:presLayoutVars>
          <dgm:hierBranch val="init"/>
        </dgm:presLayoutVars>
      </dgm:prSet>
      <dgm:spPr/>
    </dgm:pt>
    <dgm:pt modelId="{9EFE7051-CBC6-4584-9BBE-C0F326B33165}" type="pres">
      <dgm:prSet presAssocID="{AE6A0E66-C7A8-4440-B167-26B0A2C3F62C}" presName="rootComposite" presStyleCnt="0"/>
      <dgm:spPr/>
    </dgm:pt>
    <dgm:pt modelId="{C0C90531-B45B-4AB0-AA5C-6AF1B5ED0F01}" type="pres">
      <dgm:prSet presAssocID="{AE6A0E66-C7A8-4440-B167-26B0A2C3F62C}" presName="rootText" presStyleLbl="node4" presStyleIdx="42" presStyleCnt="43">
        <dgm:presLayoutVars>
          <dgm:chPref val="3"/>
        </dgm:presLayoutVars>
      </dgm:prSet>
      <dgm:spPr/>
    </dgm:pt>
    <dgm:pt modelId="{BA1B263E-6273-43F2-9FC1-6F0AC385FB2B}" type="pres">
      <dgm:prSet presAssocID="{AE6A0E66-C7A8-4440-B167-26B0A2C3F62C}" presName="rootConnector" presStyleLbl="node4" presStyleIdx="42" presStyleCnt="43"/>
      <dgm:spPr/>
    </dgm:pt>
    <dgm:pt modelId="{701CA520-381B-41AE-ABEC-9AF4149005B7}" type="pres">
      <dgm:prSet presAssocID="{AE6A0E66-C7A8-4440-B167-26B0A2C3F62C}" presName="hierChild4" presStyleCnt="0"/>
      <dgm:spPr/>
    </dgm:pt>
    <dgm:pt modelId="{6E42ED11-5E73-4257-915F-1C936C46D32C}" type="pres">
      <dgm:prSet presAssocID="{AE6A0E66-C7A8-4440-B167-26B0A2C3F62C}" presName="hierChild5" presStyleCnt="0"/>
      <dgm:spPr/>
    </dgm:pt>
    <dgm:pt modelId="{108222BA-A4A1-4345-8EEF-BE087AF91CB0}" type="pres">
      <dgm:prSet presAssocID="{D6F1886F-FB25-4AD6-BFCA-581034569314}" presName="hierChild5" presStyleCnt="0"/>
      <dgm:spPr/>
    </dgm:pt>
    <dgm:pt modelId="{4ED3538B-2498-417E-A31A-5D198AB991B1}" type="pres">
      <dgm:prSet presAssocID="{1405DA7E-0201-46D0-8970-4AC1B19344AD}" presName="Name37" presStyleLbl="parChTrans1D3" presStyleIdx="9" presStyleCnt="10"/>
      <dgm:spPr/>
    </dgm:pt>
    <dgm:pt modelId="{90C2FA52-D6CC-46E4-9912-9C515C3689D9}" type="pres">
      <dgm:prSet presAssocID="{F00F1974-BBEA-4EBF-8733-7FE53435112F}" presName="hierRoot2" presStyleCnt="0">
        <dgm:presLayoutVars>
          <dgm:hierBranch val="init"/>
        </dgm:presLayoutVars>
      </dgm:prSet>
      <dgm:spPr/>
    </dgm:pt>
    <dgm:pt modelId="{4EE79145-6A38-45CF-8175-4211B5BF49A4}" type="pres">
      <dgm:prSet presAssocID="{F00F1974-BBEA-4EBF-8733-7FE53435112F}" presName="rootComposite" presStyleCnt="0"/>
      <dgm:spPr/>
    </dgm:pt>
    <dgm:pt modelId="{68547260-C680-4647-9BA5-4172C65E2311}" type="pres">
      <dgm:prSet presAssocID="{F00F1974-BBEA-4EBF-8733-7FE53435112F}" presName="rootText" presStyleLbl="node3" presStyleIdx="8" presStyleCnt="9">
        <dgm:presLayoutVars>
          <dgm:chPref val="3"/>
        </dgm:presLayoutVars>
      </dgm:prSet>
      <dgm:spPr/>
    </dgm:pt>
    <dgm:pt modelId="{F8039094-4B96-4AF3-AC21-CD51EA9C22F5}" type="pres">
      <dgm:prSet presAssocID="{F00F1974-BBEA-4EBF-8733-7FE53435112F}" presName="rootConnector" presStyleLbl="node3" presStyleIdx="8" presStyleCnt="9"/>
      <dgm:spPr/>
    </dgm:pt>
    <dgm:pt modelId="{F1B22220-9DDF-4D9D-B33B-DA7FF29D6BE3}" type="pres">
      <dgm:prSet presAssocID="{F00F1974-BBEA-4EBF-8733-7FE53435112F}" presName="hierChild4" presStyleCnt="0"/>
      <dgm:spPr/>
    </dgm:pt>
    <dgm:pt modelId="{31434FE7-E599-41C9-881B-870F1E775DD4}" type="pres">
      <dgm:prSet presAssocID="{F00F1974-BBEA-4EBF-8733-7FE53435112F}" presName="hierChild5" presStyleCnt="0"/>
      <dgm:spPr/>
    </dgm:pt>
    <dgm:pt modelId="{0890698C-1582-449E-BF4F-2024D9474751}" type="pres">
      <dgm:prSet presAssocID="{6E486ECE-05BA-470B-94DA-DAF3A69952F5}" presName="hierChild5" presStyleCnt="0"/>
      <dgm:spPr/>
    </dgm:pt>
    <dgm:pt modelId="{9DA92FF1-58D3-4400-A7DB-2D92FC8E2AA3}" type="pres">
      <dgm:prSet presAssocID="{9B7453F7-4F4F-4F60-B3F9-25C789E20157}" presName="hierChild3" presStyleCnt="0"/>
      <dgm:spPr/>
    </dgm:pt>
  </dgm:ptLst>
  <dgm:cxnLst>
    <dgm:cxn modelId="{98303700-87ED-46E1-B972-C0A4F4EDC1E7}" type="presOf" srcId="{BC3A6BB3-DBCE-4ADB-826F-BEE42063EA26}" destId="{4431FC47-9595-47BE-8035-7C642C66A9BB}" srcOrd="0" destOrd="0" presId="urn:microsoft.com/office/officeart/2005/8/layout/orgChart1"/>
    <dgm:cxn modelId="{2D529E00-1C06-4F39-B55F-053C5A2C79AA}" type="presOf" srcId="{C5294E9E-AE2F-4A63-9E33-639F649323E2}" destId="{3B22E9DC-A8E5-4D6C-AF02-592872E28D3F}" srcOrd="0" destOrd="0" presId="urn:microsoft.com/office/officeart/2005/8/layout/orgChart1"/>
    <dgm:cxn modelId="{30E6B000-59C4-476F-A95D-1CA2672206A6}" srcId="{6E486ECE-05BA-470B-94DA-DAF3A69952F5}" destId="{F00F1974-BBEA-4EBF-8733-7FE53435112F}" srcOrd="1" destOrd="0" parTransId="{1405DA7E-0201-46D0-8970-4AC1B19344AD}" sibTransId="{6DE6C191-A5CF-4368-97FB-A688159A2B86}"/>
    <dgm:cxn modelId="{7C3FEB02-41B3-4154-9154-4554CD7987D9}" type="presOf" srcId="{566F59B0-C843-4EA0-8A3F-9304E21BB4AB}" destId="{933D02B8-D2A7-4C2C-A2AE-5A0DCB6495C8}" srcOrd="0" destOrd="0" presId="urn:microsoft.com/office/officeart/2005/8/layout/orgChart1"/>
    <dgm:cxn modelId="{44100A03-8F76-4203-9765-7CA8814F6B38}" type="presOf" srcId="{383B633B-564B-421A-8756-74B61F35C704}" destId="{08D7CFC6-7673-4A7D-9563-E8B688CD0964}" srcOrd="1" destOrd="0" presId="urn:microsoft.com/office/officeart/2005/8/layout/orgChart1"/>
    <dgm:cxn modelId="{BC66B506-DC84-49C8-82D4-F2E59687935E}" type="presOf" srcId="{07096C0B-A7B6-4AEB-98F6-32AF465AB3DC}" destId="{B2D3845C-B866-43FB-8813-EDC1B99023D0}" srcOrd="0" destOrd="0" presId="urn:microsoft.com/office/officeart/2005/8/layout/orgChart1"/>
    <dgm:cxn modelId="{76E3E106-8D58-49EC-A2CB-8A972519C06A}" type="presOf" srcId="{5C4655CC-BA51-4EDF-B7CE-5E6ED00A13A6}" destId="{6DBFD926-DDA2-42CD-A609-FD11A363528E}" srcOrd="1" destOrd="0" presId="urn:microsoft.com/office/officeart/2005/8/layout/orgChart1"/>
    <dgm:cxn modelId="{8F7A9908-7079-40DD-BD12-77E51F9C7BA3}" type="presOf" srcId="{0C5888EE-B24F-4210-8CDC-9B762AD25699}" destId="{21903A54-28F0-496C-8361-FFD2DA8DC3AF}" srcOrd="0" destOrd="0" presId="urn:microsoft.com/office/officeart/2005/8/layout/orgChart1"/>
    <dgm:cxn modelId="{D3F7C809-355B-43EE-B603-138449E08DF4}" srcId="{9B7453F7-4F4F-4F60-B3F9-25C789E20157}" destId="{DEFB3895-5D3F-4CE7-A127-89C9E1A939F0}" srcOrd="1" destOrd="0" parTransId="{C5294E9E-AE2F-4A63-9E33-639F649323E2}" sibTransId="{1D5FD18F-5019-4333-9788-112D526DA0E7}"/>
    <dgm:cxn modelId="{969B5B0A-3390-4BD3-8658-13E26A74F6BE}" srcId="{E9992C9D-0041-409E-A336-F53BBD786556}" destId="{B32A780E-D634-46C7-925A-71DE0097069B}" srcOrd="0" destOrd="0" parTransId="{C9C42BF0-2D1E-4EEE-93AC-1FA11005C779}" sibTransId="{9B6B02C9-B1A0-4DF0-A72B-F0807DF33EAB}"/>
    <dgm:cxn modelId="{0049B40A-8230-455B-8682-FD51ADB3771B}" type="presOf" srcId="{E9992C9D-0041-409E-A336-F53BBD786556}" destId="{472DDF85-0B8D-43F4-A59C-5B40AD3F0B43}" srcOrd="1" destOrd="0" presId="urn:microsoft.com/office/officeart/2005/8/layout/orgChart1"/>
    <dgm:cxn modelId="{651EFF0A-DAC6-4356-BAD2-44CBBA488B32}" type="presOf" srcId="{5C4655CC-BA51-4EDF-B7CE-5E6ED00A13A6}" destId="{79752603-6660-4859-A79F-3A9887C7F661}" srcOrd="0" destOrd="0" presId="urn:microsoft.com/office/officeart/2005/8/layout/orgChart1"/>
    <dgm:cxn modelId="{BE980E0B-9475-49D6-A69C-7BA13AB842A6}" type="presOf" srcId="{612536D4-C028-4CDB-806F-438FAF6AE878}" destId="{A94EC670-501C-4419-9A02-4F89DDE93F90}" srcOrd="1" destOrd="0" presId="urn:microsoft.com/office/officeart/2005/8/layout/orgChart1"/>
    <dgm:cxn modelId="{A2102B0B-41E2-4A3A-94BC-A2D430979C37}" type="presOf" srcId="{30AD6371-C3EF-4052-B9F5-E07EA1EE99E8}" destId="{93ABDE69-57E1-4C6C-B7ED-28869B944E21}" srcOrd="0" destOrd="0" presId="urn:microsoft.com/office/officeart/2005/8/layout/orgChart1"/>
    <dgm:cxn modelId="{FD07FC0B-2022-4F60-9BE4-2BCEE98948A5}" srcId="{FCF4D89C-D2BF-49E8-8903-AAC9B62802EC}" destId="{8861BE04-77DF-43DD-BCD9-F9E503F6050C}" srcOrd="0" destOrd="0" parTransId="{617313EE-27E8-4D09-94EA-4796D5D3A61E}" sibTransId="{15F7694B-E7B9-4693-8208-06A19D5A710B}"/>
    <dgm:cxn modelId="{EF40220C-C3AB-4EFE-9435-ABB60F9B9791}" type="presOf" srcId="{6FD15EF0-6F9A-405E-9275-D29D3A2B896B}" destId="{B63E51E1-1B46-4DD0-988E-59AF88BE6213}" srcOrd="0" destOrd="0" presId="urn:microsoft.com/office/officeart/2005/8/layout/orgChart1"/>
    <dgm:cxn modelId="{FFA6220E-9AE3-4AB3-8F27-807FD8709388}" srcId="{269E9C1A-00C1-47C8-B848-752B00D83510}" destId="{B7A806A7-99D7-4F6D-8C94-9AE56D44C9A7}" srcOrd="0" destOrd="0" parTransId="{6695A2B0-68BB-4B22-91A2-7022AC915481}" sibTransId="{D6EDFB5A-8B3B-4DA5-9D08-4A53940EE9F8}"/>
    <dgm:cxn modelId="{0822EE10-8639-408F-AD4F-F74B403D8643}" type="presOf" srcId="{CFAAA6DD-B621-4B30-AF55-961E97AB2A50}" destId="{CE7C999D-9C04-4BF2-A46F-212FFBAC8121}" srcOrd="0" destOrd="0" presId="urn:microsoft.com/office/officeart/2005/8/layout/orgChart1"/>
    <dgm:cxn modelId="{8F504912-BBFA-4B8F-B019-E8AD772C75C1}" type="presOf" srcId="{22D61F64-B2FA-49BC-8AA6-D892D555D9AB}" destId="{71279799-E8D3-44B0-BE37-80600C4988EF}" srcOrd="0" destOrd="0" presId="urn:microsoft.com/office/officeart/2005/8/layout/orgChart1"/>
    <dgm:cxn modelId="{968D6A13-6F6D-4D35-B5AA-81379E1D43DF}" type="presOf" srcId="{AE26EC70-234B-4ADD-BF8F-6697ED1F6D84}" destId="{85F11006-7D42-42DA-9700-19AA54D45B96}" srcOrd="0" destOrd="0" presId="urn:microsoft.com/office/officeart/2005/8/layout/orgChart1"/>
    <dgm:cxn modelId="{81617413-BD90-4884-A40A-1D51BA95D77F}" srcId="{8861BE04-77DF-43DD-BCD9-F9E503F6050C}" destId="{1A446D28-5E5D-4E0B-AB4A-DEB0D946B017}" srcOrd="0" destOrd="0" parTransId="{24C84E95-FDB3-4298-9906-5227773195C1}" sibTransId="{34076FD8-7075-4E9E-BFD5-D8A24311D5BF}"/>
    <dgm:cxn modelId="{996BD613-74AC-49BF-812A-BB349E575030}" type="presOf" srcId="{E4F11F79-F76B-4C33-84F7-6BE1FDAC5DF5}" destId="{6AFC601A-4604-4865-A5FD-9DD1D5ADDE9B}" srcOrd="1" destOrd="0" presId="urn:microsoft.com/office/officeart/2005/8/layout/orgChart1"/>
    <dgm:cxn modelId="{8B7F8E16-0A07-477A-99ED-B1760726C3A7}" type="presOf" srcId="{93F479B3-4A72-45F4-9192-412E6864247F}" destId="{101E928E-00BC-44ED-9B63-14E0F53F26C1}" srcOrd="0" destOrd="0" presId="urn:microsoft.com/office/officeart/2005/8/layout/orgChart1"/>
    <dgm:cxn modelId="{41987C19-213C-4C00-B070-1A19A49E5A0C}" type="presOf" srcId="{52629D47-0B85-4BA6-B805-F34B59646310}" destId="{25B08567-F0AE-4745-B3E8-67F3D83B9DC4}" srcOrd="0" destOrd="0" presId="urn:microsoft.com/office/officeart/2005/8/layout/orgChart1"/>
    <dgm:cxn modelId="{12CDDD19-4603-4D98-8090-735578BACABC}" type="presOf" srcId="{6695A2B0-68BB-4B22-91A2-7022AC915481}" destId="{9D0BA516-48AE-47CC-A2C7-F505B3940943}" srcOrd="0" destOrd="0" presId="urn:microsoft.com/office/officeart/2005/8/layout/orgChart1"/>
    <dgm:cxn modelId="{2B07E41B-1210-4259-BDC6-9F3A48CC774A}" srcId="{E4F11F79-F76B-4C33-84F7-6BE1FDAC5DF5}" destId="{52629D47-0B85-4BA6-B805-F34B59646310}" srcOrd="1" destOrd="0" parTransId="{FE82B3B1-9375-4ACB-8FFC-214063828CD1}" sibTransId="{60BC4691-8684-4D5D-97E6-F24D4FDAA0CB}"/>
    <dgm:cxn modelId="{98552C1C-3E8E-4DC1-B94E-68ACC9A9F7CD}" srcId="{E4F11F79-F76B-4C33-84F7-6BE1FDAC5DF5}" destId="{A403B3B5-C090-4204-B78C-4F1E14E5A061}" srcOrd="0" destOrd="0" parTransId="{4E6A4948-B0FB-42CD-AB4F-195CA1390CD6}" sibTransId="{CC58A355-5EEA-4B19-BCBB-528995B420D7}"/>
    <dgm:cxn modelId="{E5EF1420-5188-49DF-BCDC-8C64603A7CDD}" type="presOf" srcId="{49F3E67F-80C0-4171-9E3D-C654CA06AF5C}" destId="{8DFD88D7-F7AD-4C7D-A01F-7C784D66EB6B}" srcOrd="1" destOrd="0" presId="urn:microsoft.com/office/officeart/2005/8/layout/orgChart1"/>
    <dgm:cxn modelId="{BAFF2920-620D-49F6-96B7-990645E4A826}" type="presOf" srcId="{D6F1886F-FB25-4AD6-BFCA-581034569314}" destId="{C776B401-A4CE-4472-B8FD-E30DEB2131A6}" srcOrd="1" destOrd="0" presId="urn:microsoft.com/office/officeart/2005/8/layout/orgChart1"/>
    <dgm:cxn modelId="{8B124621-8237-4900-9DB6-5788A6A8891A}" type="presOf" srcId="{FB60BDDE-5D65-4887-8B93-1CBC77C4B0BB}" destId="{FA6467F1-D51F-48F7-98B7-C8EABBD5F604}" srcOrd="0" destOrd="0" presId="urn:microsoft.com/office/officeart/2005/8/layout/orgChart1"/>
    <dgm:cxn modelId="{B60D5821-17D1-4D11-B9A6-8349FFE2D64F}" type="presOf" srcId="{AE3D4548-3BEA-49A1-BB50-56E1A9906B33}" destId="{093C6A32-C3EE-461A-8B79-D98C8E137F5C}" srcOrd="1" destOrd="0" presId="urn:microsoft.com/office/officeart/2005/8/layout/orgChart1"/>
    <dgm:cxn modelId="{9ECB3222-C9B6-4BFE-8986-3A854DD0D278}" srcId="{74178EA7-89FD-4C22-9975-DFDC7CCFDE56}" destId="{29C5D662-F880-4041-B08B-23A7FAF4B160}" srcOrd="1" destOrd="0" parTransId="{6FA923BC-5810-4214-B5EE-D6D78778DC7C}" sibTransId="{4CA0F13F-26CF-4162-9C8E-E334E4D788A1}"/>
    <dgm:cxn modelId="{68147023-897E-4D5B-BF81-B170DD9E880C}" type="presOf" srcId="{1D04BC43-3783-4781-AFF4-B788EF9DD1C7}" destId="{639E6A6C-3CE3-48FB-AAE1-04F5C2041BC7}" srcOrd="0" destOrd="0" presId="urn:microsoft.com/office/officeart/2005/8/layout/orgChart1"/>
    <dgm:cxn modelId="{899AAC24-6F8D-41A7-A21A-B11DA84FFEB8}" type="presOf" srcId="{A403B3B5-C090-4204-B78C-4F1E14E5A061}" destId="{CB01E23A-9FAE-4927-BF43-47272670592B}" srcOrd="1" destOrd="0" presId="urn:microsoft.com/office/officeart/2005/8/layout/orgChart1"/>
    <dgm:cxn modelId="{A51EB626-270D-4E43-A261-B704294FB7E5}" type="presOf" srcId="{C922A5A7-2E9F-42AD-A79A-9883CCC72057}" destId="{0AC8112E-99C2-49C2-9C9F-5D74AFBB01DB}" srcOrd="0" destOrd="0" presId="urn:microsoft.com/office/officeart/2005/8/layout/orgChart1"/>
    <dgm:cxn modelId="{6B021A27-4E1C-4C79-8488-EBC006F3AF6F}" srcId="{6E486ECE-05BA-470B-94DA-DAF3A69952F5}" destId="{D6F1886F-FB25-4AD6-BFCA-581034569314}" srcOrd="0" destOrd="0" parTransId="{2031BEBE-40B5-4E50-8D59-7850559C0D40}" sibTransId="{E8AE94C3-A5AF-401B-AB5A-FF411EA4AE85}"/>
    <dgm:cxn modelId="{E551DE27-2107-445D-9EB9-343AD58C8C0A}" type="presOf" srcId="{EDA9AF1A-48D0-49A5-A558-C9AA57CE3B33}" destId="{BA25BB30-3471-46C4-8FD6-BFB318FEC399}" srcOrd="0" destOrd="0" presId="urn:microsoft.com/office/officeart/2005/8/layout/orgChart1"/>
    <dgm:cxn modelId="{FEA3DC2B-7AE5-4CCB-ADB7-1B44A290B11B}" type="presOf" srcId="{BD5A0F25-10D1-4FFA-BF18-3A1067BD7F7E}" destId="{6418F17D-C3C9-4C48-82AD-C0218A7B813D}" srcOrd="0" destOrd="0" presId="urn:microsoft.com/office/officeart/2005/8/layout/orgChart1"/>
    <dgm:cxn modelId="{DDC80C2C-3B56-4B36-AA44-262D5F742568}" type="presOf" srcId="{23B08146-18CC-4EBA-9930-2243E44DB38D}" destId="{CD0E3FE6-4FEA-4DE0-9B7A-DFF7ABDB7CF8}" srcOrd="0" destOrd="0" presId="urn:microsoft.com/office/officeart/2005/8/layout/orgChart1"/>
    <dgm:cxn modelId="{6361AA2C-E998-4229-9FED-6031EC21B25F}" type="presOf" srcId="{74178EA7-89FD-4C22-9975-DFDC7CCFDE56}" destId="{257E5A7A-9090-4D90-8E37-73DAD5AE5F36}" srcOrd="0" destOrd="0" presId="urn:microsoft.com/office/officeart/2005/8/layout/orgChart1"/>
    <dgm:cxn modelId="{93DD0D2D-9003-4FC8-A685-09A4BAB0B715}" srcId="{9B7453F7-4F4F-4F60-B3F9-25C789E20157}" destId="{0323D4B6-B44D-40CF-8EF0-A6DB96DBC236}" srcOrd="0" destOrd="0" parTransId="{9A68D55B-A648-4688-A5C2-C1AC03A11FB5}" sibTransId="{55B72319-0951-4372-8B6D-045083E9B229}"/>
    <dgm:cxn modelId="{0CDBFD2E-409E-44C4-B655-78BD18251600}" srcId="{846EC5C5-3548-401D-BE3C-953AF9372E64}" destId="{2DD0A324-BD4B-46CA-BD40-1D9096754179}" srcOrd="6" destOrd="0" parTransId="{5BEFBDA5-BDD2-4001-BD27-C23548CC3C6C}" sibTransId="{81D9491D-C0B0-4A2B-909A-8D0A350256EE}"/>
    <dgm:cxn modelId="{814E8E30-1055-47DE-A234-3C2EC1246DEE}" type="presOf" srcId="{9F5772BB-C06D-41BE-AC62-C41AA5CE69D8}" destId="{2CE6633D-0597-45AB-8E9E-6A4DAFD53C87}" srcOrd="1" destOrd="0" presId="urn:microsoft.com/office/officeart/2005/8/layout/orgChart1"/>
    <dgm:cxn modelId="{8CD9C033-F425-4EF2-AD86-2A0A0A3D7F44}" type="presOf" srcId="{F78B0893-E6B5-4494-9787-12081CE6B8E8}" destId="{A649826C-2E2C-4C0E-8955-EA96B416AEA0}" srcOrd="1" destOrd="0" presId="urn:microsoft.com/office/officeart/2005/8/layout/orgChart1"/>
    <dgm:cxn modelId="{AA293234-23F7-4A22-A56E-ED96BFD1DA0F}" type="presOf" srcId="{29C5D662-F880-4041-B08B-23A7FAF4B160}" destId="{EAAA1FAD-856F-4AB4-9319-84F3A565C28A}" srcOrd="0" destOrd="0" presId="urn:microsoft.com/office/officeart/2005/8/layout/orgChart1"/>
    <dgm:cxn modelId="{599A5934-5858-46AF-A1B1-F68743408F7C}" type="presOf" srcId="{FE82B3B1-9375-4ACB-8FFC-214063828CD1}" destId="{032ABAF5-4098-4ACF-94EA-2F1C29203C80}" srcOrd="0" destOrd="0" presId="urn:microsoft.com/office/officeart/2005/8/layout/orgChart1"/>
    <dgm:cxn modelId="{3CA64E35-8CE6-408C-A314-E650B06ACD23}" type="presOf" srcId="{A9950ECF-A337-4362-AC1E-3427322B3E8B}" destId="{EB8AC24F-892C-40CF-A8EB-ECCC1FCB0268}" srcOrd="0" destOrd="0" presId="urn:microsoft.com/office/officeart/2005/8/layout/orgChart1"/>
    <dgm:cxn modelId="{2BC23837-4C9B-4A26-AD7F-CF78A64B81F7}" srcId="{74178EA7-89FD-4C22-9975-DFDC7CCFDE56}" destId="{F4D0A5D9-19A9-4B7E-8F41-57C546C6D0C3}" srcOrd="3" destOrd="0" parTransId="{477247C8-0A60-4482-A95B-A23D434F89AE}" sibTransId="{BF76ACE7-BDEE-4502-B9AD-2E2B04C71DA4}"/>
    <dgm:cxn modelId="{1F3B9339-B613-40EE-98EB-323B36D8098B}" type="presOf" srcId="{0A7C55A0-6CD2-47F6-841C-CCEDF1506260}" destId="{2CBB0115-DB91-43E0-8EDA-0BC10F717783}" srcOrd="0" destOrd="0" presId="urn:microsoft.com/office/officeart/2005/8/layout/orgChart1"/>
    <dgm:cxn modelId="{804C913B-FCB3-4B4D-8DCF-0C8136E8E81D}" type="presOf" srcId="{4059C2FF-92C0-4A78-8C0E-B9C4C6D11375}" destId="{E8046678-7175-46E3-8385-A24331A19BBF}" srcOrd="0" destOrd="0" presId="urn:microsoft.com/office/officeart/2005/8/layout/orgChart1"/>
    <dgm:cxn modelId="{C4A45B3E-04AF-4189-8E8C-4388E250AF4C}" type="presOf" srcId="{647BC42F-77D1-4FD8-BF9F-1D15CE476DF7}" destId="{0630A607-E44F-4E62-959B-29D0569364D2}" srcOrd="0" destOrd="0" presId="urn:microsoft.com/office/officeart/2005/8/layout/orgChart1"/>
    <dgm:cxn modelId="{D6250D3F-12CF-4AE3-930A-07E9267253C6}" type="presOf" srcId="{FCF4D89C-D2BF-49E8-8903-AAC9B62802EC}" destId="{372A8958-E051-4EF0-A6E6-5A3C5DC02DD0}" srcOrd="0" destOrd="0" presId="urn:microsoft.com/office/officeart/2005/8/layout/orgChart1"/>
    <dgm:cxn modelId="{C2489A3F-B735-449F-94E7-3B761CE5BF42}" type="presOf" srcId="{2DD0A324-BD4B-46CA-BD40-1D9096754179}" destId="{8A1E4FC5-0E23-426C-B062-52B2AD0D6867}" srcOrd="0" destOrd="0" presId="urn:microsoft.com/office/officeart/2005/8/layout/orgChart1"/>
    <dgm:cxn modelId="{E062275C-21D5-4205-BFC7-DBEAD99A059F}" srcId="{D6F1886F-FB25-4AD6-BFCA-581034569314}" destId="{9F5772BB-C06D-41BE-AC62-C41AA5CE69D8}" srcOrd="0" destOrd="0" parTransId="{EA7FFF3C-6FAD-4628-B16E-07E8B0970603}" sibTransId="{B16E985A-43C2-4D0D-8E97-B784CC9A4691}"/>
    <dgm:cxn modelId="{3BFBC45E-4E39-4A93-9AA8-870F600B0CDD}" srcId="{E9992C9D-0041-409E-A336-F53BBD786556}" destId="{6CDC4395-3065-4877-B510-E74F49B6B1F7}" srcOrd="3" destOrd="0" parTransId="{5EEA9BFF-F5A8-489D-83F7-B47E7B76F921}" sibTransId="{B256E4B4-B02F-4B1F-B130-2B98DA5A734B}"/>
    <dgm:cxn modelId="{616C5B61-5972-4B5D-A6CC-C081B99264C7}" type="presOf" srcId="{DEFB3895-5D3F-4CE7-A127-89C9E1A939F0}" destId="{F07DB4C8-52FC-4F79-9E54-A903E454FA6B}" srcOrd="1" destOrd="0" presId="urn:microsoft.com/office/officeart/2005/8/layout/orgChart1"/>
    <dgm:cxn modelId="{E991C761-B0BB-4DB4-A1BB-9A54AEF1B772}" type="presOf" srcId="{DBB66A01-B7C5-4FD7-9A75-407798A90A91}" destId="{A64F7482-EC47-40BE-9160-BDF5DACAAE7B}" srcOrd="1" destOrd="0" presId="urn:microsoft.com/office/officeart/2005/8/layout/orgChart1"/>
    <dgm:cxn modelId="{78ABE361-E0E4-4997-AAFE-AE3432E00541}" srcId="{846EC5C5-3548-401D-BE3C-953AF9372E64}" destId="{8021BBBA-E476-4D4A-8EA0-87D402C9922A}" srcOrd="1" destOrd="0" parTransId="{30AD6371-C3EF-4052-B9F5-E07EA1EE99E8}" sibTransId="{F2899A21-A3A7-4F43-9736-75FDF139571B}"/>
    <dgm:cxn modelId="{FCD00462-3538-4362-AD0B-724F3AFD97F2}" type="presOf" srcId="{430290AB-5678-4EE5-B168-C1415A2A4130}" destId="{1ECF925C-6BBA-420F-BE31-8A8A5E795515}" srcOrd="0" destOrd="0" presId="urn:microsoft.com/office/officeart/2005/8/layout/orgChart1"/>
    <dgm:cxn modelId="{B634BF62-2A8C-46B2-AA47-34808658ED0A}" type="presOf" srcId="{C300CC00-CC24-4880-B0CF-4DA87690CE62}" destId="{A1A88CF7-2356-4CFA-A98B-724316CF84AC}" srcOrd="0" destOrd="0" presId="urn:microsoft.com/office/officeart/2005/8/layout/orgChart1"/>
    <dgm:cxn modelId="{4A402E64-82C4-45CC-A46B-B163A179CD3B}" type="presOf" srcId="{1405DA7E-0201-46D0-8970-4AC1B19344AD}" destId="{4ED3538B-2498-417E-A31A-5D198AB991B1}" srcOrd="0" destOrd="0" presId="urn:microsoft.com/office/officeart/2005/8/layout/orgChart1"/>
    <dgm:cxn modelId="{5E656144-2C42-4921-BB27-7998E498D3DA}" srcId="{62213536-B37F-4105-9C23-0A036103C5FD}" destId="{BC3A6BB3-DBCE-4ADB-826F-BEE42063EA26}" srcOrd="5" destOrd="0" parTransId="{AE26EC70-234B-4ADD-BF8F-6697ED1F6D84}" sibTransId="{A23BC10C-7AA3-41A3-AFEA-068A29FBD003}"/>
    <dgm:cxn modelId="{F5056444-B530-4197-A51D-62CBA742053A}" srcId="{846EC5C5-3548-401D-BE3C-953AF9372E64}" destId="{8A99D5C7-7ECF-4FF0-BD98-64408BAC6A13}" srcOrd="2" destOrd="0" parTransId="{ACF7ADFD-4B2E-4AD3-BF33-4B976FDE8E98}" sibTransId="{9E3ADEBC-DE8A-464A-B5CE-492885D8E4A8}"/>
    <dgm:cxn modelId="{9BAB7744-BF5A-491B-B3D7-7AB5B91D2434}" type="presOf" srcId="{6FA923BC-5810-4214-B5EE-D6D78778DC7C}" destId="{813E186F-ADA5-4047-9047-AA13F1EA417C}" srcOrd="0" destOrd="0" presId="urn:microsoft.com/office/officeart/2005/8/layout/orgChart1"/>
    <dgm:cxn modelId="{B930DF64-2F13-4C5B-9F26-C3622B9BF884}" srcId="{0A7C55A0-6CD2-47F6-841C-CCEDF1506260}" destId="{6E450FC6-BB9C-4DB6-AF2F-CC63AC691FC1}" srcOrd="0" destOrd="0" parTransId="{A9950ECF-A337-4362-AC1E-3427322B3E8B}" sibTransId="{CCDE02C8-F706-44AD-A58F-D25A38F7EEE1}"/>
    <dgm:cxn modelId="{C8A70745-22F3-4B28-ACC7-D2DA16744DB9}" srcId="{612536D4-C028-4CDB-806F-438FAF6AE878}" destId="{269E9C1A-00C1-47C8-B848-752B00D83510}" srcOrd="2" destOrd="0" parTransId="{C300CC00-CC24-4880-B0CF-4DA87690CE62}" sibTransId="{9C44A127-CD18-4E0C-88D8-56EFC6258B9A}"/>
    <dgm:cxn modelId="{4E53A865-A780-4B4A-9B59-135F0C7A4E18}" type="presOf" srcId="{5BEFBDA5-BDD2-4001-BD27-C23548CC3C6C}" destId="{7DDC4DA9-78D3-4C0F-BF74-B0EE9A26E0F5}" srcOrd="0" destOrd="0" presId="urn:microsoft.com/office/officeart/2005/8/layout/orgChart1"/>
    <dgm:cxn modelId="{CD1EB346-AE6B-4ECA-A6FC-6203A931E1E1}" type="presOf" srcId="{8403BC51-A728-4AAE-A359-B3DF20896E96}" destId="{85749CAD-C62A-4C89-BD4D-9F40C9D61DC1}" srcOrd="1" destOrd="0" presId="urn:microsoft.com/office/officeart/2005/8/layout/orgChart1"/>
    <dgm:cxn modelId="{58A4FE48-EC3B-4547-809C-9ED0801C0585}" type="presOf" srcId="{982B4A2C-0FB0-4203-AD3F-E0AD56A79CB4}" destId="{05DA7FA1-5404-43AD-A2A2-743D6FE2A1A6}" srcOrd="0" destOrd="0" presId="urn:microsoft.com/office/officeart/2005/8/layout/orgChart1"/>
    <dgm:cxn modelId="{2C18874A-291B-48A3-AD18-AB1DE221BD83}" srcId="{62213536-B37F-4105-9C23-0A036103C5FD}" destId="{CF05D2A2-FBFB-4F28-A999-A7A5138346A6}" srcOrd="3" destOrd="0" parTransId="{2CCBAA77-9FC8-4FC8-92CA-BE6180F7707F}" sibTransId="{957EC18A-9354-4BB8-80DE-595C0DF46F65}"/>
    <dgm:cxn modelId="{6774EF6A-0BAA-46DC-ACBC-7E4AA84E6067}" srcId="{3D0A4B05-A333-4D41-8567-07DD3594F598}" destId="{9B7453F7-4F4F-4F60-B3F9-25C789E20157}" srcOrd="0" destOrd="0" parTransId="{C2D19E28-7AC6-4EEF-A6E8-65A06D82CC90}" sibTransId="{2AFE8064-FE20-4EBB-8F99-E8930C58FEF2}"/>
    <dgm:cxn modelId="{C341304B-57D1-469F-AC85-5404D7558BF5}" type="presOf" srcId="{8861BE04-77DF-43DD-BCD9-F9E503F6050C}" destId="{331F8258-CD61-4EB2-B4E0-0ED0AADE191D}" srcOrd="1" destOrd="0" presId="urn:microsoft.com/office/officeart/2005/8/layout/orgChart1"/>
    <dgm:cxn modelId="{F8F4C56B-8AA0-4345-A78D-F90B9DFC7418}" type="presOf" srcId="{AE6A0E66-C7A8-4440-B167-26B0A2C3F62C}" destId="{BA1B263E-6273-43F2-9FC1-6F0AC385FB2B}" srcOrd="1" destOrd="0" presId="urn:microsoft.com/office/officeart/2005/8/layout/orgChart1"/>
    <dgm:cxn modelId="{63F70F6D-0C78-47BB-AA80-59A91E6C584D}" type="presOf" srcId="{FCF4D89C-D2BF-49E8-8903-AAC9B62802EC}" destId="{34B4C207-5835-4B1F-85CA-C760DC060148}" srcOrd="1" destOrd="0" presId="urn:microsoft.com/office/officeart/2005/8/layout/orgChart1"/>
    <dgm:cxn modelId="{EEFB0D6F-8A72-409A-999A-ABA3E0678112}" srcId="{9B7453F7-4F4F-4F60-B3F9-25C789E20157}" destId="{6E486ECE-05BA-470B-94DA-DAF3A69952F5}" srcOrd="2" destOrd="0" parTransId="{43461BEB-20F0-4052-9EC2-DBEF6586FE06}" sibTransId="{7A27FD3E-5E11-45B8-9104-5B2BB814B285}"/>
    <dgm:cxn modelId="{5159434F-4354-4330-9317-E301631C519B}" type="presOf" srcId="{846EC5C5-3548-401D-BE3C-953AF9372E64}" destId="{93510C57-5447-47C0-AD99-D6F06073F1A6}" srcOrd="1" destOrd="0" presId="urn:microsoft.com/office/officeart/2005/8/layout/orgChart1"/>
    <dgm:cxn modelId="{4FC8436F-C5C9-42BC-A7D1-9F7443D3262C}" srcId="{566F59B0-C843-4EA0-8A3F-9304E21BB4AB}" destId="{62213536-B37F-4105-9C23-0A036103C5FD}" srcOrd="1" destOrd="0" parTransId="{72E48C34-4E00-4A69-B7FC-529BB3D9D486}" sibTransId="{9ED2E9CA-2C2F-4DE1-AF6D-6F76214D1E4D}"/>
    <dgm:cxn modelId="{DBA7886F-4F32-4D99-8BFD-DBDA168AAA5D}" type="presOf" srcId="{B7A806A7-99D7-4F6D-8C94-9AE56D44C9A7}" destId="{958E5EE9-4829-4C87-BFE3-A43BF95FF038}" srcOrd="1" destOrd="0" presId="urn:microsoft.com/office/officeart/2005/8/layout/orgChart1"/>
    <dgm:cxn modelId="{490C9D6F-AF0E-4AE6-B2F1-D417184D88B8}" type="presOf" srcId="{74178EA7-89FD-4C22-9975-DFDC7CCFDE56}" destId="{1AF75E11-ED49-4E62-93C5-A163409251F2}" srcOrd="1" destOrd="0" presId="urn:microsoft.com/office/officeart/2005/8/layout/orgChart1"/>
    <dgm:cxn modelId="{0F8CB66F-A1F0-46FE-B158-C408606DE595}" srcId="{6FD15EF0-6F9A-405E-9275-D29D3A2B896B}" destId="{8403BC51-A728-4AAE-A359-B3DF20896E96}" srcOrd="0" destOrd="0" parTransId="{7BE3C8DF-D4FC-44C1-8DF3-1836E2DE68EB}" sibTransId="{3054A5CB-C88A-4C83-A1B1-782EB56AA296}"/>
    <dgm:cxn modelId="{DF5FB251-81BE-41B9-B2AA-8244B6585381}" type="presOf" srcId="{6B4DB9F9-9157-451D-81D8-C01520A0F29D}" destId="{17E9F1FD-0992-44BF-A862-D129EEA8DB0C}" srcOrd="0" destOrd="0" presId="urn:microsoft.com/office/officeart/2005/8/layout/orgChart1"/>
    <dgm:cxn modelId="{60218D52-B60C-457B-B208-D6DF0D05A23C}" type="presOf" srcId="{F7AFF6E5-F59D-4BE1-B455-B9E15F8D3B78}" destId="{D7ED3239-1747-4979-A533-B8F046C46F46}" srcOrd="1" destOrd="0" presId="urn:microsoft.com/office/officeart/2005/8/layout/orgChart1"/>
    <dgm:cxn modelId="{D54E8373-8AD8-4F83-A16D-582511360F3C}" type="presOf" srcId="{0A7C55A0-6CD2-47F6-841C-CCEDF1506260}" destId="{9DEADA5C-7C49-4D88-9C1B-05D41680DD13}" srcOrd="1" destOrd="0" presId="urn:microsoft.com/office/officeart/2005/8/layout/orgChart1"/>
    <dgm:cxn modelId="{5B0F2F75-FFF7-4441-864D-F62EF7F79A8E}" type="presOf" srcId="{AE7FE488-42B6-4101-B433-0704E1BAE8F1}" destId="{1F6EC4CC-73ED-4595-970E-97FA3A7446AB}" srcOrd="0" destOrd="0" presId="urn:microsoft.com/office/officeart/2005/8/layout/orgChart1"/>
    <dgm:cxn modelId="{C2313155-96D4-484F-A555-8A83AACE91F8}" type="presOf" srcId="{9A68D55B-A648-4688-A5C2-C1AC03A11FB5}" destId="{EBBBAB15-21D7-4AB9-8A40-866656E38BAE}" srcOrd="0" destOrd="0" presId="urn:microsoft.com/office/officeart/2005/8/layout/orgChart1"/>
    <dgm:cxn modelId="{3E19BF76-3E9E-4246-BD43-55065D2C2CDF}" type="presOf" srcId="{6EB43ED7-4B06-4A2D-9D3B-794A77CAC8D2}" destId="{B1529769-564D-4CFC-A2A2-459278D247AF}" srcOrd="0" destOrd="0" presId="urn:microsoft.com/office/officeart/2005/8/layout/orgChart1"/>
    <dgm:cxn modelId="{AD21DC76-EFE3-46F7-A402-CF4F9B1DF2ED}" type="presOf" srcId="{0323D4B6-B44D-40CF-8EF0-A6DB96DBC236}" destId="{644E7B12-D59E-4527-872B-0B6871CCACA7}" srcOrd="1" destOrd="0" presId="urn:microsoft.com/office/officeart/2005/8/layout/orgChart1"/>
    <dgm:cxn modelId="{65A80677-4956-42E9-A1E0-1D90ED8C6B62}" srcId="{49F3E67F-80C0-4171-9E3D-C654CA06AF5C}" destId="{0A7C55A0-6CD2-47F6-841C-CCEDF1506260}" srcOrd="0" destOrd="0" parTransId="{CFAAA6DD-B621-4B30-AF55-961E97AB2A50}" sibTransId="{CE87B57E-3B9D-48A5-9131-9E0CF64FD61A}"/>
    <dgm:cxn modelId="{E3AE1E57-D377-48D8-93F6-2ACDBF2EDC5B}" type="presOf" srcId="{F78B0893-E6B5-4494-9787-12081CE6B8E8}" destId="{94497936-E6F6-49C4-886A-E48EFE767FA9}" srcOrd="0" destOrd="0" presId="urn:microsoft.com/office/officeart/2005/8/layout/orgChart1"/>
    <dgm:cxn modelId="{33942357-C237-4509-9C99-CC39909093E8}" type="presOf" srcId="{D7B3BA33-6171-4C73-8FDA-4C2A8BBA2C2A}" destId="{D037B619-77A4-4033-AEF0-EFF58AC5F486}" srcOrd="1" destOrd="0" presId="urn:microsoft.com/office/officeart/2005/8/layout/orgChart1"/>
    <dgm:cxn modelId="{83238457-4DAE-473F-B2FB-910343D3E696}" type="presOf" srcId="{15980BCE-7925-4BA0-9666-1BD6791C1A71}" destId="{F2319D9E-FA75-42BB-A80C-7EABC7DDFC11}" srcOrd="0" destOrd="0" presId="urn:microsoft.com/office/officeart/2005/8/layout/orgChart1"/>
    <dgm:cxn modelId="{C28AB877-046F-480C-B723-CAFF61D01E33}" type="presOf" srcId="{0C2EAD5E-3C32-47C2-802E-9C405F87B954}" destId="{730CA21B-8014-426D-821F-61EFEEEB718F}" srcOrd="0" destOrd="0" presId="urn:microsoft.com/office/officeart/2005/8/layout/orgChart1"/>
    <dgm:cxn modelId="{5648FE57-7C04-4D08-959B-EFE17D7CD8A7}" type="presOf" srcId="{9B7453F7-4F4F-4F60-B3F9-25C789E20157}" destId="{12CEA6E4-0107-44F0-9393-D62EEA89C595}" srcOrd="0" destOrd="0" presId="urn:microsoft.com/office/officeart/2005/8/layout/orgChart1"/>
    <dgm:cxn modelId="{75465878-D7CA-428D-ABC6-6509ABBFF73B}" type="presOf" srcId="{5953108B-1348-4824-830E-71357576F64B}" destId="{A0A045A7-BA3B-40D1-A2F1-A453466F18B4}" srcOrd="0" destOrd="0" presId="urn:microsoft.com/office/officeart/2005/8/layout/orgChart1"/>
    <dgm:cxn modelId="{48D9F658-755A-454B-9B21-D73489EB996F}" type="presOf" srcId="{9B7453F7-4F4F-4F60-B3F9-25C789E20157}" destId="{B41961DF-D647-4E09-980D-00749EAAAC5F}" srcOrd="1" destOrd="0" presId="urn:microsoft.com/office/officeart/2005/8/layout/orgChart1"/>
    <dgm:cxn modelId="{60C64C79-E417-4CB1-B746-DC9274E4A1DB}" type="presOf" srcId="{C9C42BF0-2D1E-4EEE-93AC-1FA11005C779}" destId="{F951C67B-A1BC-4FF4-AE55-C3B2FBBB5AB5}" srcOrd="0" destOrd="0" presId="urn:microsoft.com/office/officeart/2005/8/layout/orgChart1"/>
    <dgm:cxn modelId="{7A08D759-7689-4AB6-BA3F-2C8C6DF26548}" type="presOf" srcId="{7BE3C8DF-D4FC-44C1-8DF3-1836E2DE68EB}" destId="{F5F8582A-FBB7-4F00-B359-640D70FD353D}" srcOrd="0" destOrd="0" presId="urn:microsoft.com/office/officeart/2005/8/layout/orgChart1"/>
    <dgm:cxn modelId="{75A05E5A-1E94-4CA1-8898-53CA54E1B1DA}" type="presOf" srcId="{AE3D4548-3BEA-49A1-BB50-56E1A9906B33}" destId="{7E726660-4E6C-497D-9DE5-A5263DC110BF}" srcOrd="0" destOrd="0" presId="urn:microsoft.com/office/officeart/2005/8/layout/orgChart1"/>
    <dgm:cxn modelId="{3062467A-5B93-451D-B6E2-5D90D68D6CED}" type="presOf" srcId="{D7B3BA33-6171-4C73-8FDA-4C2A8BBA2C2A}" destId="{DBF22AFD-626E-4C6B-AF6F-25201B5D6093}" srcOrd="0" destOrd="0" presId="urn:microsoft.com/office/officeart/2005/8/layout/orgChart1"/>
    <dgm:cxn modelId="{F4DBFD5A-FA9C-4EF7-930D-150D30825ADE}" type="presOf" srcId="{F4D0A5D9-19A9-4B7E-8F41-57C546C6D0C3}" destId="{55BBD17B-DDD8-4F2C-9F4B-568579873C63}" srcOrd="0" destOrd="0" presId="urn:microsoft.com/office/officeart/2005/8/layout/orgChart1"/>
    <dgm:cxn modelId="{3F0C457B-A3D2-4963-8A27-A3AF8A9142EB}" type="presOf" srcId="{E4F11F79-F76B-4C33-84F7-6BE1FDAC5DF5}" destId="{D7272931-5E65-47F3-8E75-21DCFF1928BC}" srcOrd="0" destOrd="0" presId="urn:microsoft.com/office/officeart/2005/8/layout/orgChart1"/>
    <dgm:cxn modelId="{397C657D-A694-42CA-A9AF-4B1352E729AC}" type="presOf" srcId="{612536D4-C028-4CDB-806F-438FAF6AE878}" destId="{24960C5F-6D0C-451F-BFAB-0366FCC11956}" srcOrd="0" destOrd="0" presId="urn:microsoft.com/office/officeart/2005/8/layout/orgChart1"/>
    <dgm:cxn modelId="{B5B80C7F-65D6-4D58-838C-2AA4F6F36BD4}" srcId="{74178EA7-89FD-4C22-9975-DFDC7CCFDE56}" destId="{5C4655CC-BA51-4EDF-B7CE-5E6ED00A13A6}" srcOrd="2" destOrd="0" parTransId="{E10859D2-3032-4EC7-A003-72EAFD2AB181}" sibTransId="{B68903F9-483A-44CE-B495-806BBA0B9BC5}"/>
    <dgm:cxn modelId="{95F5A980-D648-4A84-A06F-2D2B844D7308}" type="presOf" srcId="{37062F1F-49BF-4F59-9D52-5CDF7F50EA84}" destId="{7DF0F56A-84E3-4A3B-9C9E-7A1E361BA321}" srcOrd="1" destOrd="0" presId="urn:microsoft.com/office/officeart/2005/8/layout/orgChart1"/>
    <dgm:cxn modelId="{42401881-E264-4D4C-97E5-A3FD39BBDA37}" type="presOf" srcId="{A403B3B5-C090-4204-B78C-4F1E14E5A061}" destId="{A791AFA1-07CC-4186-B835-565B4CDADDEA}" srcOrd="0" destOrd="0" presId="urn:microsoft.com/office/officeart/2005/8/layout/orgChart1"/>
    <dgm:cxn modelId="{77C50B83-ADA0-43EC-A1BE-9F9C8C5DF0FE}" type="presOf" srcId="{6E486ECE-05BA-470B-94DA-DAF3A69952F5}" destId="{4C8A0564-65B1-4B72-B502-03735C0B9362}" srcOrd="1" destOrd="0" presId="urn:microsoft.com/office/officeart/2005/8/layout/orgChart1"/>
    <dgm:cxn modelId="{FC6F2E84-84F5-4C73-A069-E182455FB8D2}" srcId="{612536D4-C028-4CDB-806F-438FAF6AE878}" destId="{38D2BD16-99D3-45F3-BEB9-4CE76D5FB30E}" srcOrd="1" destOrd="0" parTransId="{982B4A2C-0FB0-4203-AD3F-E0AD56A79CB4}" sibTransId="{129A6CCD-F801-411B-BA4C-6BD9F8BB602F}"/>
    <dgm:cxn modelId="{68468C85-0920-401B-BD5C-765068631D29}" type="presOf" srcId="{ACF7ADFD-4B2E-4AD3-BF33-4B976FDE8E98}" destId="{28A30147-C412-4128-9C0E-B9445018C579}" srcOrd="0" destOrd="0" presId="urn:microsoft.com/office/officeart/2005/8/layout/orgChart1"/>
    <dgm:cxn modelId="{02224B86-3659-4AF7-B252-8F00AFAE0D50}" type="presOf" srcId="{38D2BD16-99D3-45F3-BEB9-4CE76D5FB30E}" destId="{0030DA82-BBDC-43B4-AEFB-C5AC2D0B5D19}" srcOrd="0" destOrd="0" presId="urn:microsoft.com/office/officeart/2005/8/layout/orgChart1"/>
    <dgm:cxn modelId="{589D4087-A87C-434C-A296-54BB739A39B9}" type="presOf" srcId="{72E48C34-4E00-4A69-B7FC-529BB3D9D486}" destId="{A72AA307-28F7-4762-86E2-7E6E3A54116C}" srcOrd="0" destOrd="0" presId="urn:microsoft.com/office/officeart/2005/8/layout/orgChart1"/>
    <dgm:cxn modelId="{CEB81288-113D-472D-B04E-ED6F36BE994C}" type="presOf" srcId="{617313EE-27E8-4D09-94EA-4796D5D3A61E}" destId="{971D4BC3-E87A-4BEE-9487-C8CC38CF8477}" srcOrd="0" destOrd="0" presId="urn:microsoft.com/office/officeart/2005/8/layout/orgChart1"/>
    <dgm:cxn modelId="{DA642689-6256-4AA9-A929-324AEC52FB9C}" srcId="{74178EA7-89FD-4C22-9975-DFDC7CCFDE56}" destId="{AE3D4548-3BEA-49A1-BB50-56E1A9906B33}" srcOrd="0" destOrd="0" parTransId="{182E6A58-7E60-462E-8E8F-BE0E4ADD2E74}" sibTransId="{C828ABCF-091B-4A70-A0D6-080BD3160CA8}"/>
    <dgm:cxn modelId="{D5704B89-E9F7-41D4-BF0B-7FBDE4CD3FBE}" type="presOf" srcId="{8CF5BA76-DDE5-437C-94DA-A79D0E330B49}" destId="{6344EAFF-7641-42F3-A1F8-57D5EE90DA7D}" srcOrd="0" destOrd="0" presId="urn:microsoft.com/office/officeart/2005/8/layout/orgChart1"/>
    <dgm:cxn modelId="{E69D7389-0FAF-484F-8835-C52DFDB39C34}" type="presOf" srcId="{0C5888EE-B24F-4210-8CDC-9B762AD25699}" destId="{21BE7B0D-0EB1-4E5B-95D5-7AD869323E0C}" srcOrd="1" destOrd="0" presId="urn:microsoft.com/office/officeart/2005/8/layout/orgChart1"/>
    <dgm:cxn modelId="{EA3E9D89-C336-4A0F-BB2A-CC3D30584414}" type="presOf" srcId="{B32A780E-D634-46C7-925A-71DE0097069B}" destId="{6D9220B8-793B-4414-8E54-B2C4FBA32EAA}" srcOrd="1" destOrd="0" presId="urn:microsoft.com/office/officeart/2005/8/layout/orgChart1"/>
    <dgm:cxn modelId="{F1EBD68C-10FF-4294-B553-ABAD022E7C7B}" type="presOf" srcId="{8A99D5C7-7ECF-4FF0-BD98-64408BAC6A13}" destId="{E7AE60AF-11E6-42D8-8B59-B6D0D7B982EE}" srcOrd="0" destOrd="0" presId="urn:microsoft.com/office/officeart/2005/8/layout/orgChart1"/>
    <dgm:cxn modelId="{05870D8D-B96C-4A31-A1CE-7F57A1D6D471}" type="presOf" srcId="{F00F1974-BBEA-4EBF-8733-7FE53435112F}" destId="{68547260-C680-4647-9BA5-4172C65E2311}" srcOrd="0" destOrd="0" presId="urn:microsoft.com/office/officeart/2005/8/layout/orgChart1"/>
    <dgm:cxn modelId="{5A8C8D8E-B343-4F72-87E1-32D1EDED52DC}" srcId="{846EC5C5-3548-401D-BE3C-953AF9372E64}" destId="{F78B0893-E6B5-4494-9787-12081CE6B8E8}" srcOrd="3" destOrd="0" parTransId="{7C9D0210-5310-4FDB-85BD-FBCDBE6F196D}" sibTransId="{1A038856-3C29-437D-88BD-175C8CFBE409}"/>
    <dgm:cxn modelId="{437E9E8E-11EA-472A-B4CC-AF068ACECEC6}" type="presOf" srcId="{0260F102-48FF-441F-934E-0905AE0437FF}" destId="{82569E15-C50F-46C9-A3BD-B58BC9ED2B60}" srcOrd="0" destOrd="0" presId="urn:microsoft.com/office/officeart/2005/8/layout/orgChart1"/>
    <dgm:cxn modelId="{C114D48E-AEFD-4B39-A8F8-3CBFD6814F4F}" type="presOf" srcId="{AE6A0E66-C7A8-4440-B167-26B0A2C3F62C}" destId="{C0C90531-B45B-4AB0-AA5C-6AF1B5ED0F01}" srcOrd="0" destOrd="0" presId="urn:microsoft.com/office/officeart/2005/8/layout/orgChart1"/>
    <dgm:cxn modelId="{F69BF88E-9598-4416-ACA7-5F507755C40F}" type="presOf" srcId="{269E9C1A-00C1-47C8-B848-752B00D83510}" destId="{8AD5D07F-27DC-4959-A960-ECB60624AEEB}" srcOrd="1" destOrd="0" presId="urn:microsoft.com/office/officeart/2005/8/layout/orgChart1"/>
    <dgm:cxn modelId="{AA083190-FE81-418D-86C4-1B2A981A9153}" type="presOf" srcId="{40B67990-C2FB-4FDB-90D8-02B5D1FF858B}" destId="{C0398BE6-C452-477A-B3D3-8C412239D61F}" srcOrd="0" destOrd="0" presId="urn:microsoft.com/office/officeart/2005/8/layout/orgChart1"/>
    <dgm:cxn modelId="{7B276390-EAD8-4CFD-8E48-53FA835B397C}" type="presOf" srcId="{22D61F64-B2FA-49BC-8AA6-D892D555D9AB}" destId="{E7A2B614-AD97-4AB2-A1EE-F3B54A29C126}" srcOrd="1" destOrd="0" presId="urn:microsoft.com/office/officeart/2005/8/layout/orgChart1"/>
    <dgm:cxn modelId="{77A97690-1DC6-49EB-B1BA-E1468B3D6BE5}" srcId="{C922A5A7-2E9F-42AD-A79A-9883CCC72057}" destId="{93F479B3-4A72-45F4-9192-412E6864247F}" srcOrd="0" destOrd="0" parTransId="{DB8FEA13-72C7-4555-9232-F97B288B8F44}" sibTransId="{C20A40C5-0AFD-425A-9B14-34B7DFE8DBF9}"/>
    <dgm:cxn modelId="{B749B590-A2B1-45E1-9EE2-5100EE3C4600}" type="presOf" srcId="{6E450FC6-BB9C-4DB6-AF2F-CC63AC691FC1}" destId="{E3A53DDD-B988-459E-90E6-9039F4EFF9D3}" srcOrd="1" destOrd="0" presId="urn:microsoft.com/office/officeart/2005/8/layout/orgChart1"/>
    <dgm:cxn modelId="{9F728691-0ACF-4BFB-95F3-C23FCADA7955}" type="presOf" srcId="{8861BE04-77DF-43DD-BCD9-F9E503F6050C}" destId="{A01648BA-F333-400A-BD9F-D6A681E56F24}" srcOrd="0" destOrd="0" presId="urn:microsoft.com/office/officeart/2005/8/layout/orgChart1"/>
    <dgm:cxn modelId="{8CE9D591-9CE5-4466-8B3D-F332AB918B5C}" srcId="{846EC5C5-3548-401D-BE3C-953AF9372E64}" destId="{4CF49FE8-4DBB-461B-BD07-4F336F45BD07}" srcOrd="4" destOrd="0" parTransId="{5953108B-1348-4824-830E-71357576F64B}" sibTransId="{5CA414B8-5AEC-44E4-9D5D-D36B409A4BA4}"/>
    <dgm:cxn modelId="{259C4B92-B38C-44CD-9D1D-182470BE1F7F}" type="presOf" srcId="{F00F1974-BBEA-4EBF-8733-7FE53435112F}" destId="{F8039094-4B96-4AF3-AC21-CD51EA9C22F5}" srcOrd="1" destOrd="0" presId="urn:microsoft.com/office/officeart/2005/8/layout/orgChart1"/>
    <dgm:cxn modelId="{3C5E7F93-CC7D-43B9-98E9-991ADFDD1CEF}" type="presOf" srcId="{24C84E95-FDB3-4298-9906-5227773195C1}" destId="{E867248A-B806-4F12-B1C4-2058455F544A}" srcOrd="0" destOrd="0" presId="urn:microsoft.com/office/officeart/2005/8/layout/orgChart1"/>
    <dgm:cxn modelId="{D90C8F94-C539-42AF-A478-343A46C78086}" srcId="{0323D4B6-B44D-40CF-8EF0-A6DB96DBC236}" destId="{6FD15EF0-6F9A-405E-9275-D29D3A2B896B}" srcOrd="2" destOrd="0" parTransId="{4059C2FF-92C0-4A78-8C0E-B9C4C6D11375}" sibTransId="{0AB93581-E107-4BE5-B3ED-A614948D5EB6}"/>
    <dgm:cxn modelId="{0AF7B294-80C7-4EDC-B071-6FBE13A2D051}" srcId="{74178EA7-89FD-4C22-9975-DFDC7CCFDE56}" destId="{DBB66A01-B7C5-4FD7-9A75-407798A90A91}" srcOrd="4" destOrd="0" parTransId="{48D6A5DC-5757-486E-AAC4-5F090D4C71D4}" sibTransId="{798777EA-E3B2-4ED3-85EB-DD3995CFF947}"/>
    <dgm:cxn modelId="{2B3B8F96-C832-4683-97CA-D693F6F52FCE}" type="presOf" srcId="{37062F1F-49BF-4F59-9D52-5CDF7F50EA84}" destId="{07102AB8-AC96-4920-817C-6306EEADC7A3}" srcOrd="0" destOrd="0" presId="urn:microsoft.com/office/officeart/2005/8/layout/orgChart1"/>
    <dgm:cxn modelId="{39E8B096-958C-46D2-A094-B94838302836}" srcId="{0323D4B6-B44D-40CF-8EF0-A6DB96DBC236}" destId="{E9992C9D-0041-409E-A336-F53BBD786556}" srcOrd="1" destOrd="0" parTransId="{430290AB-5678-4EE5-B168-C1415A2A4130}" sibTransId="{8E697132-2425-40F2-90EF-438C346863D5}"/>
    <dgm:cxn modelId="{7D34C096-E40E-43E6-B1A2-2B5817865E9B}" type="presOf" srcId="{846EC5C5-3548-401D-BE3C-953AF9372E64}" destId="{F2418C29-8D1E-4139-8AF2-A8B4685505A7}" srcOrd="0" destOrd="0" presId="urn:microsoft.com/office/officeart/2005/8/layout/orgChart1"/>
    <dgm:cxn modelId="{845AA69A-82CB-45CB-9995-6095EABB06B0}" type="presOf" srcId="{C922A5A7-2E9F-42AD-A79A-9883CCC72057}" destId="{0A107643-A1E1-4980-A4B4-761672071BF0}" srcOrd="1" destOrd="0" presId="urn:microsoft.com/office/officeart/2005/8/layout/orgChart1"/>
    <dgm:cxn modelId="{5722209B-A2FD-485C-A999-576269B9BC10}" type="presOf" srcId="{2DD0A324-BD4B-46CA-BD40-1D9096754179}" destId="{456B32C3-7D1C-402B-8220-C454442EB9EF}" srcOrd="1" destOrd="0" presId="urn:microsoft.com/office/officeart/2005/8/layout/orgChart1"/>
    <dgm:cxn modelId="{B64C6C9C-EB6B-4B8F-BD6A-BF3E4250D5A0}" srcId="{DEFB3895-5D3F-4CE7-A127-89C9E1A939F0}" destId="{566F59B0-C843-4EA0-8A3F-9304E21BB4AB}" srcOrd="0" destOrd="0" parTransId="{F04882D6-2837-4B4F-A2F4-B0E5076275B1}" sibTransId="{539AE046-CE28-4B06-A384-ADADA2D4D983}"/>
    <dgm:cxn modelId="{37F9DA9D-466C-4742-82F1-C4F6FDEE2D40}" type="presOf" srcId="{0323D4B6-B44D-40CF-8EF0-A6DB96DBC236}" destId="{21C85160-3518-4529-AF8C-02B43186C1BF}" srcOrd="0" destOrd="0" presId="urn:microsoft.com/office/officeart/2005/8/layout/orgChart1"/>
    <dgm:cxn modelId="{0EFC179E-D5EE-4D0E-988D-D85BD4055CC5}" type="presOf" srcId="{EC385011-0487-4579-A1C4-C80E4630C1BF}" destId="{DB6BF89A-3E6E-4B81-8558-388B3F1AC9AC}" srcOrd="0" destOrd="0" presId="urn:microsoft.com/office/officeart/2005/8/layout/orgChart1"/>
    <dgm:cxn modelId="{6A30FEA0-030F-4956-B02A-DBC257E8532E}" type="presOf" srcId="{E10859D2-3032-4EC7-A003-72EAFD2AB181}" destId="{635645DE-4171-41AB-82FA-41419F767266}" srcOrd="0" destOrd="0" presId="urn:microsoft.com/office/officeart/2005/8/layout/orgChart1"/>
    <dgm:cxn modelId="{C2DEB1A1-35D9-4D05-89F0-7DEB512B463D}" type="presOf" srcId="{DBB66A01-B7C5-4FD7-9A75-407798A90A91}" destId="{7B42DBB6-9ACA-4B3D-98AE-9382E43C2B72}" srcOrd="0" destOrd="0" presId="urn:microsoft.com/office/officeart/2005/8/layout/orgChart1"/>
    <dgm:cxn modelId="{4D0E50A4-0977-421E-BFD6-67231E2595CB}" type="presOf" srcId="{DB8FEA13-72C7-4555-9232-F97B288B8F44}" destId="{4694E43C-4AAD-456F-B6BB-589B2981A989}" srcOrd="0" destOrd="0" presId="urn:microsoft.com/office/officeart/2005/8/layout/orgChart1"/>
    <dgm:cxn modelId="{D961D2A4-4DAE-4421-8A5A-55B8279F92E4}" type="presOf" srcId="{6E486ECE-05BA-470B-94DA-DAF3A69952F5}" destId="{02C92DA5-E393-4E9B-ADBC-67091D04164B}" srcOrd="0" destOrd="0" presId="urn:microsoft.com/office/officeart/2005/8/layout/orgChart1"/>
    <dgm:cxn modelId="{135AC2A6-528A-4158-86BC-05754073D3FB}" type="presOf" srcId="{F4D0A5D9-19A9-4B7E-8F41-57C546C6D0C3}" destId="{D413E436-BCE4-4FF1-8704-B3448E6C2754}" srcOrd="1" destOrd="0" presId="urn:microsoft.com/office/officeart/2005/8/layout/orgChart1"/>
    <dgm:cxn modelId="{3A4CAAA7-FBEE-4FDC-BACA-5F00553C064A}" type="presOf" srcId="{8CF5BA76-DDE5-437C-94DA-A79D0E330B49}" destId="{73BFE32F-EA13-48C0-BEA8-BA758B2CA035}" srcOrd="1" destOrd="0" presId="urn:microsoft.com/office/officeart/2005/8/layout/orgChart1"/>
    <dgm:cxn modelId="{53BBB6A7-DD37-46BD-8E90-CE6BD60A205E}" type="presOf" srcId="{7C9D0210-5310-4FDB-85BD-FBCDBE6F196D}" destId="{EE4EDCF4-A7C2-49E5-BAE0-A95C4FAB50D8}" srcOrd="0" destOrd="0" presId="urn:microsoft.com/office/officeart/2005/8/layout/orgChart1"/>
    <dgm:cxn modelId="{EE3F10A8-08F9-48E7-8C0C-B5EF2037F4D1}" type="presOf" srcId="{4E6A4948-B0FB-42CD-AB4F-195CA1390CD6}" destId="{68D756DD-30E0-410A-878C-CB8BD2B76CD3}" srcOrd="0" destOrd="0" presId="urn:microsoft.com/office/officeart/2005/8/layout/orgChart1"/>
    <dgm:cxn modelId="{23592AA9-DDAE-4E5A-AD92-0D1CFFB96F99}" type="presOf" srcId="{477247C8-0A60-4482-A95B-A23D434F89AE}" destId="{AA9B9776-D2B2-4268-999A-174F0DE5E48A}" srcOrd="0" destOrd="0" presId="urn:microsoft.com/office/officeart/2005/8/layout/orgChart1"/>
    <dgm:cxn modelId="{06FC59AB-836A-4E4C-9161-4289E9857395}" type="presOf" srcId="{709F6F9B-DCF9-4E4E-A0F8-CD830C816E52}" destId="{1366FA98-3E56-4294-80D4-F0ECE1F2B5C3}" srcOrd="0" destOrd="0" presId="urn:microsoft.com/office/officeart/2005/8/layout/orgChart1"/>
    <dgm:cxn modelId="{83B6BDAB-C5D5-4ED8-AD9E-C89294C2D472}" type="presOf" srcId="{0CE6C521-0CA3-429A-9E8C-6B5F0C31B182}" destId="{9A73FC6E-5CF5-46C9-A97E-2DC9D4E4A4A9}" srcOrd="0" destOrd="0" presId="urn:microsoft.com/office/officeart/2005/8/layout/orgChart1"/>
    <dgm:cxn modelId="{5B9D42AD-DDEB-4A78-9DAC-3C2E5B0C3DFD}" type="presOf" srcId="{2CCBAA77-9FC8-4FC8-92CA-BE6180F7707F}" destId="{EDE6D4FB-ECDE-40C3-9B40-DC3618FBAD6B}" srcOrd="0" destOrd="0" presId="urn:microsoft.com/office/officeart/2005/8/layout/orgChart1"/>
    <dgm:cxn modelId="{63AD7CAE-F9DD-48AD-A739-BB10301D9556}" type="presOf" srcId="{F7AFF6E5-F59D-4BE1-B455-B9E15F8D3B78}" destId="{487616E5-7923-4B86-BA2A-88456BB7EB2A}" srcOrd="0" destOrd="0" presId="urn:microsoft.com/office/officeart/2005/8/layout/orgChart1"/>
    <dgm:cxn modelId="{541647AF-9332-4A06-981D-AE49303F2029}" srcId="{62213536-B37F-4105-9C23-0A036103C5FD}" destId="{8CF5BA76-DDE5-437C-94DA-A79D0E330B49}" srcOrd="4" destOrd="0" parTransId="{0C2EAD5E-3C32-47C2-802E-9C405F87B954}" sibTransId="{DAD8F442-7396-4488-ADFD-E507004E544C}"/>
    <dgm:cxn modelId="{91487CAF-C048-457C-AAC4-06D0CFB44EA3}" srcId="{62213536-B37F-4105-9C23-0A036103C5FD}" destId="{4FAE30AA-7987-4BB0-B0D0-955DE82F90B4}" srcOrd="6" destOrd="0" parTransId="{15980BCE-7925-4BA0-9666-1BD6791C1A71}" sibTransId="{AFF23FB3-61F9-438A-91C7-3A2D1223AE80}"/>
    <dgm:cxn modelId="{3145B2B1-4DD7-43CD-85C6-DD0A7E688FD7}" type="presOf" srcId="{56ABF5FC-1C68-473A-84CB-9783DAAF3BE6}" destId="{DF0AF326-B223-4779-B402-3F9CFB2BF0FA}" srcOrd="1" destOrd="0" presId="urn:microsoft.com/office/officeart/2005/8/layout/orgChart1"/>
    <dgm:cxn modelId="{8189BCB2-7868-42A2-B913-4EE3A9A4F676}" srcId="{612536D4-C028-4CDB-806F-438FAF6AE878}" destId="{49F3E67F-80C0-4171-9E3D-C654CA06AF5C}" srcOrd="0" destOrd="0" parTransId="{BD5A0F25-10D1-4FFA-BF18-3A1067BD7F7E}" sibTransId="{9AD70D43-3CBA-4497-A65E-62C8CF1C2818}"/>
    <dgm:cxn modelId="{CFBC1CB3-34E9-4188-935D-4A23E0713ED4}" type="presOf" srcId="{8021BBBA-E476-4D4A-8EA0-87D402C9922A}" destId="{F594F5F4-DE61-47CC-BE6C-B8D931B7F11E}" srcOrd="1" destOrd="0" presId="urn:microsoft.com/office/officeart/2005/8/layout/orgChart1"/>
    <dgm:cxn modelId="{EA3863B3-BE86-4968-AE58-719DCF5D5EB7}" type="presOf" srcId="{93F479B3-4A72-45F4-9192-412E6864247F}" destId="{F496820A-91B3-42CE-984E-C04084A195F4}" srcOrd="1" destOrd="0" presId="urn:microsoft.com/office/officeart/2005/8/layout/orgChart1"/>
    <dgm:cxn modelId="{E2987FB3-3127-42F3-848E-A9F489F47337}" type="presOf" srcId="{6CDC4395-3065-4877-B510-E74F49B6B1F7}" destId="{535D9D9F-B1E5-49E5-B6A2-1739CA1C2ECC}" srcOrd="0" destOrd="0" presId="urn:microsoft.com/office/officeart/2005/8/layout/orgChart1"/>
    <dgm:cxn modelId="{36B343B6-CDC7-47DB-BCFC-B4CEA0B03AF2}" type="presOf" srcId="{38D2BD16-99D3-45F3-BEB9-4CE76D5FB30E}" destId="{3BB8528E-6B57-40C1-93F1-D3B6C27B50D1}" srcOrd="1" destOrd="0" presId="urn:microsoft.com/office/officeart/2005/8/layout/orgChart1"/>
    <dgm:cxn modelId="{AF8F5EB7-7599-4FB7-9622-6DAB8F7DC2CD}" type="presOf" srcId="{8A99D5C7-7ECF-4FF0-BD98-64408BAC6A13}" destId="{49852ED1-52B9-4D1C-A5CF-6EE9996A1BDE}" srcOrd="1" destOrd="0" presId="urn:microsoft.com/office/officeart/2005/8/layout/orgChart1"/>
    <dgm:cxn modelId="{08D3ADB7-E4EC-4572-A460-B31655B5AECF}" type="presOf" srcId="{48D6A5DC-5757-486E-AAC4-5F090D4C71D4}" destId="{1C31740B-9BAC-421A-8B62-8D28AA3B6A14}" srcOrd="0" destOrd="0" presId="urn:microsoft.com/office/officeart/2005/8/layout/orgChart1"/>
    <dgm:cxn modelId="{9D2DCAB7-C7F1-4487-9D9E-0CFA9CF3E2E0}" srcId="{566F59B0-C843-4EA0-8A3F-9304E21BB4AB}" destId="{846EC5C5-3548-401D-BE3C-953AF9372E64}" srcOrd="0" destOrd="0" parTransId="{EDA9AF1A-48D0-49A5-A558-C9AA57CE3B33}" sibTransId="{B1A026E3-763F-4DAC-B202-BD5F0E663617}"/>
    <dgm:cxn modelId="{A8F622B8-AA8A-4F4E-986E-E9BD55B4044A}" type="presOf" srcId="{3D0A4B05-A333-4D41-8567-07DD3594F598}" destId="{0420A7E5-1DE7-40AA-8B40-6672BC8E8783}" srcOrd="0" destOrd="0" presId="urn:microsoft.com/office/officeart/2005/8/layout/orgChart1"/>
    <dgm:cxn modelId="{BEEA2CB8-7AB3-4E41-A051-96C09772F5E3}" type="presOf" srcId="{A51F770D-F189-4971-A0E9-F049BFB44527}" destId="{5D89BD75-3ECA-4C46-8BAE-AC497F82220B}" srcOrd="0" destOrd="0" presId="urn:microsoft.com/office/officeart/2005/8/layout/orgChart1"/>
    <dgm:cxn modelId="{84748DBA-CFEE-4DA5-A6E3-9D9C8142CB51}" srcId="{0323D4B6-B44D-40CF-8EF0-A6DB96DBC236}" destId="{E4F11F79-F76B-4C33-84F7-6BE1FDAC5DF5}" srcOrd="3" destOrd="0" parTransId="{BAB70A08-276D-4B3D-8BD1-096078F5C472}" sibTransId="{180D5371-516D-49A2-818C-A97CA98FD54D}"/>
    <dgm:cxn modelId="{23E69FBA-137A-46B8-82F2-0639072BDA49}" type="presOf" srcId="{4FAE30AA-7987-4BB0-B0D0-955DE82F90B4}" destId="{DEAA2BA5-A32A-4782-A74A-0CE638D7B7B8}" srcOrd="0" destOrd="0" presId="urn:microsoft.com/office/officeart/2005/8/layout/orgChart1"/>
    <dgm:cxn modelId="{FF3DE3BA-C604-4E2F-B4A2-8466F04C0006}" srcId="{0323D4B6-B44D-40CF-8EF0-A6DB96DBC236}" destId="{74178EA7-89FD-4C22-9975-DFDC7CCFDE56}" srcOrd="6" destOrd="0" parTransId="{0260F102-48FF-441F-934E-0905AE0437FF}" sibTransId="{D946AB0E-1014-4B00-998B-9E1DD8E456B1}"/>
    <dgm:cxn modelId="{86A4F5BA-9AB2-4907-9FB3-B10E1E360EFF}" type="presOf" srcId="{C50A408A-99CC-4575-9A4B-EC4626D4CA2C}" destId="{570DF385-4FC3-4397-AFB9-97FAD555126D}" srcOrd="0" destOrd="0" presId="urn:microsoft.com/office/officeart/2005/8/layout/orgChart1"/>
    <dgm:cxn modelId="{CDF097BB-609B-46CC-8FDF-D612D844A8E5}" srcId="{846EC5C5-3548-401D-BE3C-953AF9372E64}" destId="{F7AFF6E5-F59D-4BE1-B455-B9E15F8D3B78}" srcOrd="5" destOrd="0" parTransId="{D6F6C8FA-33CF-4F95-95DD-AE40DD4BFAFD}" sibTransId="{40CAC65C-CFCC-443D-961F-FF250CB235A0}"/>
    <dgm:cxn modelId="{0F037FBE-AFBF-4EAC-9214-C6BAC9DC905B}" type="presOf" srcId="{56ABF5FC-1C68-473A-84CB-9783DAAF3BE6}" destId="{B8C229C1-C5EF-4CAB-841D-865940085148}" srcOrd="0" destOrd="0" presId="urn:microsoft.com/office/officeart/2005/8/layout/orgChart1"/>
    <dgm:cxn modelId="{5F86F5BE-25B5-4686-8121-DBBBB461A3C3}" type="presOf" srcId="{383B633B-564B-421A-8756-74B61F35C704}" destId="{7FC0D791-5080-4D71-96C3-EC58EECF4657}" srcOrd="0" destOrd="0" presId="urn:microsoft.com/office/officeart/2005/8/layout/orgChart1"/>
    <dgm:cxn modelId="{5D416CBF-CC9D-4658-8F28-620CDBD3EA55}" type="presOf" srcId="{B7A806A7-99D7-4F6D-8C94-9AE56D44C9A7}" destId="{6915BABF-6388-44F3-845E-589FA38F56E2}" srcOrd="0" destOrd="0" presId="urn:microsoft.com/office/officeart/2005/8/layout/orgChart1"/>
    <dgm:cxn modelId="{9D85D1C3-4B05-45B5-8E31-DF77085092AA}" type="presOf" srcId="{E238A75E-EE89-4586-95B4-027CD03E45A5}" destId="{7AA2BE1D-21AE-432B-A0BA-10A85A85DD1F}" srcOrd="1" destOrd="0" presId="urn:microsoft.com/office/officeart/2005/8/layout/orgChart1"/>
    <dgm:cxn modelId="{761C25C4-287F-4373-AFD4-EB4F508C354C}" type="presOf" srcId="{D6F6C8FA-33CF-4F95-95DD-AE40DD4BFAFD}" destId="{640D5A6E-3DD2-4759-A464-28D74546FC03}" srcOrd="0" destOrd="0" presId="urn:microsoft.com/office/officeart/2005/8/layout/orgChart1"/>
    <dgm:cxn modelId="{9D23CAC5-03B6-4E7F-B4BB-9EF59A8E8119}" type="presOf" srcId="{43461BEB-20F0-4052-9EC2-DBEF6586FE06}" destId="{1BCC8AAC-6919-4D0F-A04F-BBDB18B239C2}" srcOrd="0" destOrd="0" presId="urn:microsoft.com/office/officeart/2005/8/layout/orgChart1"/>
    <dgm:cxn modelId="{5523E1C5-9F3C-47D4-B3D2-FAF7A84C8CA9}" type="presOf" srcId="{B32A780E-D634-46C7-925A-71DE0097069B}" destId="{974C7D03-0DB8-464B-B055-62B9FBDEF836}" srcOrd="0" destOrd="0" presId="urn:microsoft.com/office/officeart/2005/8/layout/orgChart1"/>
    <dgm:cxn modelId="{9E30DDC8-7F26-4382-9D74-ECEAF13E39D9}" type="presOf" srcId="{6FD15EF0-6F9A-405E-9275-D29D3A2B896B}" destId="{623D4A9E-4EFC-47A3-806B-1ED5CFD30202}" srcOrd="1" destOrd="0" presId="urn:microsoft.com/office/officeart/2005/8/layout/orgChart1"/>
    <dgm:cxn modelId="{977B9FC9-70E0-472B-AB61-9AED4E1E8E34}" type="presOf" srcId="{A51F770D-F189-4971-A0E9-F049BFB44527}" destId="{6DDC8EBF-5702-40D8-9C91-74E23AEE1F3E}" srcOrd="1" destOrd="0" presId="urn:microsoft.com/office/officeart/2005/8/layout/orgChart1"/>
    <dgm:cxn modelId="{E57312CC-90EB-4036-9A0F-EA9C67FBFE59}" srcId="{8403BC51-A728-4AAE-A359-B3DF20896E96}" destId="{C922A5A7-2E9F-42AD-A79A-9883CCC72057}" srcOrd="0" destOrd="0" parTransId="{244DBD15-DBCD-49C2-BCC1-6AEADF5E223B}" sibTransId="{B524FCB7-39C4-4B21-81BB-ECD55EA0E04B}"/>
    <dgm:cxn modelId="{AC2E12CD-A98E-4351-895F-3C5F6AC9D9C9}" type="presOf" srcId="{B84CA0D6-8617-4100-B7A9-DF7454B20120}" destId="{1495A455-E62D-4F3D-8582-59C5EB5C8C7E}" srcOrd="0" destOrd="0" presId="urn:microsoft.com/office/officeart/2005/8/layout/orgChart1"/>
    <dgm:cxn modelId="{53697DCD-ED98-41DA-BBBE-01648EECC748}" type="presOf" srcId="{62213536-B37F-4105-9C23-0A036103C5FD}" destId="{8508B300-3A01-4895-9FCC-75FE4FB487FF}" srcOrd="0" destOrd="0" presId="urn:microsoft.com/office/officeart/2005/8/layout/orgChart1"/>
    <dgm:cxn modelId="{150A9DCD-4CAD-4DD9-86EF-B9FF0911CBE1}" type="presOf" srcId="{1A446D28-5E5D-4E0B-AB4A-DEB0D946B017}" destId="{CB241FE0-2C12-4B08-9D61-0526B5095CE4}" srcOrd="0" destOrd="0" presId="urn:microsoft.com/office/officeart/2005/8/layout/orgChart1"/>
    <dgm:cxn modelId="{456201CE-4500-4858-AFBD-A06F6824208B}" type="presOf" srcId="{1A446D28-5E5D-4E0B-AB4A-DEB0D946B017}" destId="{CC14F141-8422-46DE-B6EF-C2B1B8C556AC}" srcOrd="1" destOrd="0" presId="urn:microsoft.com/office/officeart/2005/8/layout/orgChart1"/>
    <dgm:cxn modelId="{A11614CF-FC01-434C-B26B-ACC64DCD9374}" type="presOf" srcId="{971988FA-7D31-4A25-8B14-E5BA7DBCAEDF}" destId="{8B7FCAF1-5B54-4B61-910D-FB1E05FFBCBE}" srcOrd="0" destOrd="0" presId="urn:microsoft.com/office/officeart/2005/8/layout/orgChart1"/>
    <dgm:cxn modelId="{B854A4D0-FA3D-4E94-B17F-A6C2345579AB}" type="presOf" srcId="{6E450FC6-BB9C-4DB6-AF2F-CC63AC691FC1}" destId="{DEBADBC2-DACE-46E8-9576-AF0BF2765FE9}" srcOrd="0" destOrd="0" presId="urn:microsoft.com/office/officeart/2005/8/layout/orgChart1"/>
    <dgm:cxn modelId="{32FDAFD0-FA3E-425C-A763-904EC72C774A}" srcId="{74178EA7-89FD-4C22-9975-DFDC7CCFDE56}" destId="{AE7FE488-42B6-4101-B433-0704E1BAE8F1}" srcOrd="6" destOrd="0" parTransId="{647BC42F-77D1-4FD8-BF9F-1D15CE476DF7}" sibTransId="{5C34D8B9-9061-4FD1-91A6-CE2E94348835}"/>
    <dgm:cxn modelId="{004AB5D0-6CAC-4472-A315-287012521D3A}" type="presOf" srcId="{CF05D2A2-FBFB-4F28-A999-A7A5138346A6}" destId="{8EA4D2EC-D9D3-4A30-A1D9-8C281E64218E}" srcOrd="1" destOrd="0" presId="urn:microsoft.com/office/officeart/2005/8/layout/orgChart1"/>
    <dgm:cxn modelId="{1C07C9D2-6D60-4A09-8046-52CF321BD4A1}" type="presOf" srcId="{DEFB3895-5D3F-4CE7-A127-89C9E1A939F0}" destId="{90DE8B90-0FCD-4EAD-BB5C-B33FF9F86F06}" srcOrd="0" destOrd="0" presId="urn:microsoft.com/office/officeart/2005/8/layout/orgChart1"/>
    <dgm:cxn modelId="{98302DD3-3950-4FCE-8886-4414F5D240F0}" type="presOf" srcId="{5EEA9BFF-F5A8-489D-83F7-B47E7B76F921}" destId="{7BBB1A03-711A-47F8-8ED6-B3380A2A231F}" srcOrd="0" destOrd="0" presId="urn:microsoft.com/office/officeart/2005/8/layout/orgChart1"/>
    <dgm:cxn modelId="{6BFA9BD3-ACAE-4DF4-96E1-E71EF9440E51}" type="presOf" srcId="{62213536-B37F-4105-9C23-0A036103C5FD}" destId="{BD971895-0FFD-43AA-8997-A203C76489D8}" srcOrd="1" destOrd="0" presId="urn:microsoft.com/office/officeart/2005/8/layout/orgChart1"/>
    <dgm:cxn modelId="{8E01D0D3-A07A-4BEC-9B35-3E164AFF5CCA}" srcId="{0323D4B6-B44D-40CF-8EF0-A6DB96DBC236}" destId="{FCF4D89C-D2BF-49E8-8903-AAC9B62802EC}" srcOrd="4" destOrd="0" parTransId="{07096C0B-A7B6-4AEB-98F6-32AF465AB3DC}" sibTransId="{1FA4125E-8604-40DC-BA52-BDA0DC69AC21}"/>
    <dgm:cxn modelId="{7C32F1D4-198F-4575-A191-82DA40F53813}" srcId="{D6F1886F-FB25-4AD6-BFCA-581034569314}" destId="{AE6A0E66-C7A8-4440-B167-26B0A2C3F62C}" srcOrd="2" destOrd="0" parTransId="{6B4DB9F9-9157-451D-81D8-C01520A0F29D}" sibTransId="{DC599040-64E8-4F83-94ED-B86CEDA07095}"/>
    <dgm:cxn modelId="{86254FD5-F62C-4D31-B33F-E6FFD34BB75A}" type="presOf" srcId="{EA7FFF3C-6FAD-4628-B16E-07E8B0970603}" destId="{690F1C1E-DF61-4150-8972-782E09FF6767}" srcOrd="0" destOrd="0" presId="urn:microsoft.com/office/officeart/2005/8/layout/orgChart1"/>
    <dgm:cxn modelId="{8A3EB6D5-258B-4BFF-871E-9DBBACB10090}" srcId="{0323D4B6-B44D-40CF-8EF0-A6DB96DBC236}" destId="{E238A75E-EE89-4586-95B4-027CD03E45A5}" srcOrd="0" destOrd="0" parTransId="{FB60BDDE-5D65-4887-8B93-1CBC77C4B0BB}" sibTransId="{796FB79A-F1F9-4C41-B78A-B69472F49C63}"/>
    <dgm:cxn modelId="{D595A9D6-492C-436F-8256-2D8E3DD89854}" type="presOf" srcId="{566F59B0-C843-4EA0-8A3F-9304E21BB4AB}" destId="{B1FA6C9F-FADE-4558-9BD7-212601A86B93}" srcOrd="1" destOrd="0" presId="urn:microsoft.com/office/officeart/2005/8/layout/orgChart1"/>
    <dgm:cxn modelId="{4BE548D7-585E-449E-90FF-2772B737515C}" srcId="{62213536-B37F-4105-9C23-0A036103C5FD}" destId="{0C5888EE-B24F-4210-8CDC-9B762AD25699}" srcOrd="1" destOrd="0" parTransId="{C50A408A-99CC-4575-9A4B-EC4626D4CA2C}" sibTransId="{B38876AA-530D-4441-8565-78CFF0A79343}"/>
    <dgm:cxn modelId="{166124D8-10A6-4B26-99A4-3296E4B42179}" type="presOf" srcId="{182E6A58-7E60-462E-8E8F-BE0E4ADD2E74}" destId="{9B7CC1AF-B72D-4FB3-8D11-836C0AFE9EEE}" srcOrd="0" destOrd="0" presId="urn:microsoft.com/office/officeart/2005/8/layout/orgChart1"/>
    <dgm:cxn modelId="{1CF1BED8-C0FD-4E32-AC13-A3065AE0CD2A}" type="presOf" srcId="{BC3A6BB3-DBCE-4ADB-826F-BEE42063EA26}" destId="{B2021D16-FF9C-480F-9553-9935BCB9B59E}" srcOrd="1" destOrd="0" presId="urn:microsoft.com/office/officeart/2005/8/layout/orgChart1"/>
    <dgm:cxn modelId="{1F31EBD8-7F17-4D1C-9BB3-2B0DAF700301}" srcId="{D6F1886F-FB25-4AD6-BFCA-581034569314}" destId="{383B633B-564B-421A-8756-74B61F35C704}" srcOrd="1" destOrd="0" parTransId="{709F6F9B-DCF9-4E4E-A0F8-CD830C816E52}" sibTransId="{E44964B4-B5EF-4F99-AEF3-F6D8F58F4BFD}"/>
    <dgm:cxn modelId="{899BE2D9-6085-4CFF-BA6E-DCB262C7E9AD}" type="presOf" srcId="{CF05D2A2-FBFB-4F28-A999-A7A5138346A6}" destId="{4A459435-9D22-45D9-BFCE-102A07328827}" srcOrd="0" destOrd="0" presId="urn:microsoft.com/office/officeart/2005/8/layout/orgChart1"/>
    <dgm:cxn modelId="{275BC8DB-4BB3-44CF-9677-101084F7573F}" type="presOf" srcId="{52629D47-0B85-4BA6-B805-F34B59646310}" destId="{57D472FE-FB96-4BB1-A507-916A2F2C8110}" srcOrd="1" destOrd="0" presId="urn:microsoft.com/office/officeart/2005/8/layout/orgChart1"/>
    <dgm:cxn modelId="{9545C1DC-CB5D-4610-8771-73CB5674681E}" type="presOf" srcId="{49F3E67F-80C0-4171-9E3D-C654CA06AF5C}" destId="{BB6D7216-5317-4AB4-A61D-8876CEA8F713}" srcOrd="0" destOrd="0" presId="urn:microsoft.com/office/officeart/2005/8/layout/orgChart1"/>
    <dgm:cxn modelId="{E5831ADD-82EB-47E3-8AE4-78D596233F91}" type="presOf" srcId="{4CF49FE8-4DBB-461B-BD07-4F336F45BD07}" destId="{87F60AC0-1EE9-47C9-A914-1BA824BC312F}" srcOrd="0" destOrd="0" presId="urn:microsoft.com/office/officeart/2005/8/layout/orgChart1"/>
    <dgm:cxn modelId="{76CDDDDF-53BB-4723-9D11-3F5C116E1090}" srcId="{62213536-B37F-4105-9C23-0A036103C5FD}" destId="{22D61F64-B2FA-49BC-8AA6-D892D555D9AB}" srcOrd="0" destOrd="0" parTransId="{23B08146-18CC-4EBA-9930-2243E44DB38D}" sibTransId="{E8D5FCE0-7C0B-4B35-A3BD-27143BE4AE80}"/>
    <dgm:cxn modelId="{19F344E2-68DD-401F-95B4-FF112D5ABFBA}" srcId="{74178EA7-89FD-4C22-9975-DFDC7CCFDE56}" destId="{37062F1F-49BF-4F59-9D52-5CDF7F50EA84}" srcOrd="5" destOrd="0" parTransId="{971988FA-7D31-4A25-8B14-E5BA7DBCAEDF}" sibTransId="{9456C845-C595-4A06-A672-ADDC96F43FE1}"/>
    <dgm:cxn modelId="{C2AD2DE3-8FB3-4484-8735-6638B0711EA1}" srcId="{E9992C9D-0041-409E-A336-F53BBD786556}" destId="{56ABF5FC-1C68-473A-84CB-9783DAAF3BE6}" srcOrd="2" destOrd="0" parTransId="{0CE6C521-0CA3-429A-9E8C-6B5F0C31B182}" sibTransId="{20EE0726-653E-47CF-9347-6F19B7C3B3A9}"/>
    <dgm:cxn modelId="{F1E015E4-0B3E-47C7-B24C-0ABD31F51942}" type="presOf" srcId="{8021BBBA-E476-4D4A-8EA0-87D402C9922A}" destId="{D4491F82-14F4-4AFD-98AA-A82F52DA2687}" srcOrd="0" destOrd="0" presId="urn:microsoft.com/office/officeart/2005/8/layout/orgChart1"/>
    <dgm:cxn modelId="{1D016FE5-EED4-4AA9-A2B0-D89BE48B5892}" srcId="{62213536-B37F-4105-9C23-0A036103C5FD}" destId="{A51F770D-F189-4971-A0E9-F049BFB44527}" srcOrd="2" destOrd="0" parTransId="{6EB43ED7-4B06-4A2D-9D3B-794A77CAC8D2}" sibTransId="{836E8D19-2335-4876-A68E-F31FE336DC17}"/>
    <dgm:cxn modelId="{147499E9-BE23-4104-83BD-F8711A378354}" type="presOf" srcId="{40B67990-C2FB-4FDB-90D8-02B5D1FF858B}" destId="{3C450E77-DC07-4E3E-AF4A-06E05001B84D}" srcOrd="1" destOrd="0" presId="urn:microsoft.com/office/officeart/2005/8/layout/orgChart1"/>
    <dgm:cxn modelId="{2C7CF7EA-E134-4C05-85E5-9AF6D416798E}" type="presOf" srcId="{9F5772BB-C06D-41BE-AC62-C41AA5CE69D8}" destId="{E9048AE8-5688-422B-9F29-94F40A9E7D35}" srcOrd="0" destOrd="0" presId="urn:microsoft.com/office/officeart/2005/8/layout/orgChart1"/>
    <dgm:cxn modelId="{BF806CED-1F9E-4D32-8671-53FB91242C74}" type="presOf" srcId="{BAB70A08-276D-4B3D-8BD1-096078F5C472}" destId="{D692409A-4114-4EE6-AB71-1991189981D6}" srcOrd="0" destOrd="0" presId="urn:microsoft.com/office/officeart/2005/8/layout/orgChart1"/>
    <dgm:cxn modelId="{88581AEE-1AC3-438D-8A1D-8E70659FC99C}" srcId="{0323D4B6-B44D-40CF-8EF0-A6DB96DBC236}" destId="{612536D4-C028-4CDB-806F-438FAF6AE878}" srcOrd="5" destOrd="0" parTransId="{1D04BC43-3783-4781-AFF4-B788EF9DD1C7}" sibTransId="{5C04E55D-721F-4493-86BF-E8AC53F7F09D}"/>
    <dgm:cxn modelId="{90C7E1EE-E8E4-4593-85E2-8DAE17CB0705}" type="presOf" srcId="{E9992C9D-0041-409E-A336-F53BBD786556}" destId="{57F1B2EE-C310-4B95-823C-E4681EB4BDD4}" srcOrd="0" destOrd="0" presId="urn:microsoft.com/office/officeart/2005/8/layout/orgChart1"/>
    <dgm:cxn modelId="{42306EF0-FEA6-422D-BC8C-729441A486C1}" type="presOf" srcId="{29C5D662-F880-4041-B08B-23A7FAF4B160}" destId="{7E4618A5-3DDB-4E26-BD21-D6085BF086A4}" srcOrd="1" destOrd="0" presId="urn:microsoft.com/office/officeart/2005/8/layout/orgChart1"/>
    <dgm:cxn modelId="{2731D9F1-BC2B-4FEB-B674-0C1DD6B7B12B}" srcId="{846EC5C5-3548-401D-BE3C-953AF9372E64}" destId="{40B67990-C2FB-4FDB-90D8-02B5D1FF858B}" srcOrd="0" destOrd="0" parTransId="{B84CA0D6-8617-4100-B7A9-DF7454B20120}" sibTransId="{25500557-B9F3-4932-A82D-492091D6BC14}"/>
    <dgm:cxn modelId="{9328A9F2-3934-4B25-AF53-E861DABF8FE7}" type="presOf" srcId="{F04882D6-2837-4B4F-A2F4-B0E5076275B1}" destId="{C1554211-7C64-4F34-9DA4-D7454B02D29B}" srcOrd="0" destOrd="0" presId="urn:microsoft.com/office/officeart/2005/8/layout/orgChart1"/>
    <dgm:cxn modelId="{95D752F3-CB22-4AB1-B28A-B24804C45067}" type="presOf" srcId="{AE7FE488-42B6-4101-B433-0704E1BAE8F1}" destId="{5E72AEA9-D956-454A-825A-59658C7F6EF2}" srcOrd="1" destOrd="0" presId="urn:microsoft.com/office/officeart/2005/8/layout/orgChart1"/>
    <dgm:cxn modelId="{720007F5-CACD-4B11-A1DC-38822291D70D}" type="presOf" srcId="{269E9C1A-00C1-47C8-B848-752B00D83510}" destId="{6C7A062C-302D-4AD7-8149-7486168AB9BD}" srcOrd="0" destOrd="0" presId="urn:microsoft.com/office/officeart/2005/8/layout/orgChart1"/>
    <dgm:cxn modelId="{80874FF5-51E5-49BD-B3D9-9C0B864C5760}" type="presOf" srcId="{4FAE30AA-7987-4BB0-B0D0-955DE82F90B4}" destId="{CCAE7D24-058E-4DD6-84D9-C12463350EAD}" srcOrd="1" destOrd="0" presId="urn:microsoft.com/office/officeart/2005/8/layout/orgChart1"/>
    <dgm:cxn modelId="{6CC1A2F5-E408-4E36-971A-455031347876}" srcId="{E9992C9D-0041-409E-A336-F53BBD786556}" destId="{D7B3BA33-6171-4C73-8FDA-4C2A8BBA2C2A}" srcOrd="1" destOrd="0" parTransId="{EC385011-0487-4579-A1C4-C80E4630C1BF}" sibTransId="{1732B6DA-E11B-491B-AE76-2AB80DEDF4E5}"/>
    <dgm:cxn modelId="{7401DDF5-8339-41F2-BF1B-8BDE1FF4D0E1}" type="presOf" srcId="{D6F1886F-FB25-4AD6-BFCA-581034569314}" destId="{2A7BCB1C-09F4-482C-A0D2-6044D3AEB6E4}" srcOrd="0" destOrd="0" presId="urn:microsoft.com/office/officeart/2005/8/layout/orgChart1"/>
    <dgm:cxn modelId="{ED41C2F8-D086-4C66-9F8F-8229D2234D1A}" type="presOf" srcId="{2031BEBE-40B5-4E50-8D59-7850559C0D40}" destId="{24929D26-8AE0-4933-8909-DC60D8F02606}" srcOrd="0" destOrd="0" presId="urn:microsoft.com/office/officeart/2005/8/layout/orgChart1"/>
    <dgm:cxn modelId="{B07764F9-A7E3-4E40-A018-F11A34EBC0A5}" type="presOf" srcId="{E238A75E-EE89-4586-95B4-027CD03E45A5}" destId="{4AECECC8-0E18-40E8-A20E-151BDA535067}" srcOrd="0" destOrd="0" presId="urn:microsoft.com/office/officeart/2005/8/layout/orgChart1"/>
    <dgm:cxn modelId="{D2834DF9-B225-452F-B3C6-7615A7FF91C8}" type="presOf" srcId="{6CDC4395-3065-4877-B510-E74F49B6B1F7}" destId="{D9ED76A0-2CF1-446D-A690-88F9520102D6}" srcOrd="1" destOrd="0" presId="urn:microsoft.com/office/officeart/2005/8/layout/orgChart1"/>
    <dgm:cxn modelId="{20D56FF9-5794-485B-992D-0300723CD5D9}" type="presOf" srcId="{4CF49FE8-4DBB-461B-BD07-4F336F45BD07}" destId="{E6E8D435-FBE7-42F7-8417-92F274DBD1EF}" srcOrd="1" destOrd="0" presId="urn:microsoft.com/office/officeart/2005/8/layout/orgChart1"/>
    <dgm:cxn modelId="{5F9BDCFC-0151-48F9-B5E6-E2B06F935E35}" type="presOf" srcId="{244DBD15-DBCD-49C2-BCC1-6AEADF5E223B}" destId="{6F5D9BE5-E43A-4999-9718-05297EF73A61}" srcOrd="0" destOrd="0" presId="urn:microsoft.com/office/officeart/2005/8/layout/orgChart1"/>
    <dgm:cxn modelId="{96228BFF-8FDA-4965-8D58-7D4AD143333A}" type="presOf" srcId="{8403BC51-A728-4AAE-A359-B3DF20896E96}" destId="{6A343A48-13C6-4AD4-A635-B9C935F6219E}" srcOrd="0" destOrd="0" presId="urn:microsoft.com/office/officeart/2005/8/layout/orgChart1"/>
    <dgm:cxn modelId="{75FC9E6F-1CA1-4329-8955-1049D26C4D66}" type="presParOf" srcId="{0420A7E5-1DE7-40AA-8B40-6672BC8E8783}" destId="{D7678942-89A7-48F4-9FAD-DCD13DEA0D78}" srcOrd="0" destOrd="0" presId="urn:microsoft.com/office/officeart/2005/8/layout/orgChart1"/>
    <dgm:cxn modelId="{5AFD383E-3BB9-4AF5-AF58-090959924EC1}" type="presParOf" srcId="{D7678942-89A7-48F4-9FAD-DCD13DEA0D78}" destId="{C9FE2A92-EB0B-4E23-95B7-23144E0F6BF2}" srcOrd="0" destOrd="0" presId="urn:microsoft.com/office/officeart/2005/8/layout/orgChart1"/>
    <dgm:cxn modelId="{801ABA3D-5EAB-405B-A423-9743D26C5B00}" type="presParOf" srcId="{C9FE2A92-EB0B-4E23-95B7-23144E0F6BF2}" destId="{12CEA6E4-0107-44F0-9393-D62EEA89C595}" srcOrd="0" destOrd="0" presId="urn:microsoft.com/office/officeart/2005/8/layout/orgChart1"/>
    <dgm:cxn modelId="{8CDE9FF9-9F89-4A1B-8CCD-B5EEDA3EF798}" type="presParOf" srcId="{C9FE2A92-EB0B-4E23-95B7-23144E0F6BF2}" destId="{B41961DF-D647-4E09-980D-00749EAAAC5F}" srcOrd="1" destOrd="0" presId="urn:microsoft.com/office/officeart/2005/8/layout/orgChart1"/>
    <dgm:cxn modelId="{FDF13306-995E-4ED3-BDCD-146B4562B7B6}" type="presParOf" srcId="{D7678942-89A7-48F4-9FAD-DCD13DEA0D78}" destId="{664D41F2-DF54-475B-869A-330A271CDEFE}" srcOrd="1" destOrd="0" presId="urn:microsoft.com/office/officeart/2005/8/layout/orgChart1"/>
    <dgm:cxn modelId="{F91F92F1-8611-4AD5-B24F-7DAC85DB73F2}" type="presParOf" srcId="{664D41F2-DF54-475B-869A-330A271CDEFE}" destId="{EBBBAB15-21D7-4AB9-8A40-866656E38BAE}" srcOrd="0" destOrd="0" presId="urn:microsoft.com/office/officeart/2005/8/layout/orgChart1"/>
    <dgm:cxn modelId="{601CFA2E-F761-4858-B200-6FDBB0E3A720}" type="presParOf" srcId="{664D41F2-DF54-475B-869A-330A271CDEFE}" destId="{B6958201-4F3B-41C2-BCEB-A1BC3B99A776}" srcOrd="1" destOrd="0" presId="urn:microsoft.com/office/officeart/2005/8/layout/orgChart1"/>
    <dgm:cxn modelId="{313A6C5B-AEA7-4F6E-AEAE-9F28FF51659B}" type="presParOf" srcId="{B6958201-4F3B-41C2-BCEB-A1BC3B99A776}" destId="{98EF85B3-8FF5-48F8-A0C1-ADB1C782BD05}" srcOrd="0" destOrd="0" presId="urn:microsoft.com/office/officeart/2005/8/layout/orgChart1"/>
    <dgm:cxn modelId="{7EDA22CD-4CC6-4062-8D47-C355A7F4DC5E}" type="presParOf" srcId="{98EF85B3-8FF5-48F8-A0C1-ADB1C782BD05}" destId="{21C85160-3518-4529-AF8C-02B43186C1BF}" srcOrd="0" destOrd="0" presId="urn:microsoft.com/office/officeart/2005/8/layout/orgChart1"/>
    <dgm:cxn modelId="{F507112E-5A8B-43EB-9ABD-4D1A732989D4}" type="presParOf" srcId="{98EF85B3-8FF5-48F8-A0C1-ADB1C782BD05}" destId="{644E7B12-D59E-4527-872B-0B6871CCACA7}" srcOrd="1" destOrd="0" presId="urn:microsoft.com/office/officeart/2005/8/layout/orgChart1"/>
    <dgm:cxn modelId="{C2ED66BB-2F7C-4958-8587-0801DD66C86D}" type="presParOf" srcId="{B6958201-4F3B-41C2-BCEB-A1BC3B99A776}" destId="{5A6525F1-9168-4A26-B0AA-C1D37A2F9BEB}" srcOrd="1" destOrd="0" presId="urn:microsoft.com/office/officeart/2005/8/layout/orgChart1"/>
    <dgm:cxn modelId="{8EE562AD-C309-4CCB-9339-2B2B40115D1D}" type="presParOf" srcId="{5A6525F1-9168-4A26-B0AA-C1D37A2F9BEB}" destId="{1ECF925C-6BBA-420F-BE31-8A8A5E795515}" srcOrd="0" destOrd="0" presId="urn:microsoft.com/office/officeart/2005/8/layout/orgChart1"/>
    <dgm:cxn modelId="{C6CC9754-4BDE-448C-BA88-E4580CB5055B}" type="presParOf" srcId="{5A6525F1-9168-4A26-B0AA-C1D37A2F9BEB}" destId="{ED61294A-95AA-48A0-92F9-3D6A8411F69E}" srcOrd="1" destOrd="0" presId="urn:microsoft.com/office/officeart/2005/8/layout/orgChart1"/>
    <dgm:cxn modelId="{3614F116-CC18-4C74-B25B-112E67651372}" type="presParOf" srcId="{ED61294A-95AA-48A0-92F9-3D6A8411F69E}" destId="{FE0C25E5-E931-45BF-9088-8D507295CBF9}" srcOrd="0" destOrd="0" presId="urn:microsoft.com/office/officeart/2005/8/layout/orgChart1"/>
    <dgm:cxn modelId="{5A29B777-CFE5-438A-A291-C36B0BB10B9E}" type="presParOf" srcId="{FE0C25E5-E931-45BF-9088-8D507295CBF9}" destId="{57F1B2EE-C310-4B95-823C-E4681EB4BDD4}" srcOrd="0" destOrd="0" presId="urn:microsoft.com/office/officeart/2005/8/layout/orgChart1"/>
    <dgm:cxn modelId="{DE2579F6-F42A-4C81-9609-5D586DB7FD8F}" type="presParOf" srcId="{FE0C25E5-E931-45BF-9088-8D507295CBF9}" destId="{472DDF85-0B8D-43F4-A59C-5B40AD3F0B43}" srcOrd="1" destOrd="0" presId="urn:microsoft.com/office/officeart/2005/8/layout/orgChart1"/>
    <dgm:cxn modelId="{9A1AB71F-8A74-4E07-87E5-B23B2F718AB7}" type="presParOf" srcId="{ED61294A-95AA-48A0-92F9-3D6A8411F69E}" destId="{5485685B-53FE-4E11-AB98-5CE218F3D37F}" srcOrd="1" destOrd="0" presId="urn:microsoft.com/office/officeart/2005/8/layout/orgChart1"/>
    <dgm:cxn modelId="{7FC40FAA-02BD-4C9C-9844-B371ACE6723F}" type="presParOf" srcId="{5485685B-53FE-4E11-AB98-5CE218F3D37F}" destId="{F951C67B-A1BC-4FF4-AE55-C3B2FBBB5AB5}" srcOrd="0" destOrd="0" presId="urn:microsoft.com/office/officeart/2005/8/layout/orgChart1"/>
    <dgm:cxn modelId="{D9910469-9A4D-46F2-9436-757F4C733433}" type="presParOf" srcId="{5485685B-53FE-4E11-AB98-5CE218F3D37F}" destId="{1ED658B4-CA4A-4148-99AA-C306EE9D64D0}" srcOrd="1" destOrd="0" presId="urn:microsoft.com/office/officeart/2005/8/layout/orgChart1"/>
    <dgm:cxn modelId="{E1E879E3-B6FB-4E23-BCC2-E22716AB592D}" type="presParOf" srcId="{1ED658B4-CA4A-4148-99AA-C306EE9D64D0}" destId="{796DC322-9616-474D-A490-8471129FC81B}" srcOrd="0" destOrd="0" presId="urn:microsoft.com/office/officeart/2005/8/layout/orgChart1"/>
    <dgm:cxn modelId="{203D0734-6943-47DD-850E-9B8BD70F7956}" type="presParOf" srcId="{796DC322-9616-474D-A490-8471129FC81B}" destId="{974C7D03-0DB8-464B-B055-62B9FBDEF836}" srcOrd="0" destOrd="0" presId="urn:microsoft.com/office/officeart/2005/8/layout/orgChart1"/>
    <dgm:cxn modelId="{C9B1BC52-2579-4413-AD1A-A88B8C9E6318}" type="presParOf" srcId="{796DC322-9616-474D-A490-8471129FC81B}" destId="{6D9220B8-793B-4414-8E54-B2C4FBA32EAA}" srcOrd="1" destOrd="0" presId="urn:microsoft.com/office/officeart/2005/8/layout/orgChart1"/>
    <dgm:cxn modelId="{96E9F839-A42D-4502-A13B-CE6454636301}" type="presParOf" srcId="{1ED658B4-CA4A-4148-99AA-C306EE9D64D0}" destId="{1FB9975E-5254-42A2-A0E0-43138B84194C}" srcOrd="1" destOrd="0" presId="urn:microsoft.com/office/officeart/2005/8/layout/orgChart1"/>
    <dgm:cxn modelId="{2FB4A687-B6D4-4FB1-B47D-A813D016923F}" type="presParOf" srcId="{1ED658B4-CA4A-4148-99AA-C306EE9D64D0}" destId="{DA9D79E4-7283-42FD-9BDF-CD032DEB6619}" srcOrd="2" destOrd="0" presId="urn:microsoft.com/office/officeart/2005/8/layout/orgChart1"/>
    <dgm:cxn modelId="{C68EEA61-0721-4F61-BCBE-B1222EEBD773}" type="presParOf" srcId="{5485685B-53FE-4E11-AB98-5CE218F3D37F}" destId="{DB6BF89A-3E6E-4B81-8558-388B3F1AC9AC}" srcOrd="2" destOrd="0" presId="urn:microsoft.com/office/officeart/2005/8/layout/orgChart1"/>
    <dgm:cxn modelId="{1F31A2E9-3A60-4F4F-8F09-913F02951AF7}" type="presParOf" srcId="{5485685B-53FE-4E11-AB98-5CE218F3D37F}" destId="{0129AEC9-8A9B-4262-946D-51C8B80B1485}" srcOrd="3" destOrd="0" presId="urn:microsoft.com/office/officeart/2005/8/layout/orgChart1"/>
    <dgm:cxn modelId="{B429EE33-B012-40F8-B3AC-A331E072D6CB}" type="presParOf" srcId="{0129AEC9-8A9B-4262-946D-51C8B80B1485}" destId="{ED49219A-B1D5-4A68-A9FA-780231426900}" srcOrd="0" destOrd="0" presId="urn:microsoft.com/office/officeart/2005/8/layout/orgChart1"/>
    <dgm:cxn modelId="{B3EF124F-83C5-4EAC-BB30-6F362B0F0B00}" type="presParOf" srcId="{ED49219A-B1D5-4A68-A9FA-780231426900}" destId="{DBF22AFD-626E-4C6B-AF6F-25201B5D6093}" srcOrd="0" destOrd="0" presId="urn:microsoft.com/office/officeart/2005/8/layout/orgChart1"/>
    <dgm:cxn modelId="{854B79DA-4A5F-4271-AF90-F8659F8CADAC}" type="presParOf" srcId="{ED49219A-B1D5-4A68-A9FA-780231426900}" destId="{D037B619-77A4-4033-AEF0-EFF58AC5F486}" srcOrd="1" destOrd="0" presId="urn:microsoft.com/office/officeart/2005/8/layout/orgChart1"/>
    <dgm:cxn modelId="{76A28050-E233-4764-B99C-1B0B33476E96}" type="presParOf" srcId="{0129AEC9-8A9B-4262-946D-51C8B80B1485}" destId="{579D0CCF-7BE9-4C1D-8603-BB8834AB688D}" srcOrd="1" destOrd="0" presId="urn:microsoft.com/office/officeart/2005/8/layout/orgChart1"/>
    <dgm:cxn modelId="{03027416-A635-4EF2-84A9-175C4B8B7B6B}" type="presParOf" srcId="{0129AEC9-8A9B-4262-946D-51C8B80B1485}" destId="{166F6ECA-DBE5-4A8D-ABA8-D7FF94B35F58}" srcOrd="2" destOrd="0" presId="urn:microsoft.com/office/officeart/2005/8/layout/orgChart1"/>
    <dgm:cxn modelId="{CFE19D28-E016-472D-94AD-09BA52D939C2}" type="presParOf" srcId="{5485685B-53FE-4E11-AB98-5CE218F3D37F}" destId="{9A73FC6E-5CF5-46C9-A97E-2DC9D4E4A4A9}" srcOrd="4" destOrd="0" presId="urn:microsoft.com/office/officeart/2005/8/layout/orgChart1"/>
    <dgm:cxn modelId="{35C6D8E8-E31D-41A8-8C43-412693F17027}" type="presParOf" srcId="{5485685B-53FE-4E11-AB98-5CE218F3D37F}" destId="{3C2025C7-5558-4BDA-8967-2DE71D682313}" srcOrd="5" destOrd="0" presId="urn:microsoft.com/office/officeart/2005/8/layout/orgChart1"/>
    <dgm:cxn modelId="{DAE48FBD-D247-4E9B-A3BB-410E3DBCA0E9}" type="presParOf" srcId="{3C2025C7-5558-4BDA-8967-2DE71D682313}" destId="{78CD2A69-6DB2-4D27-89B2-F507622497A3}" srcOrd="0" destOrd="0" presId="urn:microsoft.com/office/officeart/2005/8/layout/orgChart1"/>
    <dgm:cxn modelId="{4D2C046C-91CB-4EA1-9B66-AFB9C0F7FF62}" type="presParOf" srcId="{78CD2A69-6DB2-4D27-89B2-F507622497A3}" destId="{B8C229C1-C5EF-4CAB-841D-865940085148}" srcOrd="0" destOrd="0" presId="urn:microsoft.com/office/officeart/2005/8/layout/orgChart1"/>
    <dgm:cxn modelId="{A8E07F8E-8394-4B15-AC5B-81C36F0AF19B}" type="presParOf" srcId="{78CD2A69-6DB2-4D27-89B2-F507622497A3}" destId="{DF0AF326-B223-4779-B402-3F9CFB2BF0FA}" srcOrd="1" destOrd="0" presId="urn:microsoft.com/office/officeart/2005/8/layout/orgChart1"/>
    <dgm:cxn modelId="{2E6C071F-144C-4005-A089-A0C07666B94E}" type="presParOf" srcId="{3C2025C7-5558-4BDA-8967-2DE71D682313}" destId="{C591F51E-2D5D-4763-9076-19954D9B9545}" srcOrd="1" destOrd="0" presId="urn:microsoft.com/office/officeart/2005/8/layout/orgChart1"/>
    <dgm:cxn modelId="{1829B026-2749-43D3-AE79-227FEFA82035}" type="presParOf" srcId="{3C2025C7-5558-4BDA-8967-2DE71D682313}" destId="{9AB546AB-FDE8-441A-A47D-FA34110BC5A6}" srcOrd="2" destOrd="0" presId="urn:microsoft.com/office/officeart/2005/8/layout/orgChart1"/>
    <dgm:cxn modelId="{6BAF9F4C-9FC1-43EA-9F19-2587B1FCFE7F}" type="presParOf" srcId="{5485685B-53FE-4E11-AB98-5CE218F3D37F}" destId="{7BBB1A03-711A-47F8-8ED6-B3380A2A231F}" srcOrd="6" destOrd="0" presId="urn:microsoft.com/office/officeart/2005/8/layout/orgChart1"/>
    <dgm:cxn modelId="{7F6D9C16-0632-4657-BDC9-CC7524B86989}" type="presParOf" srcId="{5485685B-53FE-4E11-AB98-5CE218F3D37F}" destId="{A69C3809-032B-4221-8A01-3BF43EF7BF0A}" srcOrd="7" destOrd="0" presId="urn:microsoft.com/office/officeart/2005/8/layout/orgChart1"/>
    <dgm:cxn modelId="{B892EB4F-7FA9-430E-8A75-3590544209EC}" type="presParOf" srcId="{A69C3809-032B-4221-8A01-3BF43EF7BF0A}" destId="{883C4D91-7BF6-4C01-9814-C1892941D4CD}" srcOrd="0" destOrd="0" presId="urn:microsoft.com/office/officeart/2005/8/layout/orgChart1"/>
    <dgm:cxn modelId="{5FBD3204-70F3-4070-9CA8-1F992E675D8F}" type="presParOf" srcId="{883C4D91-7BF6-4C01-9814-C1892941D4CD}" destId="{535D9D9F-B1E5-49E5-B6A2-1739CA1C2ECC}" srcOrd="0" destOrd="0" presId="urn:microsoft.com/office/officeart/2005/8/layout/orgChart1"/>
    <dgm:cxn modelId="{7A739F27-F074-4041-846C-56B363FD1C84}" type="presParOf" srcId="{883C4D91-7BF6-4C01-9814-C1892941D4CD}" destId="{D9ED76A0-2CF1-446D-A690-88F9520102D6}" srcOrd="1" destOrd="0" presId="urn:microsoft.com/office/officeart/2005/8/layout/orgChart1"/>
    <dgm:cxn modelId="{329E0C03-C6C9-487C-A9BE-34034CFC8E43}" type="presParOf" srcId="{A69C3809-032B-4221-8A01-3BF43EF7BF0A}" destId="{33FF88C6-5694-45B2-A61F-11DF76953D10}" srcOrd="1" destOrd="0" presId="urn:microsoft.com/office/officeart/2005/8/layout/orgChart1"/>
    <dgm:cxn modelId="{C29D10B8-12C3-4D37-8B6E-F1F630BB9BF2}" type="presParOf" srcId="{A69C3809-032B-4221-8A01-3BF43EF7BF0A}" destId="{DA493693-3F82-4936-A209-6F1C2A0EDDB3}" srcOrd="2" destOrd="0" presId="urn:microsoft.com/office/officeart/2005/8/layout/orgChart1"/>
    <dgm:cxn modelId="{08DAD370-E95B-4960-A722-53ABE2D4D854}" type="presParOf" srcId="{ED61294A-95AA-48A0-92F9-3D6A8411F69E}" destId="{0F2D8E2E-B9F0-4CD6-92E5-9A436B7AC615}" srcOrd="2" destOrd="0" presId="urn:microsoft.com/office/officeart/2005/8/layout/orgChart1"/>
    <dgm:cxn modelId="{99386D9B-3FDA-4329-8B05-72841188438E}" type="presParOf" srcId="{5A6525F1-9168-4A26-B0AA-C1D37A2F9BEB}" destId="{E8046678-7175-46E3-8385-A24331A19BBF}" srcOrd="2" destOrd="0" presId="urn:microsoft.com/office/officeart/2005/8/layout/orgChart1"/>
    <dgm:cxn modelId="{061D2CB1-8338-4FB6-B90A-3E2F63B64C5D}" type="presParOf" srcId="{5A6525F1-9168-4A26-B0AA-C1D37A2F9BEB}" destId="{58551EE8-017A-469F-9FC0-58648ADA38EC}" srcOrd="3" destOrd="0" presId="urn:microsoft.com/office/officeart/2005/8/layout/orgChart1"/>
    <dgm:cxn modelId="{E3ED68B9-35E6-4EC0-ABDD-DAC6691ACF12}" type="presParOf" srcId="{58551EE8-017A-469F-9FC0-58648ADA38EC}" destId="{0688F1D3-B4B8-4F12-968A-69CAA8E5D399}" srcOrd="0" destOrd="0" presId="urn:microsoft.com/office/officeart/2005/8/layout/orgChart1"/>
    <dgm:cxn modelId="{036A5D05-995C-45C3-B626-42ED49BF196B}" type="presParOf" srcId="{0688F1D3-B4B8-4F12-968A-69CAA8E5D399}" destId="{B63E51E1-1B46-4DD0-988E-59AF88BE6213}" srcOrd="0" destOrd="0" presId="urn:microsoft.com/office/officeart/2005/8/layout/orgChart1"/>
    <dgm:cxn modelId="{38D72E41-C778-4597-B6E4-1567738F1B1E}" type="presParOf" srcId="{0688F1D3-B4B8-4F12-968A-69CAA8E5D399}" destId="{623D4A9E-4EFC-47A3-806B-1ED5CFD30202}" srcOrd="1" destOrd="0" presId="urn:microsoft.com/office/officeart/2005/8/layout/orgChart1"/>
    <dgm:cxn modelId="{5534FC1B-9C9B-4846-BE5C-8E84EFEC638F}" type="presParOf" srcId="{58551EE8-017A-469F-9FC0-58648ADA38EC}" destId="{8ECEF7BE-A5D9-40EA-B8DF-1F1340DA45CE}" srcOrd="1" destOrd="0" presId="urn:microsoft.com/office/officeart/2005/8/layout/orgChart1"/>
    <dgm:cxn modelId="{F37DC326-CAC0-495C-8005-352E6DDFDE22}" type="presParOf" srcId="{8ECEF7BE-A5D9-40EA-B8DF-1F1340DA45CE}" destId="{F5F8582A-FBB7-4F00-B359-640D70FD353D}" srcOrd="0" destOrd="0" presId="urn:microsoft.com/office/officeart/2005/8/layout/orgChart1"/>
    <dgm:cxn modelId="{6BC806ED-7BE9-4950-A904-58046E753737}" type="presParOf" srcId="{8ECEF7BE-A5D9-40EA-B8DF-1F1340DA45CE}" destId="{0BABF712-2B5C-43FA-9194-ACF1A312C85E}" srcOrd="1" destOrd="0" presId="urn:microsoft.com/office/officeart/2005/8/layout/orgChart1"/>
    <dgm:cxn modelId="{56EB1FA9-F337-465B-A53E-88D78B1DB45D}" type="presParOf" srcId="{0BABF712-2B5C-43FA-9194-ACF1A312C85E}" destId="{E3FBBC31-1BAF-4766-A5D9-F7D33C4BC3F9}" srcOrd="0" destOrd="0" presId="urn:microsoft.com/office/officeart/2005/8/layout/orgChart1"/>
    <dgm:cxn modelId="{F1BA2170-11A7-44D8-BBDF-584F14122E57}" type="presParOf" srcId="{E3FBBC31-1BAF-4766-A5D9-F7D33C4BC3F9}" destId="{6A343A48-13C6-4AD4-A635-B9C935F6219E}" srcOrd="0" destOrd="0" presId="urn:microsoft.com/office/officeart/2005/8/layout/orgChart1"/>
    <dgm:cxn modelId="{593D5A80-BC95-4321-9F74-82F8C65A930B}" type="presParOf" srcId="{E3FBBC31-1BAF-4766-A5D9-F7D33C4BC3F9}" destId="{85749CAD-C62A-4C89-BD4D-9F40C9D61DC1}" srcOrd="1" destOrd="0" presId="urn:microsoft.com/office/officeart/2005/8/layout/orgChart1"/>
    <dgm:cxn modelId="{75961667-D67A-4F79-9879-68B6B806EEA1}" type="presParOf" srcId="{0BABF712-2B5C-43FA-9194-ACF1A312C85E}" destId="{B432FD83-0A53-4542-B907-AD1A8200E758}" srcOrd="1" destOrd="0" presId="urn:microsoft.com/office/officeart/2005/8/layout/orgChart1"/>
    <dgm:cxn modelId="{80F27B51-59F3-4D6E-B358-64728BFDFFE5}" type="presParOf" srcId="{B432FD83-0A53-4542-B907-AD1A8200E758}" destId="{6F5D9BE5-E43A-4999-9718-05297EF73A61}" srcOrd="0" destOrd="0" presId="urn:microsoft.com/office/officeart/2005/8/layout/orgChart1"/>
    <dgm:cxn modelId="{C5EF7AA8-F277-4610-82A5-1896CAF5625A}" type="presParOf" srcId="{B432FD83-0A53-4542-B907-AD1A8200E758}" destId="{176B5587-E13E-4442-9C91-6527E072DC00}" srcOrd="1" destOrd="0" presId="urn:microsoft.com/office/officeart/2005/8/layout/orgChart1"/>
    <dgm:cxn modelId="{38176A0C-E1E7-4A35-9490-7A4F442ABFC2}" type="presParOf" srcId="{176B5587-E13E-4442-9C91-6527E072DC00}" destId="{ACBF79CD-D8E8-4455-93D7-2A4735277979}" srcOrd="0" destOrd="0" presId="urn:microsoft.com/office/officeart/2005/8/layout/orgChart1"/>
    <dgm:cxn modelId="{DD8C1220-09E9-4254-AC90-C7489DEEDC8F}" type="presParOf" srcId="{ACBF79CD-D8E8-4455-93D7-2A4735277979}" destId="{0AC8112E-99C2-49C2-9C9F-5D74AFBB01DB}" srcOrd="0" destOrd="0" presId="urn:microsoft.com/office/officeart/2005/8/layout/orgChart1"/>
    <dgm:cxn modelId="{4C9423C5-90FA-4DC6-BBA2-0E6666FBCD4B}" type="presParOf" srcId="{ACBF79CD-D8E8-4455-93D7-2A4735277979}" destId="{0A107643-A1E1-4980-A4B4-761672071BF0}" srcOrd="1" destOrd="0" presId="urn:microsoft.com/office/officeart/2005/8/layout/orgChart1"/>
    <dgm:cxn modelId="{23C03A1C-2F05-4753-A428-6569A0976C82}" type="presParOf" srcId="{176B5587-E13E-4442-9C91-6527E072DC00}" destId="{82645B0B-87E2-46A8-A5CC-31ED706074DB}" srcOrd="1" destOrd="0" presId="urn:microsoft.com/office/officeart/2005/8/layout/orgChart1"/>
    <dgm:cxn modelId="{F6828314-FC84-4D86-8E74-BC7ECF7B3339}" type="presParOf" srcId="{82645B0B-87E2-46A8-A5CC-31ED706074DB}" destId="{4694E43C-4AAD-456F-B6BB-589B2981A989}" srcOrd="0" destOrd="0" presId="urn:microsoft.com/office/officeart/2005/8/layout/orgChart1"/>
    <dgm:cxn modelId="{9FEB91B0-B06A-4D4D-A480-40F5AD57716E}" type="presParOf" srcId="{82645B0B-87E2-46A8-A5CC-31ED706074DB}" destId="{1A5A9896-8D86-44FB-AC72-190040136C94}" srcOrd="1" destOrd="0" presId="urn:microsoft.com/office/officeart/2005/8/layout/orgChart1"/>
    <dgm:cxn modelId="{60A7932D-185B-44A3-B6AC-801B206A85BE}" type="presParOf" srcId="{1A5A9896-8D86-44FB-AC72-190040136C94}" destId="{DF0C83CA-CED2-4A47-B1CF-877A6AEEEE6F}" srcOrd="0" destOrd="0" presId="urn:microsoft.com/office/officeart/2005/8/layout/orgChart1"/>
    <dgm:cxn modelId="{F1E6B56D-1207-4EFE-966E-EC3EF1C6E158}" type="presParOf" srcId="{DF0C83CA-CED2-4A47-B1CF-877A6AEEEE6F}" destId="{101E928E-00BC-44ED-9B63-14E0F53F26C1}" srcOrd="0" destOrd="0" presId="urn:microsoft.com/office/officeart/2005/8/layout/orgChart1"/>
    <dgm:cxn modelId="{822BA2D4-1F2F-4BA0-878C-7EFEA8B36564}" type="presParOf" srcId="{DF0C83CA-CED2-4A47-B1CF-877A6AEEEE6F}" destId="{F496820A-91B3-42CE-984E-C04084A195F4}" srcOrd="1" destOrd="0" presId="urn:microsoft.com/office/officeart/2005/8/layout/orgChart1"/>
    <dgm:cxn modelId="{21E10AE7-3CAC-4E4D-96B9-9AFA02F013F1}" type="presParOf" srcId="{1A5A9896-8D86-44FB-AC72-190040136C94}" destId="{FE1F2397-A0BB-4733-AD97-A475FC9997AF}" srcOrd="1" destOrd="0" presId="urn:microsoft.com/office/officeart/2005/8/layout/orgChart1"/>
    <dgm:cxn modelId="{6D0C059B-6E5D-43A0-8CCE-3D68BB115952}" type="presParOf" srcId="{1A5A9896-8D86-44FB-AC72-190040136C94}" destId="{CEA6446B-F26A-4962-864C-4E73B8AD9F0C}" srcOrd="2" destOrd="0" presId="urn:microsoft.com/office/officeart/2005/8/layout/orgChart1"/>
    <dgm:cxn modelId="{29CFEEDE-402C-4376-91D9-BF3E952A65A4}" type="presParOf" srcId="{176B5587-E13E-4442-9C91-6527E072DC00}" destId="{F244650A-FE3B-4367-A14C-B29D0EAF9676}" srcOrd="2" destOrd="0" presId="urn:microsoft.com/office/officeart/2005/8/layout/orgChart1"/>
    <dgm:cxn modelId="{64947659-D006-4379-A6CB-351B6378FDC3}" type="presParOf" srcId="{0BABF712-2B5C-43FA-9194-ACF1A312C85E}" destId="{0608ACF7-7F20-43DB-9A9A-DD3D4B91D53E}" srcOrd="2" destOrd="0" presId="urn:microsoft.com/office/officeart/2005/8/layout/orgChart1"/>
    <dgm:cxn modelId="{0AE70180-4550-44F0-8983-E07E1CADECD2}" type="presParOf" srcId="{58551EE8-017A-469F-9FC0-58648ADA38EC}" destId="{CFEE8A10-42C8-4185-A76F-F61BA78F8302}" srcOrd="2" destOrd="0" presId="urn:microsoft.com/office/officeart/2005/8/layout/orgChart1"/>
    <dgm:cxn modelId="{07AD5A78-CC03-41EA-8DFE-ADB484C21ECF}" type="presParOf" srcId="{5A6525F1-9168-4A26-B0AA-C1D37A2F9BEB}" destId="{D692409A-4114-4EE6-AB71-1991189981D6}" srcOrd="4" destOrd="0" presId="urn:microsoft.com/office/officeart/2005/8/layout/orgChart1"/>
    <dgm:cxn modelId="{5DD90202-D5A1-4997-ACCD-CBA67F580FCC}" type="presParOf" srcId="{5A6525F1-9168-4A26-B0AA-C1D37A2F9BEB}" destId="{C4478572-74CD-461A-9079-2BC1EAF38A61}" srcOrd="5" destOrd="0" presId="urn:microsoft.com/office/officeart/2005/8/layout/orgChart1"/>
    <dgm:cxn modelId="{38801C6B-1F41-4FF3-8770-653EAEDB9E3A}" type="presParOf" srcId="{C4478572-74CD-461A-9079-2BC1EAF38A61}" destId="{0BDDCAE4-35E6-435D-8C18-7820B6984625}" srcOrd="0" destOrd="0" presId="urn:microsoft.com/office/officeart/2005/8/layout/orgChart1"/>
    <dgm:cxn modelId="{B9623F8B-78A5-4576-9117-DB159C8AC667}" type="presParOf" srcId="{0BDDCAE4-35E6-435D-8C18-7820B6984625}" destId="{D7272931-5E65-47F3-8E75-21DCFF1928BC}" srcOrd="0" destOrd="0" presId="urn:microsoft.com/office/officeart/2005/8/layout/orgChart1"/>
    <dgm:cxn modelId="{090B2FB9-2BE5-4BA1-8BD3-ECB6EE958110}" type="presParOf" srcId="{0BDDCAE4-35E6-435D-8C18-7820B6984625}" destId="{6AFC601A-4604-4865-A5FD-9DD1D5ADDE9B}" srcOrd="1" destOrd="0" presId="urn:microsoft.com/office/officeart/2005/8/layout/orgChart1"/>
    <dgm:cxn modelId="{AC3AF304-75FD-49AC-ABC7-744BD7A16AA2}" type="presParOf" srcId="{C4478572-74CD-461A-9079-2BC1EAF38A61}" destId="{D886D088-B446-4906-B1FF-0C23EBE388ED}" srcOrd="1" destOrd="0" presId="urn:microsoft.com/office/officeart/2005/8/layout/orgChart1"/>
    <dgm:cxn modelId="{6372AADC-1FB5-41D6-84EB-C2EB396A00C7}" type="presParOf" srcId="{D886D088-B446-4906-B1FF-0C23EBE388ED}" destId="{68D756DD-30E0-410A-878C-CB8BD2B76CD3}" srcOrd="0" destOrd="0" presId="urn:microsoft.com/office/officeart/2005/8/layout/orgChart1"/>
    <dgm:cxn modelId="{563475DD-2248-49D5-BA51-FA043DFDADF5}" type="presParOf" srcId="{D886D088-B446-4906-B1FF-0C23EBE388ED}" destId="{66C3417D-3841-477C-9DC1-2629549CCE25}" srcOrd="1" destOrd="0" presId="urn:microsoft.com/office/officeart/2005/8/layout/orgChart1"/>
    <dgm:cxn modelId="{D477F3AC-075F-4CBF-88EE-5B72D96F3401}" type="presParOf" srcId="{66C3417D-3841-477C-9DC1-2629549CCE25}" destId="{35857858-FF45-4E1C-9AA1-827C700DAE70}" srcOrd="0" destOrd="0" presId="urn:microsoft.com/office/officeart/2005/8/layout/orgChart1"/>
    <dgm:cxn modelId="{4BB1BD98-C781-492B-951E-D5EE7D9C5392}" type="presParOf" srcId="{35857858-FF45-4E1C-9AA1-827C700DAE70}" destId="{A791AFA1-07CC-4186-B835-565B4CDADDEA}" srcOrd="0" destOrd="0" presId="urn:microsoft.com/office/officeart/2005/8/layout/orgChart1"/>
    <dgm:cxn modelId="{CF65F14A-9822-48D7-AD51-62E2EF7E2D42}" type="presParOf" srcId="{35857858-FF45-4E1C-9AA1-827C700DAE70}" destId="{CB01E23A-9FAE-4927-BF43-47272670592B}" srcOrd="1" destOrd="0" presId="urn:microsoft.com/office/officeart/2005/8/layout/orgChart1"/>
    <dgm:cxn modelId="{8508D455-3C2D-44AB-8601-EB9EC787CC0E}" type="presParOf" srcId="{66C3417D-3841-477C-9DC1-2629549CCE25}" destId="{E2BE23D0-304D-4070-BF4B-A100D642B54D}" srcOrd="1" destOrd="0" presId="urn:microsoft.com/office/officeart/2005/8/layout/orgChart1"/>
    <dgm:cxn modelId="{1A712E41-153B-48BD-8ED3-096EA3CCB67D}" type="presParOf" srcId="{66C3417D-3841-477C-9DC1-2629549CCE25}" destId="{2794F322-CA84-4966-862C-F683F03FE818}" srcOrd="2" destOrd="0" presId="urn:microsoft.com/office/officeart/2005/8/layout/orgChart1"/>
    <dgm:cxn modelId="{8A53A990-8D90-4ED8-B3B2-E9FBA67CE5E8}" type="presParOf" srcId="{D886D088-B446-4906-B1FF-0C23EBE388ED}" destId="{032ABAF5-4098-4ACF-94EA-2F1C29203C80}" srcOrd="2" destOrd="0" presId="urn:microsoft.com/office/officeart/2005/8/layout/orgChart1"/>
    <dgm:cxn modelId="{CE4AD3EA-4419-4857-A70F-4D63CC3314C5}" type="presParOf" srcId="{D886D088-B446-4906-B1FF-0C23EBE388ED}" destId="{CC22F659-49DD-419B-B4C3-9504A999E4C5}" srcOrd="3" destOrd="0" presId="urn:microsoft.com/office/officeart/2005/8/layout/orgChart1"/>
    <dgm:cxn modelId="{5BBA9D16-3C58-43A0-82B9-8FFA1FFE1810}" type="presParOf" srcId="{CC22F659-49DD-419B-B4C3-9504A999E4C5}" destId="{96386BA8-9703-4154-9BC2-870DB2CDCEF2}" srcOrd="0" destOrd="0" presId="urn:microsoft.com/office/officeart/2005/8/layout/orgChart1"/>
    <dgm:cxn modelId="{527A1BF5-1D82-499C-8720-907B29390B58}" type="presParOf" srcId="{96386BA8-9703-4154-9BC2-870DB2CDCEF2}" destId="{25B08567-F0AE-4745-B3E8-67F3D83B9DC4}" srcOrd="0" destOrd="0" presId="urn:microsoft.com/office/officeart/2005/8/layout/orgChart1"/>
    <dgm:cxn modelId="{E1800133-3158-4A8B-8F8F-F404D467F07A}" type="presParOf" srcId="{96386BA8-9703-4154-9BC2-870DB2CDCEF2}" destId="{57D472FE-FB96-4BB1-A507-916A2F2C8110}" srcOrd="1" destOrd="0" presId="urn:microsoft.com/office/officeart/2005/8/layout/orgChart1"/>
    <dgm:cxn modelId="{ED5C13F7-43D1-471C-8E52-9FEA1BA95139}" type="presParOf" srcId="{CC22F659-49DD-419B-B4C3-9504A999E4C5}" destId="{42D7B3B6-E175-402E-A348-3956EDA66A21}" srcOrd="1" destOrd="0" presId="urn:microsoft.com/office/officeart/2005/8/layout/orgChart1"/>
    <dgm:cxn modelId="{DAACC82B-ABDD-4DA5-BB6E-14AA2B1E4A3F}" type="presParOf" srcId="{CC22F659-49DD-419B-B4C3-9504A999E4C5}" destId="{DEBAF5AE-0453-4CEA-B4DE-8B39749F8B50}" srcOrd="2" destOrd="0" presId="urn:microsoft.com/office/officeart/2005/8/layout/orgChart1"/>
    <dgm:cxn modelId="{D0F20B20-36C3-4017-A1A1-C8734155F9EE}" type="presParOf" srcId="{C4478572-74CD-461A-9079-2BC1EAF38A61}" destId="{89315FEB-661B-4A4A-9BEB-8C5CF88A6100}" srcOrd="2" destOrd="0" presId="urn:microsoft.com/office/officeart/2005/8/layout/orgChart1"/>
    <dgm:cxn modelId="{EEB048DC-2593-418F-8907-C7B198702673}" type="presParOf" srcId="{5A6525F1-9168-4A26-B0AA-C1D37A2F9BEB}" destId="{B2D3845C-B866-43FB-8813-EDC1B99023D0}" srcOrd="6" destOrd="0" presId="urn:microsoft.com/office/officeart/2005/8/layout/orgChart1"/>
    <dgm:cxn modelId="{5F322539-D8CD-4957-9187-ADDC89C9DBB9}" type="presParOf" srcId="{5A6525F1-9168-4A26-B0AA-C1D37A2F9BEB}" destId="{5BEE9E8F-DCB8-457F-840D-2DBE26092B23}" srcOrd="7" destOrd="0" presId="urn:microsoft.com/office/officeart/2005/8/layout/orgChart1"/>
    <dgm:cxn modelId="{FF529D46-2184-415E-BD41-E7115C531C99}" type="presParOf" srcId="{5BEE9E8F-DCB8-457F-840D-2DBE26092B23}" destId="{159B5B68-3686-4EFE-A200-B4974113F6EC}" srcOrd="0" destOrd="0" presId="urn:microsoft.com/office/officeart/2005/8/layout/orgChart1"/>
    <dgm:cxn modelId="{D740AC3E-F128-4B98-9573-F594346AC045}" type="presParOf" srcId="{159B5B68-3686-4EFE-A200-B4974113F6EC}" destId="{372A8958-E051-4EF0-A6E6-5A3C5DC02DD0}" srcOrd="0" destOrd="0" presId="urn:microsoft.com/office/officeart/2005/8/layout/orgChart1"/>
    <dgm:cxn modelId="{14105C05-EDE4-4317-96EC-98D244B782AF}" type="presParOf" srcId="{159B5B68-3686-4EFE-A200-B4974113F6EC}" destId="{34B4C207-5835-4B1F-85CA-C760DC060148}" srcOrd="1" destOrd="0" presId="urn:microsoft.com/office/officeart/2005/8/layout/orgChart1"/>
    <dgm:cxn modelId="{A9C7CF96-BD53-4CD6-AB0D-19F6865D3428}" type="presParOf" srcId="{5BEE9E8F-DCB8-457F-840D-2DBE26092B23}" destId="{5135894F-CA76-4EDA-B950-06F1B3708D2A}" srcOrd="1" destOrd="0" presId="urn:microsoft.com/office/officeart/2005/8/layout/orgChart1"/>
    <dgm:cxn modelId="{BC82EEAB-6F91-48D3-9AFE-7E8441637CC5}" type="presParOf" srcId="{5135894F-CA76-4EDA-B950-06F1B3708D2A}" destId="{971D4BC3-E87A-4BEE-9487-C8CC38CF8477}" srcOrd="0" destOrd="0" presId="urn:microsoft.com/office/officeart/2005/8/layout/orgChart1"/>
    <dgm:cxn modelId="{09F923F0-B73C-4913-81CD-582695633A6A}" type="presParOf" srcId="{5135894F-CA76-4EDA-B950-06F1B3708D2A}" destId="{D50EBE16-CBF3-49CA-A846-E9C786C04420}" srcOrd="1" destOrd="0" presId="urn:microsoft.com/office/officeart/2005/8/layout/orgChart1"/>
    <dgm:cxn modelId="{6DFDC7BE-0412-4016-ABF6-B41C65EC754B}" type="presParOf" srcId="{D50EBE16-CBF3-49CA-A846-E9C786C04420}" destId="{A0AAAE67-B3B9-4D98-93E2-84CC01664E0F}" srcOrd="0" destOrd="0" presId="urn:microsoft.com/office/officeart/2005/8/layout/orgChart1"/>
    <dgm:cxn modelId="{4A2D033A-E383-43DE-9176-FD1D0B0F9002}" type="presParOf" srcId="{A0AAAE67-B3B9-4D98-93E2-84CC01664E0F}" destId="{A01648BA-F333-400A-BD9F-D6A681E56F24}" srcOrd="0" destOrd="0" presId="urn:microsoft.com/office/officeart/2005/8/layout/orgChart1"/>
    <dgm:cxn modelId="{6323FEB9-0002-444E-8D46-30BFAD4E0FBE}" type="presParOf" srcId="{A0AAAE67-B3B9-4D98-93E2-84CC01664E0F}" destId="{331F8258-CD61-4EB2-B4E0-0ED0AADE191D}" srcOrd="1" destOrd="0" presId="urn:microsoft.com/office/officeart/2005/8/layout/orgChart1"/>
    <dgm:cxn modelId="{7EAB57F6-4FCC-4E6B-9052-66D4F45E00AA}" type="presParOf" srcId="{D50EBE16-CBF3-49CA-A846-E9C786C04420}" destId="{A7256B3F-149C-4828-A54E-66DAEE6501BA}" srcOrd="1" destOrd="0" presId="urn:microsoft.com/office/officeart/2005/8/layout/orgChart1"/>
    <dgm:cxn modelId="{AFD48620-92D9-442B-BEE2-5DECEB394642}" type="presParOf" srcId="{A7256B3F-149C-4828-A54E-66DAEE6501BA}" destId="{E867248A-B806-4F12-B1C4-2058455F544A}" srcOrd="0" destOrd="0" presId="urn:microsoft.com/office/officeart/2005/8/layout/orgChart1"/>
    <dgm:cxn modelId="{ECCC0813-6BF4-4F66-BDEA-6F6C4C1DAEB4}" type="presParOf" srcId="{A7256B3F-149C-4828-A54E-66DAEE6501BA}" destId="{8FE30419-5B64-40AD-B996-CE78749787A2}" srcOrd="1" destOrd="0" presId="urn:microsoft.com/office/officeart/2005/8/layout/orgChart1"/>
    <dgm:cxn modelId="{235F8B62-D591-4945-BFD7-FF1876EC5FC6}" type="presParOf" srcId="{8FE30419-5B64-40AD-B996-CE78749787A2}" destId="{933B38EE-8B62-4A64-879E-0520DD59CB12}" srcOrd="0" destOrd="0" presId="urn:microsoft.com/office/officeart/2005/8/layout/orgChart1"/>
    <dgm:cxn modelId="{92AAB3F9-4A71-4E57-8529-0F7E535B4E58}" type="presParOf" srcId="{933B38EE-8B62-4A64-879E-0520DD59CB12}" destId="{CB241FE0-2C12-4B08-9D61-0526B5095CE4}" srcOrd="0" destOrd="0" presId="urn:microsoft.com/office/officeart/2005/8/layout/orgChart1"/>
    <dgm:cxn modelId="{6FC206A3-2363-4909-A3F7-A6378E4F72C3}" type="presParOf" srcId="{933B38EE-8B62-4A64-879E-0520DD59CB12}" destId="{CC14F141-8422-46DE-B6EF-C2B1B8C556AC}" srcOrd="1" destOrd="0" presId="urn:microsoft.com/office/officeart/2005/8/layout/orgChart1"/>
    <dgm:cxn modelId="{F6C34F7F-8A52-45A7-B7BB-D704EFBA6019}" type="presParOf" srcId="{8FE30419-5B64-40AD-B996-CE78749787A2}" destId="{2A31BCAA-A7A0-4042-9580-B0D7951E5BA7}" srcOrd="1" destOrd="0" presId="urn:microsoft.com/office/officeart/2005/8/layout/orgChart1"/>
    <dgm:cxn modelId="{FCB0CB0D-2D5F-46E4-8244-148D845C235D}" type="presParOf" srcId="{8FE30419-5B64-40AD-B996-CE78749787A2}" destId="{ACE5071D-4516-4D82-B0E0-8C049272904D}" srcOrd="2" destOrd="0" presId="urn:microsoft.com/office/officeart/2005/8/layout/orgChart1"/>
    <dgm:cxn modelId="{5C19521F-7ECE-4196-ACB3-8D2E2AB2FE53}" type="presParOf" srcId="{D50EBE16-CBF3-49CA-A846-E9C786C04420}" destId="{70AFF606-9625-4E9E-9058-4529005A4E3D}" srcOrd="2" destOrd="0" presId="urn:microsoft.com/office/officeart/2005/8/layout/orgChart1"/>
    <dgm:cxn modelId="{BFB96B92-2C57-4903-9B27-0A0FFE19400D}" type="presParOf" srcId="{5BEE9E8F-DCB8-457F-840D-2DBE26092B23}" destId="{B70C2D49-143C-49CC-8524-AB3FF7FBE40F}" srcOrd="2" destOrd="0" presId="urn:microsoft.com/office/officeart/2005/8/layout/orgChart1"/>
    <dgm:cxn modelId="{6AE16BBB-E968-4863-8008-E672483AB393}" type="presParOf" srcId="{5A6525F1-9168-4A26-B0AA-C1D37A2F9BEB}" destId="{639E6A6C-3CE3-48FB-AAE1-04F5C2041BC7}" srcOrd="8" destOrd="0" presId="urn:microsoft.com/office/officeart/2005/8/layout/orgChart1"/>
    <dgm:cxn modelId="{EF422779-CF64-417E-ACC2-2FEE578002C9}" type="presParOf" srcId="{5A6525F1-9168-4A26-B0AA-C1D37A2F9BEB}" destId="{6C5E8011-57FA-4E54-A98D-F79B5467C2D5}" srcOrd="9" destOrd="0" presId="urn:microsoft.com/office/officeart/2005/8/layout/orgChart1"/>
    <dgm:cxn modelId="{6F7AA2D5-91C3-4321-95CC-EBEE00D8EDD0}" type="presParOf" srcId="{6C5E8011-57FA-4E54-A98D-F79B5467C2D5}" destId="{B16F5178-CBDA-4263-92AE-D3B564226288}" srcOrd="0" destOrd="0" presId="urn:microsoft.com/office/officeart/2005/8/layout/orgChart1"/>
    <dgm:cxn modelId="{54EDE1C8-7FF8-4A71-A211-83E8F98F7AEF}" type="presParOf" srcId="{B16F5178-CBDA-4263-92AE-D3B564226288}" destId="{24960C5F-6D0C-451F-BFAB-0366FCC11956}" srcOrd="0" destOrd="0" presId="urn:microsoft.com/office/officeart/2005/8/layout/orgChart1"/>
    <dgm:cxn modelId="{ABA2B694-3B68-4A4C-ACE5-ACDD842F2B6D}" type="presParOf" srcId="{B16F5178-CBDA-4263-92AE-D3B564226288}" destId="{A94EC670-501C-4419-9A02-4F89DDE93F90}" srcOrd="1" destOrd="0" presId="urn:microsoft.com/office/officeart/2005/8/layout/orgChart1"/>
    <dgm:cxn modelId="{6698AF49-4AF5-4E95-93FB-FA13CC524D11}" type="presParOf" srcId="{6C5E8011-57FA-4E54-A98D-F79B5467C2D5}" destId="{E0997010-3C2E-4F9D-97C2-8DC1A49287AF}" srcOrd="1" destOrd="0" presId="urn:microsoft.com/office/officeart/2005/8/layout/orgChart1"/>
    <dgm:cxn modelId="{A2E24978-3B54-44B1-8394-955A09A3C7B5}" type="presParOf" srcId="{E0997010-3C2E-4F9D-97C2-8DC1A49287AF}" destId="{6418F17D-C3C9-4C48-82AD-C0218A7B813D}" srcOrd="0" destOrd="0" presId="urn:microsoft.com/office/officeart/2005/8/layout/orgChart1"/>
    <dgm:cxn modelId="{3170D983-A8EE-4329-BF6F-A31755E5DF96}" type="presParOf" srcId="{E0997010-3C2E-4F9D-97C2-8DC1A49287AF}" destId="{BC8982F4-7042-4747-9680-E2D6A59F6C76}" srcOrd="1" destOrd="0" presId="urn:microsoft.com/office/officeart/2005/8/layout/orgChart1"/>
    <dgm:cxn modelId="{C9330240-F54D-4A8F-B691-59B475A09071}" type="presParOf" srcId="{BC8982F4-7042-4747-9680-E2D6A59F6C76}" destId="{71A084C5-072F-475F-AB41-669BE32CCC9F}" srcOrd="0" destOrd="0" presId="urn:microsoft.com/office/officeart/2005/8/layout/orgChart1"/>
    <dgm:cxn modelId="{9717E7FB-0876-464C-AC10-E82DA45CDB8B}" type="presParOf" srcId="{71A084C5-072F-475F-AB41-669BE32CCC9F}" destId="{BB6D7216-5317-4AB4-A61D-8876CEA8F713}" srcOrd="0" destOrd="0" presId="urn:microsoft.com/office/officeart/2005/8/layout/orgChart1"/>
    <dgm:cxn modelId="{5B31304D-8D01-4590-A6C4-32203FA632B1}" type="presParOf" srcId="{71A084C5-072F-475F-AB41-669BE32CCC9F}" destId="{8DFD88D7-F7AD-4C7D-A01F-7C784D66EB6B}" srcOrd="1" destOrd="0" presId="urn:microsoft.com/office/officeart/2005/8/layout/orgChart1"/>
    <dgm:cxn modelId="{43E05562-D43A-40FE-A3A7-BE6ECB22C71C}" type="presParOf" srcId="{BC8982F4-7042-4747-9680-E2D6A59F6C76}" destId="{801E4978-612D-489C-AEE0-39755D4DF262}" srcOrd="1" destOrd="0" presId="urn:microsoft.com/office/officeart/2005/8/layout/orgChart1"/>
    <dgm:cxn modelId="{B18E3A0D-95B1-45AA-85D7-544D42E23BDF}" type="presParOf" srcId="{801E4978-612D-489C-AEE0-39755D4DF262}" destId="{CE7C999D-9C04-4BF2-A46F-212FFBAC8121}" srcOrd="0" destOrd="0" presId="urn:microsoft.com/office/officeart/2005/8/layout/orgChart1"/>
    <dgm:cxn modelId="{5A044FCD-A7D2-42B5-BBDE-69BC6E14BBFE}" type="presParOf" srcId="{801E4978-612D-489C-AEE0-39755D4DF262}" destId="{1FFF18D0-2DFD-42A2-AA42-EAC94189DBD2}" srcOrd="1" destOrd="0" presId="urn:microsoft.com/office/officeart/2005/8/layout/orgChart1"/>
    <dgm:cxn modelId="{1603E837-9B7B-4E28-8707-B50B00F48966}" type="presParOf" srcId="{1FFF18D0-2DFD-42A2-AA42-EAC94189DBD2}" destId="{935286BF-D9CD-44C4-845C-3DE91E3FC826}" srcOrd="0" destOrd="0" presId="urn:microsoft.com/office/officeart/2005/8/layout/orgChart1"/>
    <dgm:cxn modelId="{B190EBE2-645B-4BDD-A4B3-31D2DF715D83}" type="presParOf" srcId="{935286BF-D9CD-44C4-845C-3DE91E3FC826}" destId="{2CBB0115-DB91-43E0-8EDA-0BC10F717783}" srcOrd="0" destOrd="0" presId="urn:microsoft.com/office/officeart/2005/8/layout/orgChart1"/>
    <dgm:cxn modelId="{933D9302-BAC3-458C-B922-BE72E7E5A0D3}" type="presParOf" srcId="{935286BF-D9CD-44C4-845C-3DE91E3FC826}" destId="{9DEADA5C-7C49-4D88-9C1B-05D41680DD13}" srcOrd="1" destOrd="0" presId="urn:microsoft.com/office/officeart/2005/8/layout/orgChart1"/>
    <dgm:cxn modelId="{2DDD3C7C-1596-495C-A6A6-033E2DA436C5}" type="presParOf" srcId="{1FFF18D0-2DFD-42A2-AA42-EAC94189DBD2}" destId="{296A9211-1296-4DCA-B934-7D57F7DC3D37}" srcOrd="1" destOrd="0" presId="urn:microsoft.com/office/officeart/2005/8/layout/orgChart1"/>
    <dgm:cxn modelId="{CEB13226-71C3-4C2F-A39A-BCA38D687010}" type="presParOf" srcId="{296A9211-1296-4DCA-B934-7D57F7DC3D37}" destId="{EB8AC24F-892C-40CF-A8EB-ECCC1FCB0268}" srcOrd="0" destOrd="0" presId="urn:microsoft.com/office/officeart/2005/8/layout/orgChart1"/>
    <dgm:cxn modelId="{1A44A070-D764-421D-B754-916ABE6D30A1}" type="presParOf" srcId="{296A9211-1296-4DCA-B934-7D57F7DC3D37}" destId="{24A3AD7D-5F65-472F-9501-8BECE2F14B9C}" srcOrd="1" destOrd="0" presId="urn:microsoft.com/office/officeart/2005/8/layout/orgChart1"/>
    <dgm:cxn modelId="{DE307250-FEB6-45D7-9580-CA0B02C044AA}" type="presParOf" srcId="{24A3AD7D-5F65-472F-9501-8BECE2F14B9C}" destId="{7AA6431E-944A-41F4-A176-47276A4F7BB3}" srcOrd="0" destOrd="0" presId="urn:microsoft.com/office/officeart/2005/8/layout/orgChart1"/>
    <dgm:cxn modelId="{6A3B75C9-CBE9-40F4-BAC4-DA7BD9B65973}" type="presParOf" srcId="{7AA6431E-944A-41F4-A176-47276A4F7BB3}" destId="{DEBADBC2-DACE-46E8-9576-AF0BF2765FE9}" srcOrd="0" destOrd="0" presId="urn:microsoft.com/office/officeart/2005/8/layout/orgChart1"/>
    <dgm:cxn modelId="{3765BC9A-D56F-4261-BD7A-EEB8C9FA2881}" type="presParOf" srcId="{7AA6431E-944A-41F4-A176-47276A4F7BB3}" destId="{E3A53DDD-B988-459E-90E6-9039F4EFF9D3}" srcOrd="1" destOrd="0" presId="urn:microsoft.com/office/officeart/2005/8/layout/orgChart1"/>
    <dgm:cxn modelId="{E798B71F-7DB6-4852-A282-32A85634CBC8}" type="presParOf" srcId="{24A3AD7D-5F65-472F-9501-8BECE2F14B9C}" destId="{11EE90B2-4617-402F-8C35-81C068C4AAF7}" srcOrd="1" destOrd="0" presId="urn:microsoft.com/office/officeart/2005/8/layout/orgChart1"/>
    <dgm:cxn modelId="{FB849763-152D-4979-BC4D-73886BBAA167}" type="presParOf" srcId="{24A3AD7D-5F65-472F-9501-8BECE2F14B9C}" destId="{40F5A963-57B2-4BF3-85B7-7A8D9B8BE819}" srcOrd="2" destOrd="0" presId="urn:microsoft.com/office/officeart/2005/8/layout/orgChart1"/>
    <dgm:cxn modelId="{59CBD19C-4973-4172-933A-42495C654CB3}" type="presParOf" srcId="{1FFF18D0-2DFD-42A2-AA42-EAC94189DBD2}" destId="{BF46B9C5-D567-4139-8DB5-6D54EC975DBB}" srcOrd="2" destOrd="0" presId="urn:microsoft.com/office/officeart/2005/8/layout/orgChart1"/>
    <dgm:cxn modelId="{3B78D6F6-F17D-41A8-99EB-2761AB23087B}" type="presParOf" srcId="{BC8982F4-7042-4747-9680-E2D6A59F6C76}" destId="{3BB88BB3-83E6-4C20-A5A2-0CC900A5A503}" srcOrd="2" destOrd="0" presId="urn:microsoft.com/office/officeart/2005/8/layout/orgChart1"/>
    <dgm:cxn modelId="{1CDE76A9-D436-4C43-8362-D1168D2CB706}" type="presParOf" srcId="{E0997010-3C2E-4F9D-97C2-8DC1A49287AF}" destId="{05DA7FA1-5404-43AD-A2A2-743D6FE2A1A6}" srcOrd="2" destOrd="0" presId="urn:microsoft.com/office/officeart/2005/8/layout/orgChart1"/>
    <dgm:cxn modelId="{79453C65-066E-47AE-B36F-7D1467B9F1A4}" type="presParOf" srcId="{E0997010-3C2E-4F9D-97C2-8DC1A49287AF}" destId="{3076AA49-97AF-450E-92AA-32B4DADD1628}" srcOrd="3" destOrd="0" presId="urn:microsoft.com/office/officeart/2005/8/layout/orgChart1"/>
    <dgm:cxn modelId="{AB6855B2-E601-449C-A9E6-5EB71B8FFBCD}" type="presParOf" srcId="{3076AA49-97AF-450E-92AA-32B4DADD1628}" destId="{077767A7-664E-4805-826C-1F062CC77C78}" srcOrd="0" destOrd="0" presId="urn:microsoft.com/office/officeart/2005/8/layout/orgChart1"/>
    <dgm:cxn modelId="{FA7B0677-BF6D-4595-8426-10AF4CBB723C}" type="presParOf" srcId="{077767A7-664E-4805-826C-1F062CC77C78}" destId="{0030DA82-BBDC-43B4-AEFB-C5AC2D0B5D19}" srcOrd="0" destOrd="0" presId="urn:microsoft.com/office/officeart/2005/8/layout/orgChart1"/>
    <dgm:cxn modelId="{04E8FFA3-5F29-4375-8146-3BAE3FD91BD5}" type="presParOf" srcId="{077767A7-664E-4805-826C-1F062CC77C78}" destId="{3BB8528E-6B57-40C1-93F1-D3B6C27B50D1}" srcOrd="1" destOrd="0" presId="urn:microsoft.com/office/officeart/2005/8/layout/orgChart1"/>
    <dgm:cxn modelId="{ADE81B07-3E88-461C-AB4E-6C01936C00EA}" type="presParOf" srcId="{3076AA49-97AF-450E-92AA-32B4DADD1628}" destId="{42B202E6-E4A1-400B-BF7E-7C73609E1811}" srcOrd="1" destOrd="0" presId="urn:microsoft.com/office/officeart/2005/8/layout/orgChart1"/>
    <dgm:cxn modelId="{35AA1B50-197D-4190-8C0C-A70B35D1939E}" type="presParOf" srcId="{3076AA49-97AF-450E-92AA-32B4DADD1628}" destId="{5A08BB79-F097-44EB-A66C-2422B7F5C48F}" srcOrd="2" destOrd="0" presId="urn:microsoft.com/office/officeart/2005/8/layout/orgChart1"/>
    <dgm:cxn modelId="{27546EF3-1CC5-442D-A65A-587F3AF7881E}" type="presParOf" srcId="{E0997010-3C2E-4F9D-97C2-8DC1A49287AF}" destId="{A1A88CF7-2356-4CFA-A98B-724316CF84AC}" srcOrd="4" destOrd="0" presId="urn:microsoft.com/office/officeart/2005/8/layout/orgChart1"/>
    <dgm:cxn modelId="{7AC1E47A-F33A-49F8-8F07-F8849DC5BA31}" type="presParOf" srcId="{E0997010-3C2E-4F9D-97C2-8DC1A49287AF}" destId="{81E440D7-4E83-42A3-9F6A-F04ED25C3AA1}" srcOrd="5" destOrd="0" presId="urn:microsoft.com/office/officeart/2005/8/layout/orgChart1"/>
    <dgm:cxn modelId="{E38296D6-D172-42E2-A494-18B796602FBD}" type="presParOf" srcId="{81E440D7-4E83-42A3-9F6A-F04ED25C3AA1}" destId="{F31F3225-37A5-46D8-B9A0-9A6935FEB622}" srcOrd="0" destOrd="0" presId="urn:microsoft.com/office/officeart/2005/8/layout/orgChart1"/>
    <dgm:cxn modelId="{E92C1E79-0976-446C-92D1-57A63C400DEE}" type="presParOf" srcId="{F31F3225-37A5-46D8-B9A0-9A6935FEB622}" destId="{6C7A062C-302D-4AD7-8149-7486168AB9BD}" srcOrd="0" destOrd="0" presId="urn:microsoft.com/office/officeart/2005/8/layout/orgChart1"/>
    <dgm:cxn modelId="{B11865EF-BF7D-4F7D-8607-2E403BCFC8EA}" type="presParOf" srcId="{F31F3225-37A5-46D8-B9A0-9A6935FEB622}" destId="{8AD5D07F-27DC-4959-A960-ECB60624AEEB}" srcOrd="1" destOrd="0" presId="urn:microsoft.com/office/officeart/2005/8/layout/orgChart1"/>
    <dgm:cxn modelId="{291FEB5F-EFA0-4867-AAE7-6BAAC4D12C6A}" type="presParOf" srcId="{81E440D7-4E83-42A3-9F6A-F04ED25C3AA1}" destId="{AF468E7B-3F88-454E-B679-0B796BEB7BFA}" srcOrd="1" destOrd="0" presId="urn:microsoft.com/office/officeart/2005/8/layout/orgChart1"/>
    <dgm:cxn modelId="{66CAC8C5-F29E-4E43-A73C-1CA372ACD576}" type="presParOf" srcId="{AF468E7B-3F88-454E-B679-0B796BEB7BFA}" destId="{9D0BA516-48AE-47CC-A2C7-F505B3940943}" srcOrd="0" destOrd="0" presId="urn:microsoft.com/office/officeart/2005/8/layout/orgChart1"/>
    <dgm:cxn modelId="{4D7055F3-2125-4CE3-A036-5F0ADA16FF60}" type="presParOf" srcId="{AF468E7B-3F88-454E-B679-0B796BEB7BFA}" destId="{632C07AA-464C-4C41-BEF9-640C0396A68C}" srcOrd="1" destOrd="0" presId="urn:microsoft.com/office/officeart/2005/8/layout/orgChart1"/>
    <dgm:cxn modelId="{707B463D-1BF7-4FBA-BE18-22A3796580A5}" type="presParOf" srcId="{632C07AA-464C-4C41-BEF9-640C0396A68C}" destId="{A42392DF-D998-4D09-94B9-C60167BD8C55}" srcOrd="0" destOrd="0" presId="urn:microsoft.com/office/officeart/2005/8/layout/orgChart1"/>
    <dgm:cxn modelId="{14098B1F-0DD6-44EA-88DA-BDC84B5FB86A}" type="presParOf" srcId="{A42392DF-D998-4D09-94B9-C60167BD8C55}" destId="{6915BABF-6388-44F3-845E-589FA38F56E2}" srcOrd="0" destOrd="0" presId="urn:microsoft.com/office/officeart/2005/8/layout/orgChart1"/>
    <dgm:cxn modelId="{CFE7ECEA-9DED-4825-8DA6-DEDC22F6B3FF}" type="presParOf" srcId="{A42392DF-D998-4D09-94B9-C60167BD8C55}" destId="{958E5EE9-4829-4C87-BFE3-A43BF95FF038}" srcOrd="1" destOrd="0" presId="urn:microsoft.com/office/officeart/2005/8/layout/orgChart1"/>
    <dgm:cxn modelId="{308680EB-6D33-4CEB-A079-DD66EF9A917E}" type="presParOf" srcId="{632C07AA-464C-4C41-BEF9-640C0396A68C}" destId="{61ACFC10-9D58-461D-8CD3-134CE2EFB46E}" srcOrd="1" destOrd="0" presId="urn:microsoft.com/office/officeart/2005/8/layout/orgChart1"/>
    <dgm:cxn modelId="{143524B2-440E-485F-A79A-EF20425C1355}" type="presParOf" srcId="{632C07AA-464C-4C41-BEF9-640C0396A68C}" destId="{E9E9CAA3-C5DB-44FE-A77E-6BB78207A2A2}" srcOrd="2" destOrd="0" presId="urn:microsoft.com/office/officeart/2005/8/layout/orgChart1"/>
    <dgm:cxn modelId="{AD888F8C-C26B-4F2E-AB42-1DD043540857}" type="presParOf" srcId="{81E440D7-4E83-42A3-9F6A-F04ED25C3AA1}" destId="{E8C3C6D3-40C9-4129-ADD4-08BD02346D45}" srcOrd="2" destOrd="0" presId="urn:microsoft.com/office/officeart/2005/8/layout/orgChart1"/>
    <dgm:cxn modelId="{1F93ACB2-E06F-4194-8F12-CC4F25C8C61F}" type="presParOf" srcId="{6C5E8011-57FA-4E54-A98D-F79B5467C2D5}" destId="{EF5D9E54-DC75-418A-A808-6AEA82CB9E03}" srcOrd="2" destOrd="0" presId="urn:microsoft.com/office/officeart/2005/8/layout/orgChart1"/>
    <dgm:cxn modelId="{E3BA0EB1-BB0E-4B7B-9267-2DF713CE94FB}" type="presParOf" srcId="{5A6525F1-9168-4A26-B0AA-C1D37A2F9BEB}" destId="{82569E15-C50F-46C9-A3BD-B58BC9ED2B60}" srcOrd="10" destOrd="0" presId="urn:microsoft.com/office/officeart/2005/8/layout/orgChart1"/>
    <dgm:cxn modelId="{BA51B20D-6A44-41A5-8C48-0CA4A93397CB}" type="presParOf" srcId="{5A6525F1-9168-4A26-B0AA-C1D37A2F9BEB}" destId="{54124915-7AFE-4B5F-AA1B-BA89F4B6AAD3}" srcOrd="11" destOrd="0" presId="urn:microsoft.com/office/officeart/2005/8/layout/orgChart1"/>
    <dgm:cxn modelId="{D7A2ADD3-47F3-4AE3-AA8D-2BE05C9DDAA2}" type="presParOf" srcId="{54124915-7AFE-4B5F-AA1B-BA89F4B6AAD3}" destId="{C9140D51-AB93-4B3C-82C2-BAF032D945CF}" srcOrd="0" destOrd="0" presId="urn:microsoft.com/office/officeart/2005/8/layout/orgChart1"/>
    <dgm:cxn modelId="{88764926-6785-427E-AF36-5F7CF73C1010}" type="presParOf" srcId="{C9140D51-AB93-4B3C-82C2-BAF032D945CF}" destId="{257E5A7A-9090-4D90-8E37-73DAD5AE5F36}" srcOrd="0" destOrd="0" presId="urn:microsoft.com/office/officeart/2005/8/layout/orgChart1"/>
    <dgm:cxn modelId="{755DFB50-BBCE-4CF1-8525-47E1E661C415}" type="presParOf" srcId="{C9140D51-AB93-4B3C-82C2-BAF032D945CF}" destId="{1AF75E11-ED49-4E62-93C5-A163409251F2}" srcOrd="1" destOrd="0" presId="urn:microsoft.com/office/officeart/2005/8/layout/orgChart1"/>
    <dgm:cxn modelId="{97615269-BC52-4D0E-AD2F-28DE0341A41B}" type="presParOf" srcId="{54124915-7AFE-4B5F-AA1B-BA89F4B6AAD3}" destId="{FF6DE6A9-4E0F-4B43-9F01-FED0552D9AC9}" srcOrd="1" destOrd="0" presId="urn:microsoft.com/office/officeart/2005/8/layout/orgChart1"/>
    <dgm:cxn modelId="{C9C4F8E1-9391-48E0-B1CC-AC423DB96C81}" type="presParOf" srcId="{FF6DE6A9-4E0F-4B43-9F01-FED0552D9AC9}" destId="{9B7CC1AF-B72D-4FB3-8D11-836C0AFE9EEE}" srcOrd="0" destOrd="0" presId="urn:microsoft.com/office/officeart/2005/8/layout/orgChart1"/>
    <dgm:cxn modelId="{3DAF8D47-4334-47F2-AEB8-910FAE7FDA1D}" type="presParOf" srcId="{FF6DE6A9-4E0F-4B43-9F01-FED0552D9AC9}" destId="{BD04D511-3F04-4746-9B7F-4FA7D3D077EE}" srcOrd="1" destOrd="0" presId="urn:microsoft.com/office/officeart/2005/8/layout/orgChart1"/>
    <dgm:cxn modelId="{F4621EBD-D0EF-4ED4-971C-B50160880D32}" type="presParOf" srcId="{BD04D511-3F04-4746-9B7F-4FA7D3D077EE}" destId="{5CE13F93-3F23-4B59-BD20-03A0D13A6AFC}" srcOrd="0" destOrd="0" presId="urn:microsoft.com/office/officeart/2005/8/layout/orgChart1"/>
    <dgm:cxn modelId="{9024D679-6241-45F5-9F62-FE4D808E0A85}" type="presParOf" srcId="{5CE13F93-3F23-4B59-BD20-03A0D13A6AFC}" destId="{7E726660-4E6C-497D-9DE5-A5263DC110BF}" srcOrd="0" destOrd="0" presId="urn:microsoft.com/office/officeart/2005/8/layout/orgChart1"/>
    <dgm:cxn modelId="{7F7006D1-4CD7-46CD-B927-C6D3917F53A1}" type="presParOf" srcId="{5CE13F93-3F23-4B59-BD20-03A0D13A6AFC}" destId="{093C6A32-C3EE-461A-8B79-D98C8E137F5C}" srcOrd="1" destOrd="0" presId="urn:microsoft.com/office/officeart/2005/8/layout/orgChart1"/>
    <dgm:cxn modelId="{F55D94E8-B438-47BE-B75E-15D00B2B4F78}" type="presParOf" srcId="{BD04D511-3F04-4746-9B7F-4FA7D3D077EE}" destId="{AE5AF615-7E05-4246-9194-9C92C3AD205D}" srcOrd="1" destOrd="0" presId="urn:microsoft.com/office/officeart/2005/8/layout/orgChart1"/>
    <dgm:cxn modelId="{045D5E81-AD97-4223-BB4E-24162A3FE5D0}" type="presParOf" srcId="{BD04D511-3F04-4746-9B7F-4FA7D3D077EE}" destId="{D05633B1-5758-44E6-8AD9-C3EF97A2D62E}" srcOrd="2" destOrd="0" presId="urn:microsoft.com/office/officeart/2005/8/layout/orgChart1"/>
    <dgm:cxn modelId="{66D264C4-DEB9-4D9D-9FCD-A18B2DA1C098}" type="presParOf" srcId="{FF6DE6A9-4E0F-4B43-9F01-FED0552D9AC9}" destId="{813E186F-ADA5-4047-9047-AA13F1EA417C}" srcOrd="2" destOrd="0" presId="urn:microsoft.com/office/officeart/2005/8/layout/orgChart1"/>
    <dgm:cxn modelId="{83FA1E09-A51E-44CF-B06F-E0AD95C1A9F7}" type="presParOf" srcId="{FF6DE6A9-4E0F-4B43-9F01-FED0552D9AC9}" destId="{5E6E1D77-FBEF-4712-8B0B-ECEC8B5C115E}" srcOrd="3" destOrd="0" presId="urn:microsoft.com/office/officeart/2005/8/layout/orgChart1"/>
    <dgm:cxn modelId="{34D25799-25F7-4578-AC53-2C78C0B81A00}" type="presParOf" srcId="{5E6E1D77-FBEF-4712-8B0B-ECEC8B5C115E}" destId="{6D10B9B4-2F9A-40F5-91FC-6D1ADBA36E64}" srcOrd="0" destOrd="0" presId="urn:microsoft.com/office/officeart/2005/8/layout/orgChart1"/>
    <dgm:cxn modelId="{58BA4CE8-2C5A-4082-A6C7-881A04DE718A}" type="presParOf" srcId="{6D10B9B4-2F9A-40F5-91FC-6D1ADBA36E64}" destId="{EAAA1FAD-856F-4AB4-9319-84F3A565C28A}" srcOrd="0" destOrd="0" presId="urn:microsoft.com/office/officeart/2005/8/layout/orgChart1"/>
    <dgm:cxn modelId="{82E931C9-D1F6-45D2-878E-ED50281DC1FC}" type="presParOf" srcId="{6D10B9B4-2F9A-40F5-91FC-6D1ADBA36E64}" destId="{7E4618A5-3DDB-4E26-BD21-D6085BF086A4}" srcOrd="1" destOrd="0" presId="urn:microsoft.com/office/officeart/2005/8/layout/orgChart1"/>
    <dgm:cxn modelId="{ECDF9BFB-BF14-4A8B-9502-33306E4D12BA}" type="presParOf" srcId="{5E6E1D77-FBEF-4712-8B0B-ECEC8B5C115E}" destId="{D0C021AF-3A07-46DC-AB3A-96A6CB85FB8B}" srcOrd="1" destOrd="0" presId="urn:microsoft.com/office/officeart/2005/8/layout/orgChart1"/>
    <dgm:cxn modelId="{89943B0F-5C4B-4A72-BBBD-C21C39222633}" type="presParOf" srcId="{5E6E1D77-FBEF-4712-8B0B-ECEC8B5C115E}" destId="{4A2D69C0-5305-4358-9574-92924F84ED4F}" srcOrd="2" destOrd="0" presId="urn:microsoft.com/office/officeart/2005/8/layout/orgChart1"/>
    <dgm:cxn modelId="{851C4D88-B282-4206-8434-0A39AE506B92}" type="presParOf" srcId="{FF6DE6A9-4E0F-4B43-9F01-FED0552D9AC9}" destId="{635645DE-4171-41AB-82FA-41419F767266}" srcOrd="4" destOrd="0" presId="urn:microsoft.com/office/officeart/2005/8/layout/orgChart1"/>
    <dgm:cxn modelId="{E9C1A538-15A9-4A45-AED3-AACE19D24D4E}" type="presParOf" srcId="{FF6DE6A9-4E0F-4B43-9F01-FED0552D9AC9}" destId="{47F7B681-CE8E-43A5-A95A-B3A552697E74}" srcOrd="5" destOrd="0" presId="urn:microsoft.com/office/officeart/2005/8/layout/orgChart1"/>
    <dgm:cxn modelId="{5DF9438C-3224-4953-816C-1955C0FC2D30}" type="presParOf" srcId="{47F7B681-CE8E-43A5-A95A-B3A552697E74}" destId="{2F3748B0-1BE4-4CE5-8557-406C60D605EA}" srcOrd="0" destOrd="0" presId="urn:microsoft.com/office/officeart/2005/8/layout/orgChart1"/>
    <dgm:cxn modelId="{DBEE14E4-C766-4D24-8C44-BA20DB8EE73A}" type="presParOf" srcId="{2F3748B0-1BE4-4CE5-8557-406C60D605EA}" destId="{79752603-6660-4859-A79F-3A9887C7F661}" srcOrd="0" destOrd="0" presId="urn:microsoft.com/office/officeart/2005/8/layout/orgChart1"/>
    <dgm:cxn modelId="{51E54B3F-EF20-4851-8674-8EC24A22B8B9}" type="presParOf" srcId="{2F3748B0-1BE4-4CE5-8557-406C60D605EA}" destId="{6DBFD926-DDA2-42CD-A609-FD11A363528E}" srcOrd="1" destOrd="0" presId="urn:microsoft.com/office/officeart/2005/8/layout/orgChart1"/>
    <dgm:cxn modelId="{ECEA9521-8765-46EC-9038-991178E49AB4}" type="presParOf" srcId="{47F7B681-CE8E-43A5-A95A-B3A552697E74}" destId="{ED876CE4-724C-4D22-92FB-15BA67C1F27B}" srcOrd="1" destOrd="0" presId="urn:microsoft.com/office/officeart/2005/8/layout/orgChart1"/>
    <dgm:cxn modelId="{5A07FA1C-3455-4FD6-A5CC-388C9153522F}" type="presParOf" srcId="{47F7B681-CE8E-43A5-A95A-B3A552697E74}" destId="{616090B3-0E51-4B03-841E-E3AA1F407FF6}" srcOrd="2" destOrd="0" presId="urn:microsoft.com/office/officeart/2005/8/layout/orgChart1"/>
    <dgm:cxn modelId="{FB2B607E-14DC-49F5-8089-AE66A9874816}" type="presParOf" srcId="{FF6DE6A9-4E0F-4B43-9F01-FED0552D9AC9}" destId="{AA9B9776-D2B2-4268-999A-174F0DE5E48A}" srcOrd="6" destOrd="0" presId="urn:microsoft.com/office/officeart/2005/8/layout/orgChart1"/>
    <dgm:cxn modelId="{AAED063B-EBFC-4E36-9113-311A8DEFBFF1}" type="presParOf" srcId="{FF6DE6A9-4E0F-4B43-9F01-FED0552D9AC9}" destId="{433255BE-6774-4429-980F-4ECED3B8ADE8}" srcOrd="7" destOrd="0" presId="urn:microsoft.com/office/officeart/2005/8/layout/orgChart1"/>
    <dgm:cxn modelId="{610DD517-3318-4122-B8E1-AA3E6D558646}" type="presParOf" srcId="{433255BE-6774-4429-980F-4ECED3B8ADE8}" destId="{1EE52378-1A03-4709-8844-0E2725091973}" srcOrd="0" destOrd="0" presId="urn:microsoft.com/office/officeart/2005/8/layout/orgChart1"/>
    <dgm:cxn modelId="{FF1FD36E-1E11-4321-A76D-A566A31F39F7}" type="presParOf" srcId="{1EE52378-1A03-4709-8844-0E2725091973}" destId="{55BBD17B-DDD8-4F2C-9F4B-568579873C63}" srcOrd="0" destOrd="0" presId="urn:microsoft.com/office/officeart/2005/8/layout/orgChart1"/>
    <dgm:cxn modelId="{567BDC9F-FF68-4AF2-914B-FE276B3F2D7F}" type="presParOf" srcId="{1EE52378-1A03-4709-8844-0E2725091973}" destId="{D413E436-BCE4-4FF1-8704-B3448E6C2754}" srcOrd="1" destOrd="0" presId="urn:microsoft.com/office/officeart/2005/8/layout/orgChart1"/>
    <dgm:cxn modelId="{13556690-FE79-4528-8AEF-38FB013FC4AD}" type="presParOf" srcId="{433255BE-6774-4429-980F-4ECED3B8ADE8}" destId="{6976082D-FD65-4C72-BCC1-2D2EE4124C61}" srcOrd="1" destOrd="0" presId="urn:microsoft.com/office/officeart/2005/8/layout/orgChart1"/>
    <dgm:cxn modelId="{4706629C-C481-4E77-B68C-00261748165C}" type="presParOf" srcId="{433255BE-6774-4429-980F-4ECED3B8ADE8}" destId="{44685AA9-671B-4F67-A00C-3EDA4F57F256}" srcOrd="2" destOrd="0" presId="urn:microsoft.com/office/officeart/2005/8/layout/orgChart1"/>
    <dgm:cxn modelId="{4EAE88FA-7EFC-4C72-90D9-CF90244FF982}" type="presParOf" srcId="{FF6DE6A9-4E0F-4B43-9F01-FED0552D9AC9}" destId="{1C31740B-9BAC-421A-8B62-8D28AA3B6A14}" srcOrd="8" destOrd="0" presId="urn:microsoft.com/office/officeart/2005/8/layout/orgChart1"/>
    <dgm:cxn modelId="{937C85A0-D152-4D22-B5D0-E28723270432}" type="presParOf" srcId="{FF6DE6A9-4E0F-4B43-9F01-FED0552D9AC9}" destId="{37AF78CC-F47A-4626-A813-B6E2866A8DD7}" srcOrd="9" destOrd="0" presId="urn:microsoft.com/office/officeart/2005/8/layout/orgChart1"/>
    <dgm:cxn modelId="{9CDB980E-EB67-473C-A8E3-E33438DA557F}" type="presParOf" srcId="{37AF78CC-F47A-4626-A813-B6E2866A8DD7}" destId="{0F058D29-965D-45C6-B89C-2F768D8F757F}" srcOrd="0" destOrd="0" presId="urn:microsoft.com/office/officeart/2005/8/layout/orgChart1"/>
    <dgm:cxn modelId="{C9138B4C-4F08-4721-94EA-7F287B5DB962}" type="presParOf" srcId="{0F058D29-965D-45C6-B89C-2F768D8F757F}" destId="{7B42DBB6-9ACA-4B3D-98AE-9382E43C2B72}" srcOrd="0" destOrd="0" presId="urn:microsoft.com/office/officeart/2005/8/layout/orgChart1"/>
    <dgm:cxn modelId="{53452302-415B-49B5-904B-77DC4456A89F}" type="presParOf" srcId="{0F058D29-965D-45C6-B89C-2F768D8F757F}" destId="{A64F7482-EC47-40BE-9160-BDF5DACAAE7B}" srcOrd="1" destOrd="0" presId="urn:microsoft.com/office/officeart/2005/8/layout/orgChart1"/>
    <dgm:cxn modelId="{60739D69-6BBA-4441-BBB6-34B14DA94542}" type="presParOf" srcId="{37AF78CC-F47A-4626-A813-B6E2866A8DD7}" destId="{76A5D65C-6EED-4AC6-82E5-52D63FAB802F}" srcOrd="1" destOrd="0" presId="urn:microsoft.com/office/officeart/2005/8/layout/orgChart1"/>
    <dgm:cxn modelId="{E60E2899-002A-45C6-88C1-9E945C5DE69B}" type="presParOf" srcId="{37AF78CC-F47A-4626-A813-B6E2866A8DD7}" destId="{F1A50F21-8A91-459B-81DD-4AF0A12AF283}" srcOrd="2" destOrd="0" presId="urn:microsoft.com/office/officeart/2005/8/layout/orgChart1"/>
    <dgm:cxn modelId="{A6CB0C87-0B10-4514-B52D-571AE5C79CD6}" type="presParOf" srcId="{FF6DE6A9-4E0F-4B43-9F01-FED0552D9AC9}" destId="{8B7FCAF1-5B54-4B61-910D-FB1E05FFBCBE}" srcOrd="10" destOrd="0" presId="urn:microsoft.com/office/officeart/2005/8/layout/orgChart1"/>
    <dgm:cxn modelId="{627F5EFD-CFDE-460E-A7AB-ED7AE41252E1}" type="presParOf" srcId="{FF6DE6A9-4E0F-4B43-9F01-FED0552D9AC9}" destId="{952EC9C2-A51E-4A84-8500-01A50F568364}" srcOrd="11" destOrd="0" presId="urn:microsoft.com/office/officeart/2005/8/layout/orgChart1"/>
    <dgm:cxn modelId="{35D50BBC-74E5-4C45-BD2B-C19E0E5822E9}" type="presParOf" srcId="{952EC9C2-A51E-4A84-8500-01A50F568364}" destId="{1A11F98A-C71D-40B9-9387-9984693A851D}" srcOrd="0" destOrd="0" presId="urn:microsoft.com/office/officeart/2005/8/layout/orgChart1"/>
    <dgm:cxn modelId="{C7ECA325-1C68-4414-BE67-BCA9D17F4B22}" type="presParOf" srcId="{1A11F98A-C71D-40B9-9387-9984693A851D}" destId="{07102AB8-AC96-4920-817C-6306EEADC7A3}" srcOrd="0" destOrd="0" presId="urn:microsoft.com/office/officeart/2005/8/layout/orgChart1"/>
    <dgm:cxn modelId="{EABBABFA-0BB7-43FA-B782-91BBE3D32482}" type="presParOf" srcId="{1A11F98A-C71D-40B9-9387-9984693A851D}" destId="{7DF0F56A-84E3-4A3B-9C9E-7A1E361BA321}" srcOrd="1" destOrd="0" presId="urn:microsoft.com/office/officeart/2005/8/layout/orgChart1"/>
    <dgm:cxn modelId="{80088403-66BE-491C-8843-4B4864A45144}" type="presParOf" srcId="{952EC9C2-A51E-4A84-8500-01A50F568364}" destId="{C98EFD8F-C189-4582-935E-52A8921A835C}" srcOrd="1" destOrd="0" presId="urn:microsoft.com/office/officeart/2005/8/layout/orgChart1"/>
    <dgm:cxn modelId="{41EE0CCC-3AF8-45B1-B998-A795DAFBC0D3}" type="presParOf" srcId="{952EC9C2-A51E-4A84-8500-01A50F568364}" destId="{D8AEEC06-C427-4EF6-A95E-7E6B8D37F853}" srcOrd="2" destOrd="0" presId="urn:microsoft.com/office/officeart/2005/8/layout/orgChart1"/>
    <dgm:cxn modelId="{A28C18F7-8A1E-4AE7-A397-EF59F0C3BBA1}" type="presParOf" srcId="{FF6DE6A9-4E0F-4B43-9F01-FED0552D9AC9}" destId="{0630A607-E44F-4E62-959B-29D0569364D2}" srcOrd="12" destOrd="0" presId="urn:microsoft.com/office/officeart/2005/8/layout/orgChart1"/>
    <dgm:cxn modelId="{35388CA4-A0CB-4B1E-A3FA-39776EB89D8D}" type="presParOf" srcId="{FF6DE6A9-4E0F-4B43-9F01-FED0552D9AC9}" destId="{9E5882D8-D7F1-4AD4-A8E1-C8403B8E6157}" srcOrd="13" destOrd="0" presId="urn:microsoft.com/office/officeart/2005/8/layout/orgChart1"/>
    <dgm:cxn modelId="{1829AA8B-9E98-4BB4-AB38-10E9A0AC4F8C}" type="presParOf" srcId="{9E5882D8-D7F1-4AD4-A8E1-C8403B8E6157}" destId="{B5E8FC90-4A2E-4E01-9772-E24112D4D147}" srcOrd="0" destOrd="0" presId="urn:microsoft.com/office/officeart/2005/8/layout/orgChart1"/>
    <dgm:cxn modelId="{BB64C5A4-FFE0-4882-85FE-CD4AE06B77EC}" type="presParOf" srcId="{B5E8FC90-4A2E-4E01-9772-E24112D4D147}" destId="{1F6EC4CC-73ED-4595-970E-97FA3A7446AB}" srcOrd="0" destOrd="0" presId="urn:microsoft.com/office/officeart/2005/8/layout/orgChart1"/>
    <dgm:cxn modelId="{537C863E-99CA-4F72-AB0F-D9B58412E415}" type="presParOf" srcId="{B5E8FC90-4A2E-4E01-9772-E24112D4D147}" destId="{5E72AEA9-D956-454A-825A-59658C7F6EF2}" srcOrd="1" destOrd="0" presId="urn:microsoft.com/office/officeart/2005/8/layout/orgChart1"/>
    <dgm:cxn modelId="{A7AA9F51-8491-4078-856B-71A0BCA73306}" type="presParOf" srcId="{9E5882D8-D7F1-4AD4-A8E1-C8403B8E6157}" destId="{E622690D-AE1F-48C1-9F72-EEBCD0CC9496}" srcOrd="1" destOrd="0" presId="urn:microsoft.com/office/officeart/2005/8/layout/orgChart1"/>
    <dgm:cxn modelId="{46D8659B-3083-41A7-8CD0-967B79E6B9F7}" type="presParOf" srcId="{9E5882D8-D7F1-4AD4-A8E1-C8403B8E6157}" destId="{6A941573-11DF-4DE3-896A-FF4ABC59A2AC}" srcOrd="2" destOrd="0" presId="urn:microsoft.com/office/officeart/2005/8/layout/orgChart1"/>
    <dgm:cxn modelId="{EB1D6A25-C80F-43D9-9593-2B0F4518741A}" type="presParOf" srcId="{54124915-7AFE-4B5F-AA1B-BA89F4B6AAD3}" destId="{113C1F37-13E6-4507-AA27-77E4D961CB5C}" srcOrd="2" destOrd="0" presId="urn:microsoft.com/office/officeart/2005/8/layout/orgChart1"/>
    <dgm:cxn modelId="{B823245B-4670-4731-ABB3-DA9C673C171E}" type="presParOf" srcId="{B6958201-4F3B-41C2-BCEB-A1BC3B99A776}" destId="{143EF776-CC3E-499C-AC8D-45711731A36B}" srcOrd="2" destOrd="0" presId="urn:microsoft.com/office/officeart/2005/8/layout/orgChart1"/>
    <dgm:cxn modelId="{E966E63B-C287-41B1-8F51-95F59D46FE12}" type="presParOf" srcId="{143EF776-CC3E-499C-AC8D-45711731A36B}" destId="{FA6467F1-D51F-48F7-98B7-C8EABBD5F604}" srcOrd="0" destOrd="0" presId="urn:microsoft.com/office/officeart/2005/8/layout/orgChart1"/>
    <dgm:cxn modelId="{D609C966-F829-4DEA-AE53-5406C797235E}" type="presParOf" srcId="{143EF776-CC3E-499C-AC8D-45711731A36B}" destId="{632B49D7-44A8-4702-9887-14187A8F389D}" srcOrd="1" destOrd="0" presId="urn:microsoft.com/office/officeart/2005/8/layout/orgChart1"/>
    <dgm:cxn modelId="{E4BD6323-1926-4645-833F-F818252F130E}" type="presParOf" srcId="{632B49D7-44A8-4702-9887-14187A8F389D}" destId="{EE8392A7-6668-43BE-AF90-87487F37340E}" srcOrd="0" destOrd="0" presId="urn:microsoft.com/office/officeart/2005/8/layout/orgChart1"/>
    <dgm:cxn modelId="{F14C0DFE-808E-4CAC-98A5-6DF4EF0CD1AD}" type="presParOf" srcId="{EE8392A7-6668-43BE-AF90-87487F37340E}" destId="{4AECECC8-0E18-40E8-A20E-151BDA535067}" srcOrd="0" destOrd="0" presId="urn:microsoft.com/office/officeart/2005/8/layout/orgChart1"/>
    <dgm:cxn modelId="{B44B5675-C394-409C-9E67-D26D0A2E4D31}" type="presParOf" srcId="{EE8392A7-6668-43BE-AF90-87487F37340E}" destId="{7AA2BE1D-21AE-432B-A0BA-10A85A85DD1F}" srcOrd="1" destOrd="0" presId="urn:microsoft.com/office/officeart/2005/8/layout/orgChart1"/>
    <dgm:cxn modelId="{8C878CBE-F0CC-4844-81F6-483EA61CE475}" type="presParOf" srcId="{632B49D7-44A8-4702-9887-14187A8F389D}" destId="{442D736F-BDF3-492E-B9D0-FFCD05277229}" srcOrd="1" destOrd="0" presId="urn:microsoft.com/office/officeart/2005/8/layout/orgChart1"/>
    <dgm:cxn modelId="{7D11884F-AB7A-4BED-B699-8F835F48BD5B}" type="presParOf" srcId="{632B49D7-44A8-4702-9887-14187A8F389D}" destId="{E0765F99-6B8E-4D47-B951-60ABF2F2DE66}" srcOrd="2" destOrd="0" presId="urn:microsoft.com/office/officeart/2005/8/layout/orgChart1"/>
    <dgm:cxn modelId="{FDB4D26C-E0E2-4F07-A35B-0F982AF39BCA}" type="presParOf" srcId="{664D41F2-DF54-475B-869A-330A271CDEFE}" destId="{3B22E9DC-A8E5-4D6C-AF02-592872E28D3F}" srcOrd="2" destOrd="0" presId="urn:microsoft.com/office/officeart/2005/8/layout/orgChart1"/>
    <dgm:cxn modelId="{629A357D-CFE1-4663-ABE5-7D8A59AF6E88}" type="presParOf" srcId="{664D41F2-DF54-475B-869A-330A271CDEFE}" destId="{32CD6485-9818-4540-9649-1C89D5CCDD59}" srcOrd="3" destOrd="0" presId="urn:microsoft.com/office/officeart/2005/8/layout/orgChart1"/>
    <dgm:cxn modelId="{6778D881-0FDE-45A9-9FB5-EA20BB5A7F28}" type="presParOf" srcId="{32CD6485-9818-4540-9649-1C89D5CCDD59}" destId="{DE73D646-88BB-4570-9030-0C25A5B7BD1E}" srcOrd="0" destOrd="0" presId="urn:microsoft.com/office/officeart/2005/8/layout/orgChart1"/>
    <dgm:cxn modelId="{3A06FF08-C6A3-48F9-B69A-67FE3CFBEBF1}" type="presParOf" srcId="{DE73D646-88BB-4570-9030-0C25A5B7BD1E}" destId="{90DE8B90-0FCD-4EAD-BB5C-B33FF9F86F06}" srcOrd="0" destOrd="0" presId="urn:microsoft.com/office/officeart/2005/8/layout/orgChart1"/>
    <dgm:cxn modelId="{9352A2BB-2D49-4D50-AFC9-92EB458A2255}" type="presParOf" srcId="{DE73D646-88BB-4570-9030-0C25A5B7BD1E}" destId="{F07DB4C8-52FC-4F79-9E54-A903E454FA6B}" srcOrd="1" destOrd="0" presId="urn:microsoft.com/office/officeart/2005/8/layout/orgChart1"/>
    <dgm:cxn modelId="{014AE3E4-BC8D-491D-A35B-E0A6C1BFD71C}" type="presParOf" srcId="{32CD6485-9818-4540-9649-1C89D5CCDD59}" destId="{E2AB7ACA-DE9A-4534-9360-2B1B97598CDD}" srcOrd="1" destOrd="0" presId="urn:microsoft.com/office/officeart/2005/8/layout/orgChart1"/>
    <dgm:cxn modelId="{365B3A93-5F4F-4DE2-AF17-3FBB2EE6F90E}" type="presParOf" srcId="{E2AB7ACA-DE9A-4534-9360-2B1B97598CDD}" destId="{C1554211-7C64-4F34-9DA4-D7454B02D29B}" srcOrd="0" destOrd="0" presId="urn:microsoft.com/office/officeart/2005/8/layout/orgChart1"/>
    <dgm:cxn modelId="{4AEEE3F2-8A27-450C-BFC6-911CBBAB993D}" type="presParOf" srcId="{E2AB7ACA-DE9A-4534-9360-2B1B97598CDD}" destId="{0F82A2E3-E517-467A-9285-B55CF55ADFC9}" srcOrd="1" destOrd="0" presId="urn:microsoft.com/office/officeart/2005/8/layout/orgChart1"/>
    <dgm:cxn modelId="{1099AB96-2148-47C0-B2A6-DA1A6E451722}" type="presParOf" srcId="{0F82A2E3-E517-467A-9285-B55CF55ADFC9}" destId="{9636A9F8-F6F0-41A9-B90D-997766318B90}" srcOrd="0" destOrd="0" presId="urn:microsoft.com/office/officeart/2005/8/layout/orgChart1"/>
    <dgm:cxn modelId="{443B5C09-39E8-4DE4-9650-C24ADCB8DE01}" type="presParOf" srcId="{9636A9F8-F6F0-41A9-B90D-997766318B90}" destId="{933D02B8-D2A7-4C2C-A2AE-5A0DCB6495C8}" srcOrd="0" destOrd="0" presId="urn:microsoft.com/office/officeart/2005/8/layout/orgChart1"/>
    <dgm:cxn modelId="{FAF6ECD8-BCD7-418F-9081-8CE13CA83E30}" type="presParOf" srcId="{9636A9F8-F6F0-41A9-B90D-997766318B90}" destId="{B1FA6C9F-FADE-4558-9BD7-212601A86B93}" srcOrd="1" destOrd="0" presId="urn:microsoft.com/office/officeart/2005/8/layout/orgChart1"/>
    <dgm:cxn modelId="{6C7D7B03-1D6A-4545-8FE9-5242F65DEC2F}" type="presParOf" srcId="{0F82A2E3-E517-467A-9285-B55CF55ADFC9}" destId="{3F713DB2-8122-4049-8F6A-CA5FF1B83564}" srcOrd="1" destOrd="0" presId="urn:microsoft.com/office/officeart/2005/8/layout/orgChart1"/>
    <dgm:cxn modelId="{F41AE11F-3F12-4C22-A3D0-BCBF77A3E7CF}" type="presParOf" srcId="{3F713DB2-8122-4049-8F6A-CA5FF1B83564}" destId="{BA25BB30-3471-46C4-8FD6-BFB318FEC399}" srcOrd="0" destOrd="0" presId="urn:microsoft.com/office/officeart/2005/8/layout/orgChart1"/>
    <dgm:cxn modelId="{8283F9CD-9F52-4705-A384-3B21EEEC326C}" type="presParOf" srcId="{3F713DB2-8122-4049-8F6A-CA5FF1B83564}" destId="{E45E1284-3710-414F-BD8C-E1B87851DE52}" srcOrd="1" destOrd="0" presId="urn:microsoft.com/office/officeart/2005/8/layout/orgChart1"/>
    <dgm:cxn modelId="{D4188694-0D37-4354-9FFB-BFA41C38E609}" type="presParOf" srcId="{E45E1284-3710-414F-BD8C-E1B87851DE52}" destId="{4B7D1C4A-5370-48E5-84DA-5EACAF1FD024}" srcOrd="0" destOrd="0" presId="urn:microsoft.com/office/officeart/2005/8/layout/orgChart1"/>
    <dgm:cxn modelId="{B9BAFDAD-DC6D-48B1-8DDF-D70568FE35C3}" type="presParOf" srcId="{4B7D1C4A-5370-48E5-84DA-5EACAF1FD024}" destId="{F2418C29-8D1E-4139-8AF2-A8B4685505A7}" srcOrd="0" destOrd="0" presId="urn:microsoft.com/office/officeart/2005/8/layout/orgChart1"/>
    <dgm:cxn modelId="{8CDB5FF5-19A2-4ACA-B016-D2F3240327DB}" type="presParOf" srcId="{4B7D1C4A-5370-48E5-84DA-5EACAF1FD024}" destId="{93510C57-5447-47C0-AD99-D6F06073F1A6}" srcOrd="1" destOrd="0" presId="urn:microsoft.com/office/officeart/2005/8/layout/orgChart1"/>
    <dgm:cxn modelId="{55437DCE-384F-4802-8FDA-F31EC7683745}" type="presParOf" srcId="{E45E1284-3710-414F-BD8C-E1B87851DE52}" destId="{F055E1F8-1235-4FBB-B8B0-75ACE846199B}" srcOrd="1" destOrd="0" presId="urn:microsoft.com/office/officeart/2005/8/layout/orgChart1"/>
    <dgm:cxn modelId="{1CBF0038-1428-4C74-8BD2-07DB0F20C050}" type="presParOf" srcId="{F055E1F8-1235-4FBB-B8B0-75ACE846199B}" destId="{1495A455-E62D-4F3D-8582-59C5EB5C8C7E}" srcOrd="0" destOrd="0" presId="urn:microsoft.com/office/officeart/2005/8/layout/orgChart1"/>
    <dgm:cxn modelId="{35DD6836-9197-4934-92F8-C117B102DF98}" type="presParOf" srcId="{F055E1F8-1235-4FBB-B8B0-75ACE846199B}" destId="{3F4135E7-10EC-4224-968D-8B00FBDB148B}" srcOrd="1" destOrd="0" presId="urn:microsoft.com/office/officeart/2005/8/layout/orgChart1"/>
    <dgm:cxn modelId="{099730A9-9CA4-407E-A1C5-E31301670E01}" type="presParOf" srcId="{3F4135E7-10EC-4224-968D-8B00FBDB148B}" destId="{DA02C870-C797-4BDF-A9AA-D772EF310632}" srcOrd="0" destOrd="0" presId="urn:microsoft.com/office/officeart/2005/8/layout/orgChart1"/>
    <dgm:cxn modelId="{98851961-2254-4299-BD09-F7590E05477B}" type="presParOf" srcId="{DA02C870-C797-4BDF-A9AA-D772EF310632}" destId="{C0398BE6-C452-477A-B3D3-8C412239D61F}" srcOrd="0" destOrd="0" presId="urn:microsoft.com/office/officeart/2005/8/layout/orgChart1"/>
    <dgm:cxn modelId="{EC4764E2-13B6-4B6F-8EEC-405C7ED3A2F1}" type="presParOf" srcId="{DA02C870-C797-4BDF-A9AA-D772EF310632}" destId="{3C450E77-DC07-4E3E-AF4A-06E05001B84D}" srcOrd="1" destOrd="0" presId="urn:microsoft.com/office/officeart/2005/8/layout/orgChart1"/>
    <dgm:cxn modelId="{77C2292C-9E6B-47D0-87EB-8846C4C35BC0}" type="presParOf" srcId="{3F4135E7-10EC-4224-968D-8B00FBDB148B}" destId="{D047F5E8-406A-4131-BE32-E4315D05E835}" srcOrd="1" destOrd="0" presId="urn:microsoft.com/office/officeart/2005/8/layout/orgChart1"/>
    <dgm:cxn modelId="{78C80FA0-2A68-4CB0-BE19-B22B0EBA28E6}" type="presParOf" srcId="{3F4135E7-10EC-4224-968D-8B00FBDB148B}" destId="{773CA842-AD1B-47D5-9E9B-57AAD530AFF6}" srcOrd="2" destOrd="0" presId="urn:microsoft.com/office/officeart/2005/8/layout/orgChart1"/>
    <dgm:cxn modelId="{9B8614CA-8DEE-4B29-951C-1A30851A2E42}" type="presParOf" srcId="{F055E1F8-1235-4FBB-B8B0-75ACE846199B}" destId="{93ABDE69-57E1-4C6C-B7ED-28869B944E21}" srcOrd="2" destOrd="0" presId="urn:microsoft.com/office/officeart/2005/8/layout/orgChart1"/>
    <dgm:cxn modelId="{35AB60EF-2507-4813-8EDF-5A614006E80B}" type="presParOf" srcId="{F055E1F8-1235-4FBB-B8B0-75ACE846199B}" destId="{AC627228-535D-48CF-95A3-8D99C5099EC0}" srcOrd="3" destOrd="0" presId="urn:microsoft.com/office/officeart/2005/8/layout/orgChart1"/>
    <dgm:cxn modelId="{7CB4D19B-FD03-40C5-9306-46B7BD8920C8}" type="presParOf" srcId="{AC627228-535D-48CF-95A3-8D99C5099EC0}" destId="{5DE8BFA0-B1E9-443F-903C-0F7CA0E8A8DD}" srcOrd="0" destOrd="0" presId="urn:microsoft.com/office/officeart/2005/8/layout/orgChart1"/>
    <dgm:cxn modelId="{E50498B4-F989-4362-B4DA-5B1F251C283A}" type="presParOf" srcId="{5DE8BFA0-B1E9-443F-903C-0F7CA0E8A8DD}" destId="{D4491F82-14F4-4AFD-98AA-A82F52DA2687}" srcOrd="0" destOrd="0" presId="urn:microsoft.com/office/officeart/2005/8/layout/orgChart1"/>
    <dgm:cxn modelId="{47EFC4EA-5F2D-4E84-932B-241866B8E596}" type="presParOf" srcId="{5DE8BFA0-B1E9-443F-903C-0F7CA0E8A8DD}" destId="{F594F5F4-DE61-47CC-BE6C-B8D931B7F11E}" srcOrd="1" destOrd="0" presId="urn:microsoft.com/office/officeart/2005/8/layout/orgChart1"/>
    <dgm:cxn modelId="{88F0182C-C301-47FD-936C-9B164CB247F0}" type="presParOf" srcId="{AC627228-535D-48CF-95A3-8D99C5099EC0}" destId="{E2EC8E7E-3C3A-4988-BAAF-84A7C7468680}" srcOrd="1" destOrd="0" presId="urn:microsoft.com/office/officeart/2005/8/layout/orgChart1"/>
    <dgm:cxn modelId="{4ADEFA70-A9CE-48E1-99CC-3A43DB8FAA33}" type="presParOf" srcId="{AC627228-535D-48CF-95A3-8D99C5099EC0}" destId="{67224EDA-126A-45DA-A5F4-7B325C9E0618}" srcOrd="2" destOrd="0" presId="urn:microsoft.com/office/officeart/2005/8/layout/orgChart1"/>
    <dgm:cxn modelId="{B1D143BB-7375-4EDA-8465-CE1626763538}" type="presParOf" srcId="{F055E1F8-1235-4FBB-B8B0-75ACE846199B}" destId="{28A30147-C412-4128-9C0E-B9445018C579}" srcOrd="4" destOrd="0" presId="urn:microsoft.com/office/officeart/2005/8/layout/orgChart1"/>
    <dgm:cxn modelId="{791A4F00-772F-4CFE-828E-4C6F6626190B}" type="presParOf" srcId="{F055E1F8-1235-4FBB-B8B0-75ACE846199B}" destId="{3FF6539D-BF16-48A9-B92D-B29D81748B09}" srcOrd="5" destOrd="0" presId="urn:microsoft.com/office/officeart/2005/8/layout/orgChart1"/>
    <dgm:cxn modelId="{919713DF-5380-4781-A5DD-76E63096077E}" type="presParOf" srcId="{3FF6539D-BF16-48A9-B92D-B29D81748B09}" destId="{7F9F7301-63A0-498D-9E50-0E5A0AA363AB}" srcOrd="0" destOrd="0" presId="urn:microsoft.com/office/officeart/2005/8/layout/orgChart1"/>
    <dgm:cxn modelId="{48EEBCD2-23D9-4494-AE3A-0CDD3A90D7AF}" type="presParOf" srcId="{7F9F7301-63A0-498D-9E50-0E5A0AA363AB}" destId="{E7AE60AF-11E6-42D8-8B59-B6D0D7B982EE}" srcOrd="0" destOrd="0" presId="urn:microsoft.com/office/officeart/2005/8/layout/orgChart1"/>
    <dgm:cxn modelId="{410EC322-0CA9-4D9B-9681-39D2525B815C}" type="presParOf" srcId="{7F9F7301-63A0-498D-9E50-0E5A0AA363AB}" destId="{49852ED1-52B9-4D1C-A5CF-6EE9996A1BDE}" srcOrd="1" destOrd="0" presId="urn:microsoft.com/office/officeart/2005/8/layout/orgChart1"/>
    <dgm:cxn modelId="{A4B9E5C9-D6AA-4470-BCDE-BF744AADDF48}" type="presParOf" srcId="{3FF6539D-BF16-48A9-B92D-B29D81748B09}" destId="{32E7ACDF-84E2-4E7A-B3DA-84D0B1FBEEE1}" srcOrd="1" destOrd="0" presId="urn:microsoft.com/office/officeart/2005/8/layout/orgChart1"/>
    <dgm:cxn modelId="{4C5E7A6A-092C-44C8-A7BB-C33449C9F0FD}" type="presParOf" srcId="{3FF6539D-BF16-48A9-B92D-B29D81748B09}" destId="{C587EFC0-16ED-4A32-A36D-AE5A1258E185}" srcOrd="2" destOrd="0" presId="urn:microsoft.com/office/officeart/2005/8/layout/orgChart1"/>
    <dgm:cxn modelId="{1D254FC0-ED28-4259-A98B-8EED4C734AA7}" type="presParOf" srcId="{F055E1F8-1235-4FBB-B8B0-75ACE846199B}" destId="{EE4EDCF4-A7C2-49E5-BAE0-A95C4FAB50D8}" srcOrd="6" destOrd="0" presId="urn:microsoft.com/office/officeart/2005/8/layout/orgChart1"/>
    <dgm:cxn modelId="{F92D2D8F-76AA-40F9-840F-371ABF9B3EC3}" type="presParOf" srcId="{F055E1F8-1235-4FBB-B8B0-75ACE846199B}" destId="{A4BAD575-321C-488B-AA9F-EC5A85C66708}" srcOrd="7" destOrd="0" presId="urn:microsoft.com/office/officeart/2005/8/layout/orgChart1"/>
    <dgm:cxn modelId="{157CD175-D953-4F82-85E3-ECFD7DE59349}" type="presParOf" srcId="{A4BAD575-321C-488B-AA9F-EC5A85C66708}" destId="{64B255F1-BCE9-445B-939C-5FDD79AE0992}" srcOrd="0" destOrd="0" presId="urn:microsoft.com/office/officeart/2005/8/layout/orgChart1"/>
    <dgm:cxn modelId="{956E017E-3027-44FF-9204-BC991DC75361}" type="presParOf" srcId="{64B255F1-BCE9-445B-939C-5FDD79AE0992}" destId="{94497936-E6F6-49C4-886A-E48EFE767FA9}" srcOrd="0" destOrd="0" presId="urn:microsoft.com/office/officeart/2005/8/layout/orgChart1"/>
    <dgm:cxn modelId="{FC80010C-907D-4A80-9DA6-83DC007EE43A}" type="presParOf" srcId="{64B255F1-BCE9-445B-939C-5FDD79AE0992}" destId="{A649826C-2E2C-4C0E-8955-EA96B416AEA0}" srcOrd="1" destOrd="0" presId="urn:microsoft.com/office/officeart/2005/8/layout/orgChart1"/>
    <dgm:cxn modelId="{D92E54B4-EDCF-4F07-8858-CBC4123DB2CB}" type="presParOf" srcId="{A4BAD575-321C-488B-AA9F-EC5A85C66708}" destId="{4315A881-2676-4B6A-B192-E8A0F0E89849}" srcOrd="1" destOrd="0" presId="urn:microsoft.com/office/officeart/2005/8/layout/orgChart1"/>
    <dgm:cxn modelId="{9FC07B4F-4073-44EC-891E-CC0D98FE70AD}" type="presParOf" srcId="{A4BAD575-321C-488B-AA9F-EC5A85C66708}" destId="{45DB122B-D6B8-48F3-B34E-1A3B7AD2804F}" srcOrd="2" destOrd="0" presId="urn:microsoft.com/office/officeart/2005/8/layout/orgChart1"/>
    <dgm:cxn modelId="{C34DE478-DE6C-433B-B582-8A11EF5604B5}" type="presParOf" srcId="{F055E1F8-1235-4FBB-B8B0-75ACE846199B}" destId="{A0A045A7-BA3B-40D1-A2F1-A453466F18B4}" srcOrd="8" destOrd="0" presId="urn:microsoft.com/office/officeart/2005/8/layout/orgChart1"/>
    <dgm:cxn modelId="{D30F99A7-986A-4E5C-B215-43C10ED73A29}" type="presParOf" srcId="{F055E1F8-1235-4FBB-B8B0-75ACE846199B}" destId="{212F8A7F-6DF7-49FD-AB63-4CB7B33D8D89}" srcOrd="9" destOrd="0" presId="urn:microsoft.com/office/officeart/2005/8/layout/orgChart1"/>
    <dgm:cxn modelId="{A9AAEE97-048A-40F5-8CED-78135C52642C}" type="presParOf" srcId="{212F8A7F-6DF7-49FD-AB63-4CB7B33D8D89}" destId="{AE63C351-A64C-4742-8440-8E38CFD02AFC}" srcOrd="0" destOrd="0" presId="urn:microsoft.com/office/officeart/2005/8/layout/orgChart1"/>
    <dgm:cxn modelId="{9AB46E92-B18D-493E-A457-53EF381B4CF8}" type="presParOf" srcId="{AE63C351-A64C-4742-8440-8E38CFD02AFC}" destId="{87F60AC0-1EE9-47C9-A914-1BA824BC312F}" srcOrd="0" destOrd="0" presId="urn:microsoft.com/office/officeart/2005/8/layout/orgChart1"/>
    <dgm:cxn modelId="{019C0C66-8F72-4CB8-83B9-0C6B2ED98764}" type="presParOf" srcId="{AE63C351-A64C-4742-8440-8E38CFD02AFC}" destId="{E6E8D435-FBE7-42F7-8417-92F274DBD1EF}" srcOrd="1" destOrd="0" presId="urn:microsoft.com/office/officeart/2005/8/layout/orgChart1"/>
    <dgm:cxn modelId="{908009BB-9FB7-4575-A92D-4EDCCE9781AD}" type="presParOf" srcId="{212F8A7F-6DF7-49FD-AB63-4CB7B33D8D89}" destId="{9F98E9FD-1B93-40AA-AB87-2B9862E74D78}" srcOrd="1" destOrd="0" presId="urn:microsoft.com/office/officeart/2005/8/layout/orgChart1"/>
    <dgm:cxn modelId="{C9449018-5463-417E-82DA-88DEA3E8DE8A}" type="presParOf" srcId="{212F8A7F-6DF7-49FD-AB63-4CB7B33D8D89}" destId="{7661C1AA-685A-4BDB-AB25-76BBF81ABB63}" srcOrd="2" destOrd="0" presId="urn:microsoft.com/office/officeart/2005/8/layout/orgChart1"/>
    <dgm:cxn modelId="{07CDEE8C-A764-4A33-9F99-38E24EFB6E5D}" type="presParOf" srcId="{F055E1F8-1235-4FBB-B8B0-75ACE846199B}" destId="{640D5A6E-3DD2-4759-A464-28D74546FC03}" srcOrd="10" destOrd="0" presId="urn:microsoft.com/office/officeart/2005/8/layout/orgChart1"/>
    <dgm:cxn modelId="{F804B002-9434-4A90-80BC-1DF4274510E8}" type="presParOf" srcId="{F055E1F8-1235-4FBB-B8B0-75ACE846199B}" destId="{AB613DFB-A678-491A-9240-93CD4ECE9109}" srcOrd="11" destOrd="0" presId="urn:microsoft.com/office/officeart/2005/8/layout/orgChart1"/>
    <dgm:cxn modelId="{9DAEFF4E-E65B-46E3-A82A-28CBCCBD9121}" type="presParOf" srcId="{AB613DFB-A678-491A-9240-93CD4ECE9109}" destId="{4C7B2715-E7A4-41F5-890A-0270BEBA7942}" srcOrd="0" destOrd="0" presId="urn:microsoft.com/office/officeart/2005/8/layout/orgChart1"/>
    <dgm:cxn modelId="{82834E19-FB70-4EE1-981A-E0A8E1AEE463}" type="presParOf" srcId="{4C7B2715-E7A4-41F5-890A-0270BEBA7942}" destId="{487616E5-7923-4B86-BA2A-88456BB7EB2A}" srcOrd="0" destOrd="0" presId="urn:microsoft.com/office/officeart/2005/8/layout/orgChart1"/>
    <dgm:cxn modelId="{F7218CAD-DF39-4C4C-938D-F2000BE34F0A}" type="presParOf" srcId="{4C7B2715-E7A4-41F5-890A-0270BEBA7942}" destId="{D7ED3239-1747-4979-A533-B8F046C46F46}" srcOrd="1" destOrd="0" presId="urn:microsoft.com/office/officeart/2005/8/layout/orgChart1"/>
    <dgm:cxn modelId="{46EBF0B9-2499-4268-A737-2759ECF245AD}" type="presParOf" srcId="{AB613DFB-A678-491A-9240-93CD4ECE9109}" destId="{9335FA71-2D6F-465C-BD87-25D98394430F}" srcOrd="1" destOrd="0" presId="urn:microsoft.com/office/officeart/2005/8/layout/orgChart1"/>
    <dgm:cxn modelId="{F733A022-6DC6-4825-84EA-750217CDB355}" type="presParOf" srcId="{AB613DFB-A678-491A-9240-93CD4ECE9109}" destId="{34C92D52-D650-46C5-91A7-A15E711BCFF8}" srcOrd="2" destOrd="0" presId="urn:microsoft.com/office/officeart/2005/8/layout/orgChart1"/>
    <dgm:cxn modelId="{66E2014C-183C-4020-AD73-C01A484812ED}" type="presParOf" srcId="{F055E1F8-1235-4FBB-B8B0-75ACE846199B}" destId="{7DDC4DA9-78D3-4C0F-BF74-B0EE9A26E0F5}" srcOrd="12" destOrd="0" presId="urn:microsoft.com/office/officeart/2005/8/layout/orgChart1"/>
    <dgm:cxn modelId="{7941FBD0-B10E-4EBF-99E6-806C4B09FAEA}" type="presParOf" srcId="{F055E1F8-1235-4FBB-B8B0-75ACE846199B}" destId="{833DCC82-8CC4-4CF1-9923-A0C389E1E115}" srcOrd="13" destOrd="0" presId="urn:microsoft.com/office/officeart/2005/8/layout/orgChart1"/>
    <dgm:cxn modelId="{D46337BE-C937-4C8E-B62B-60708CEA529F}" type="presParOf" srcId="{833DCC82-8CC4-4CF1-9923-A0C389E1E115}" destId="{2762CC54-3559-47B4-B626-2A0FE91C4D20}" srcOrd="0" destOrd="0" presId="urn:microsoft.com/office/officeart/2005/8/layout/orgChart1"/>
    <dgm:cxn modelId="{C60F8D24-52CB-4DC9-AEC3-FAF99CF5BD20}" type="presParOf" srcId="{2762CC54-3559-47B4-B626-2A0FE91C4D20}" destId="{8A1E4FC5-0E23-426C-B062-52B2AD0D6867}" srcOrd="0" destOrd="0" presId="urn:microsoft.com/office/officeart/2005/8/layout/orgChart1"/>
    <dgm:cxn modelId="{DD86B81F-FA0F-4336-904D-3B49F2435103}" type="presParOf" srcId="{2762CC54-3559-47B4-B626-2A0FE91C4D20}" destId="{456B32C3-7D1C-402B-8220-C454442EB9EF}" srcOrd="1" destOrd="0" presId="urn:microsoft.com/office/officeart/2005/8/layout/orgChart1"/>
    <dgm:cxn modelId="{561C7786-4CC9-41E0-8FB1-1DF2157ACF77}" type="presParOf" srcId="{833DCC82-8CC4-4CF1-9923-A0C389E1E115}" destId="{2A08F33A-D3D5-48E2-A143-29D662CB7D9C}" srcOrd="1" destOrd="0" presId="urn:microsoft.com/office/officeart/2005/8/layout/orgChart1"/>
    <dgm:cxn modelId="{9A84D786-06B4-4E59-ABB6-9E488AB91C1C}" type="presParOf" srcId="{833DCC82-8CC4-4CF1-9923-A0C389E1E115}" destId="{9C5FEDD1-FA9A-419F-9C08-C9DD034041D4}" srcOrd="2" destOrd="0" presId="urn:microsoft.com/office/officeart/2005/8/layout/orgChart1"/>
    <dgm:cxn modelId="{18D1DAE8-0422-4572-84DC-D8F3F7E0A711}" type="presParOf" srcId="{E45E1284-3710-414F-BD8C-E1B87851DE52}" destId="{7B75CD6D-3193-4D85-A6C3-43A82BA6AFC9}" srcOrd="2" destOrd="0" presId="urn:microsoft.com/office/officeart/2005/8/layout/orgChart1"/>
    <dgm:cxn modelId="{63EC3230-48A0-4C68-8EDC-F49D92316C04}" type="presParOf" srcId="{3F713DB2-8122-4049-8F6A-CA5FF1B83564}" destId="{A72AA307-28F7-4762-86E2-7E6E3A54116C}" srcOrd="2" destOrd="0" presId="urn:microsoft.com/office/officeart/2005/8/layout/orgChart1"/>
    <dgm:cxn modelId="{189EEC03-D0FF-45BE-B0FC-8105B2A87504}" type="presParOf" srcId="{3F713DB2-8122-4049-8F6A-CA5FF1B83564}" destId="{C25D8DAC-F0E5-4394-AF3A-823CE6C73901}" srcOrd="3" destOrd="0" presId="urn:microsoft.com/office/officeart/2005/8/layout/orgChart1"/>
    <dgm:cxn modelId="{ABDBA513-EFE1-4163-AEBD-D3B9AED292F7}" type="presParOf" srcId="{C25D8DAC-F0E5-4394-AF3A-823CE6C73901}" destId="{A12B0A20-5603-4C17-9963-6A14A5FA3253}" srcOrd="0" destOrd="0" presId="urn:microsoft.com/office/officeart/2005/8/layout/orgChart1"/>
    <dgm:cxn modelId="{2CD9D74A-5445-45B5-8B8D-D505A15D1EE1}" type="presParOf" srcId="{A12B0A20-5603-4C17-9963-6A14A5FA3253}" destId="{8508B300-3A01-4895-9FCC-75FE4FB487FF}" srcOrd="0" destOrd="0" presId="urn:microsoft.com/office/officeart/2005/8/layout/orgChart1"/>
    <dgm:cxn modelId="{E40A3C20-034E-4C03-9F4B-2E646F5DB706}" type="presParOf" srcId="{A12B0A20-5603-4C17-9963-6A14A5FA3253}" destId="{BD971895-0FFD-43AA-8997-A203C76489D8}" srcOrd="1" destOrd="0" presId="urn:microsoft.com/office/officeart/2005/8/layout/orgChart1"/>
    <dgm:cxn modelId="{3A95C4FA-D31C-4C2C-B1B1-6AE0C385D3CD}" type="presParOf" srcId="{C25D8DAC-F0E5-4394-AF3A-823CE6C73901}" destId="{E2D627DD-AB53-475B-8861-54A55F0E5D63}" srcOrd="1" destOrd="0" presId="urn:microsoft.com/office/officeart/2005/8/layout/orgChart1"/>
    <dgm:cxn modelId="{EC3A98CE-ADC0-4613-A379-DCF0F8664983}" type="presParOf" srcId="{E2D627DD-AB53-475B-8861-54A55F0E5D63}" destId="{CD0E3FE6-4FEA-4DE0-9B7A-DFF7ABDB7CF8}" srcOrd="0" destOrd="0" presId="urn:microsoft.com/office/officeart/2005/8/layout/orgChart1"/>
    <dgm:cxn modelId="{7CC9D06C-A6A1-4529-8425-FD5A5ECE621A}" type="presParOf" srcId="{E2D627DD-AB53-475B-8861-54A55F0E5D63}" destId="{90257A98-5A4D-4FAA-A817-83E6350A0FC2}" srcOrd="1" destOrd="0" presId="urn:microsoft.com/office/officeart/2005/8/layout/orgChart1"/>
    <dgm:cxn modelId="{5426B2DB-72F2-4A91-B2BC-E489CC431409}" type="presParOf" srcId="{90257A98-5A4D-4FAA-A817-83E6350A0FC2}" destId="{73D2A7DC-47F5-4258-9C4A-4844737562A1}" srcOrd="0" destOrd="0" presId="urn:microsoft.com/office/officeart/2005/8/layout/orgChart1"/>
    <dgm:cxn modelId="{4D7FA3DA-8B56-41C4-84A7-D1AE19461CC8}" type="presParOf" srcId="{73D2A7DC-47F5-4258-9C4A-4844737562A1}" destId="{71279799-E8D3-44B0-BE37-80600C4988EF}" srcOrd="0" destOrd="0" presId="urn:microsoft.com/office/officeart/2005/8/layout/orgChart1"/>
    <dgm:cxn modelId="{A7E8D1ED-3A2E-4401-A74A-487803870674}" type="presParOf" srcId="{73D2A7DC-47F5-4258-9C4A-4844737562A1}" destId="{E7A2B614-AD97-4AB2-A1EE-F3B54A29C126}" srcOrd="1" destOrd="0" presId="urn:microsoft.com/office/officeart/2005/8/layout/orgChart1"/>
    <dgm:cxn modelId="{C304DE74-F817-4232-BAEF-446EACF572C3}" type="presParOf" srcId="{90257A98-5A4D-4FAA-A817-83E6350A0FC2}" destId="{F65ED120-B885-483A-8663-672102E22C4C}" srcOrd="1" destOrd="0" presId="urn:microsoft.com/office/officeart/2005/8/layout/orgChart1"/>
    <dgm:cxn modelId="{F4EAA7ED-88E5-43F4-9ECD-33A2B87452B4}" type="presParOf" srcId="{90257A98-5A4D-4FAA-A817-83E6350A0FC2}" destId="{27D75F1C-E7E2-4846-9357-A31152414AAF}" srcOrd="2" destOrd="0" presId="urn:microsoft.com/office/officeart/2005/8/layout/orgChart1"/>
    <dgm:cxn modelId="{247346BA-E6BA-44B4-8DD3-D553A861E03A}" type="presParOf" srcId="{E2D627DD-AB53-475B-8861-54A55F0E5D63}" destId="{570DF385-4FC3-4397-AFB9-97FAD555126D}" srcOrd="2" destOrd="0" presId="urn:microsoft.com/office/officeart/2005/8/layout/orgChart1"/>
    <dgm:cxn modelId="{EAD57166-CD85-46DF-A89D-CA60B6AEAEB8}" type="presParOf" srcId="{E2D627DD-AB53-475B-8861-54A55F0E5D63}" destId="{5BA6D73B-2EF7-4672-AFA8-3A086BAE6629}" srcOrd="3" destOrd="0" presId="urn:microsoft.com/office/officeart/2005/8/layout/orgChart1"/>
    <dgm:cxn modelId="{70CEF033-4C42-414B-BBF4-86D348311FAE}" type="presParOf" srcId="{5BA6D73B-2EF7-4672-AFA8-3A086BAE6629}" destId="{81AC0538-DA0D-492B-8D21-0885DFC08CA4}" srcOrd="0" destOrd="0" presId="urn:microsoft.com/office/officeart/2005/8/layout/orgChart1"/>
    <dgm:cxn modelId="{3E178FD9-D454-4C00-AD13-C7A5B6D48663}" type="presParOf" srcId="{81AC0538-DA0D-492B-8D21-0885DFC08CA4}" destId="{21903A54-28F0-496C-8361-FFD2DA8DC3AF}" srcOrd="0" destOrd="0" presId="urn:microsoft.com/office/officeart/2005/8/layout/orgChart1"/>
    <dgm:cxn modelId="{6F508636-B02A-4B70-98E9-516D6E2C8123}" type="presParOf" srcId="{81AC0538-DA0D-492B-8D21-0885DFC08CA4}" destId="{21BE7B0D-0EB1-4E5B-95D5-7AD869323E0C}" srcOrd="1" destOrd="0" presId="urn:microsoft.com/office/officeart/2005/8/layout/orgChart1"/>
    <dgm:cxn modelId="{88EE88AF-4B48-4E95-832B-C50E7BC3E61A}" type="presParOf" srcId="{5BA6D73B-2EF7-4672-AFA8-3A086BAE6629}" destId="{BF398106-C387-49E1-AAEE-B1B6AD4436FA}" srcOrd="1" destOrd="0" presId="urn:microsoft.com/office/officeart/2005/8/layout/orgChart1"/>
    <dgm:cxn modelId="{FFBD68E8-2FC6-4CA6-95BD-F78C7859FDC5}" type="presParOf" srcId="{5BA6D73B-2EF7-4672-AFA8-3A086BAE6629}" destId="{96CE66E1-E279-49FE-96D3-D1A2A914819B}" srcOrd="2" destOrd="0" presId="urn:microsoft.com/office/officeart/2005/8/layout/orgChart1"/>
    <dgm:cxn modelId="{CADC3AFC-80CE-4CD5-B035-78078F74606F}" type="presParOf" srcId="{E2D627DD-AB53-475B-8861-54A55F0E5D63}" destId="{B1529769-564D-4CFC-A2A2-459278D247AF}" srcOrd="4" destOrd="0" presId="urn:microsoft.com/office/officeart/2005/8/layout/orgChart1"/>
    <dgm:cxn modelId="{96C29C8E-C4BB-4FA1-B927-57C0F8FDA54E}" type="presParOf" srcId="{E2D627DD-AB53-475B-8861-54A55F0E5D63}" destId="{25BF60E0-FDAF-44CE-A80C-E96E1B724B4C}" srcOrd="5" destOrd="0" presId="urn:microsoft.com/office/officeart/2005/8/layout/orgChart1"/>
    <dgm:cxn modelId="{4F398AD7-AC0F-45A7-B553-8D42C98D44A2}" type="presParOf" srcId="{25BF60E0-FDAF-44CE-A80C-E96E1B724B4C}" destId="{B6E87FD6-ABCF-4924-936A-D010D5A28677}" srcOrd="0" destOrd="0" presId="urn:microsoft.com/office/officeart/2005/8/layout/orgChart1"/>
    <dgm:cxn modelId="{CB7AEA04-9A4E-40B8-9584-0E48E9606493}" type="presParOf" srcId="{B6E87FD6-ABCF-4924-936A-D010D5A28677}" destId="{5D89BD75-3ECA-4C46-8BAE-AC497F82220B}" srcOrd="0" destOrd="0" presId="urn:microsoft.com/office/officeart/2005/8/layout/orgChart1"/>
    <dgm:cxn modelId="{FAB70C2F-251A-4936-B0EF-6A02B24EDC5E}" type="presParOf" srcId="{B6E87FD6-ABCF-4924-936A-D010D5A28677}" destId="{6DDC8EBF-5702-40D8-9C91-74E23AEE1F3E}" srcOrd="1" destOrd="0" presId="urn:microsoft.com/office/officeart/2005/8/layout/orgChart1"/>
    <dgm:cxn modelId="{1A83711F-5D22-439B-B754-44ABF02CC1FA}" type="presParOf" srcId="{25BF60E0-FDAF-44CE-A80C-E96E1B724B4C}" destId="{D17E2BF9-4477-4598-AF7A-F91907EA360C}" srcOrd="1" destOrd="0" presId="urn:microsoft.com/office/officeart/2005/8/layout/orgChart1"/>
    <dgm:cxn modelId="{C8533BF4-0DC3-417B-B32B-E90641A4F5B8}" type="presParOf" srcId="{25BF60E0-FDAF-44CE-A80C-E96E1B724B4C}" destId="{B3058EA3-B4BC-419A-8802-35220CF8ADDA}" srcOrd="2" destOrd="0" presId="urn:microsoft.com/office/officeart/2005/8/layout/orgChart1"/>
    <dgm:cxn modelId="{55900197-C33C-4877-B8D6-0617F2BD1C6E}" type="presParOf" srcId="{E2D627DD-AB53-475B-8861-54A55F0E5D63}" destId="{EDE6D4FB-ECDE-40C3-9B40-DC3618FBAD6B}" srcOrd="6" destOrd="0" presId="urn:microsoft.com/office/officeart/2005/8/layout/orgChart1"/>
    <dgm:cxn modelId="{4D3BAD40-71F1-45B9-9BE8-8401ACFDC42E}" type="presParOf" srcId="{E2D627DD-AB53-475B-8861-54A55F0E5D63}" destId="{18F89AC2-5F47-4C5F-BE64-4F2A1F8687E4}" srcOrd="7" destOrd="0" presId="urn:microsoft.com/office/officeart/2005/8/layout/orgChart1"/>
    <dgm:cxn modelId="{977FA79E-F500-46E7-87AE-C40D37E4ADFE}" type="presParOf" srcId="{18F89AC2-5F47-4C5F-BE64-4F2A1F8687E4}" destId="{B946C86A-5710-4305-8ECF-BAC929C48320}" srcOrd="0" destOrd="0" presId="urn:microsoft.com/office/officeart/2005/8/layout/orgChart1"/>
    <dgm:cxn modelId="{DACE3CB4-94AE-40D7-B5A7-7AF3508CA6E0}" type="presParOf" srcId="{B946C86A-5710-4305-8ECF-BAC929C48320}" destId="{4A459435-9D22-45D9-BFCE-102A07328827}" srcOrd="0" destOrd="0" presId="urn:microsoft.com/office/officeart/2005/8/layout/orgChart1"/>
    <dgm:cxn modelId="{2E242F30-459C-40D3-B6D2-E67BD24E7F43}" type="presParOf" srcId="{B946C86A-5710-4305-8ECF-BAC929C48320}" destId="{8EA4D2EC-D9D3-4A30-A1D9-8C281E64218E}" srcOrd="1" destOrd="0" presId="urn:microsoft.com/office/officeart/2005/8/layout/orgChart1"/>
    <dgm:cxn modelId="{83F09F69-DF0D-4314-97ED-BB80D1A0F70C}" type="presParOf" srcId="{18F89AC2-5F47-4C5F-BE64-4F2A1F8687E4}" destId="{198AF5FF-861E-4C29-9DC2-054B50B70FE7}" srcOrd="1" destOrd="0" presId="urn:microsoft.com/office/officeart/2005/8/layout/orgChart1"/>
    <dgm:cxn modelId="{3CBC50D6-3ECB-43EC-947E-B0AA15BAC44F}" type="presParOf" srcId="{18F89AC2-5F47-4C5F-BE64-4F2A1F8687E4}" destId="{0C7F3106-AEE6-4F7D-9356-C764B6D55D30}" srcOrd="2" destOrd="0" presId="urn:microsoft.com/office/officeart/2005/8/layout/orgChart1"/>
    <dgm:cxn modelId="{14DDE369-BC77-4C0C-A99A-AB9A1DF4BAF5}" type="presParOf" srcId="{E2D627DD-AB53-475B-8861-54A55F0E5D63}" destId="{730CA21B-8014-426D-821F-61EFEEEB718F}" srcOrd="8" destOrd="0" presId="urn:microsoft.com/office/officeart/2005/8/layout/orgChart1"/>
    <dgm:cxn modelId="{AC36F74A-EA6E-4C92-A5E5-989E4F8C1473}" type="presParOf" srcId="{E2D627DD-AB53-475B-8861-54A55F0E5D63}" destId="{A3CC6A49-BAFD-49CE-871E-B3E7CB4F1712}" srcOrd="9" destOrd="0" presId="urn:microsoft.com/office/officeart/2005/8/layout/orgChart1"/>
    <dgm:cxn modelId="{ED545FE4-C7A6-4C80-BA59-3C4E91E7E4AA}" type="presParOf" srcId="{A3CC6A49-BAFD-49CE-871E-B3E7CB4F1712}" destId="{9D07D49B-8064-4030-BD57-EB0B08123D6A}" srcOrd="0" destOrd="0" presId="urn:microsoft.com/office/officeart/2005/8/layout/orgChart1"/>
    <dgm:cxn modelId="{E46875FE-F760-4454-94A4-E666B519B30A}" type="presParOf" srcId="{9D07D49B-8064-4030-BD57-EB0B08123D6A}" destId="{6344EAFF-7641-42F3-A1F8-57D5EE90DA7D}" srcOrd="0" destOrd="0" presId="urn:microsoft.com/office/officeart/2005/8/layout/orgChart1"/>
    <dgm:cxn modelId="{79458C1C-E85D-4B1B-ACE4-C65E6459EA20}" type="presParOf" srcId="{9D07D49B-8064-4030-BD57-EB0B08123D6A}" destId="{73BFE32F-EA13-48C0-BEA8-BA758B2CA035}" srcOrd="1" destOrd="0" presId="urn:microsoft.com/office/officeart/2005/8/layout/orgChart1"/>
    <dgm:cxn modelId="{F2B3659D-85AD-4F74-8E0F-E1B9E89F6F2A}" type="presParOf" srcId="{A3CC6A49-BAFD-49CE-871E-B3E7CB4F1712}" destId="{449C8823-E184-493E-B9B4-CAD08818F6D5}" srcOrd="1" destOrd="0" presId="urn:microsoft.com/office/officeart/2005/8/layout/orgChart1"/>
    <dgm:cxn modelId="{F6CB71EA-8B67-45D2-8DC5-E562AB3EF4E9}" type="presParOf" srcId="{A3CC6A49-BAFD-49CE-871E-B3E7CB4F1712}" destId="{34CCB762-4A86-4589-8AE7-FE786572115A}" srcOrd="2" destOrd="0" presId="urn:microsoft.com/office/officeart/2005/8/layout/orgChart1"/>
    <dgm:cxn modelId="{F9FB025E-16EF-4188-A9E3-58DD30C3AF3C}" type="presParOf" srcId="{E2D627DD-AB53-475B-8861-54A55F0E5D63}" destId="{85F11006-7D42-42DA-9700-19AA54D45B96}" srcOrd="10" destOrd="0" presId="urn:microsoft.com/office/officeart/2005/8/layout/orgChart1"/>
    <dgm:cxn modelId="{6BDFC93A-3CCC-49F1-B8D0-3652194316E6}" type="presParOf" srcId="{E2D627DD-AB53-475B-8861-54A55F0E5D63}" destId="{E8133271-D152-4D93-A3CA-28462A9C952B}" srcOrd="11" destOrd="0" presId="urn:microsoft.com/office/officeart/2005/8/layout/orgChart1"/>
    <dgm:cxn modelId="{4BB462E0-71A1-4584-993D-1123ADAE4D89}" type="presParOf" srcId="{E8133271-D152-4D93-A3CA-28462A9C952B}" destId="{83FE7E7A-2689-4830-81E6-4C7DD884A302}" srcOrd="0" destOrd="0" presId="urn:microsoft.com/office/officeart/2005/8/layout/orgChart1"/>
    <dgm:cxn modelId="{7A913FCC-8C72-40C3-AC7A-A1C0ABAEA15A}" type="presParOf" srcId="{83FE7E7A-2689-4830-81E6-4C7DD884A302}" destId="{4431FC47-9595-47BE-8035-7C642C66A9BB}" srcOrd="0" destOrd="0" presId="urn:microsoft.com/office/officeart/2005/8/layout/orgChart1"/>
    <dgm:cxn modelId="{45F62D7C-1AEF-4394-B4D0-F85E13149A96}" type="presParOf" srcId="{83FE7E7A-2689-4830-81E6-4C7DD884A302}" destId="{B2021D16-FF9C-480F-9553-9935BCB9B59E}" srcOrd="1" destOrd="0" presId="urn:microsoft.com/office/officeart/2005/8/layout/orgChart1"/>
    <dgm:cxn modelId="{37869EFF-95DE-4915-AA5F-AEE10FD3C0BB}" type="presParOf" srcId="{E8133271-D152-4D93-A3CA-28462A9C952B}" destId="{1CDA4EF8-9264-4962-8647-8F41C106DF7A}" srcOrd="1" destOrd="0" presId="urn:microsoft.com/office/officeart/2005/8/layout/orgChart1"/>
    <dgm:cxn modelId="{139E5327-8266-4C76-B7AF-C7A32778C257}" type="presParOf" srcId="{E8133271-D152-4D93-A3CA-28462A9C952B}" destId="{56125825-1C2C-4CA0-8270-DF6A361D5562}" srcOrd="2" destOrd="0" presId="urn:microsoft.com/office/officeart/2005/8/layout/orgChart1"/>
    <dgm:cxn modelId="{70312D9A-484C-4B29-9146-D927262E12C2}" type="presParOf" srcId="{E2D627DD-AB53-475B-8861-54A55F0E5D63}" destId="{F2319D9E-FA75-42BB-A80C-7EABC7DDFC11}" srcOrd="12" destOrd="0" presId="urn:microsoft.com/office/officeart/2005/8/layout/orgChart1"/>
    <dgm:cxn modelId="{E81E0477-44AF-46F9-927F-FAC083C405D4}" type="presParOf" srcId="{E2D627DD-AB53-475B-8861-54A55F0E5D63}" destId="{48FB5CEE-8A9F-48B5-A1FF-796A15A05EB9}" srcOrd="13" destOrd="0" presId="urn:microsoft.com/office/officeart/2005/8/layout/orgChart1"/>
    <dgm:cxn modelId="{5272B6D7-352E-4FC6-8F23-502645CEDBEB}" type="presParOf" srcId="{48FB5CEE-8A9F-48B5-A1FF-796A15A05EB9}" destId="{958FC004-E2B9-43D4-824B-099DD7965B61}" srcOrd="0" destOrd="0" presId="urn:microsoft.com/office/officeart/2005/8/layout/orgChart1"/>
    <dgm:cxn modelId="{9346D6BD-F3EC-4735-816B-3BC3F39C0872}" type="presParOf" srcId="{958FC004-E2B9-43D4-824B-099DD7965B61}" destId="{DEAA2BA5-A32A-4782-A74A-0CE638D7B7B8}" srcOrd="0" destOrd="0" presId="urn:microsoft.com/office/officeart/2005/8/layout/orgChart1"/>
    <dgm:cxn modelId="{1B560B11-70D6-42DF-A56F-0A900BA92F7F}" type="presParOf" srcId="{958FC004-E2B9-43D4-824B-099DD7965B61}" destId="{CCAE7D24-058E-4DD6-84D9-C12463350EAD}" srcOrd="1" destOrd="0" presId="urn:microsoft.com/office/officeart/2005/8/layout/orgChart1"/>
    <dgm:cxn modelId="{070FC608-AE7B-44AE-AC2F-77D55C230B7A}" type="presParOf" srcId="{48FB5CEE-8A9F-48B5-A1FF-796A15A05EB9}" destId="{8E0C8ADC-BF7C-4948-8CC7-BF937813674D}" srcOrd="1" destOrd="0" presId="urn:microsoft.com/office/officeart/2005/8/layout/orgChart1"/>
    <dgm:cxn modelId="{8E1C2678-52F0-45D9-AAA7-AC212A7703DD}" type="presParOf" srcId="{48FB5CEE-8A9F-48B5-A1FF-796A15A05EB9}" destId="{0EE94214-406D-440D-B05F-ACCD567D76CD}" srcOrd="2" destOrd="0" presId="urn:microsoft.com/office/officeart/2005/8/layout/orgChart1"/>
    <dgm:cxn modelId="{02154F1B-8870-43D6-894C-9F1C82BCA592}" type="presParOf" srcId="{C25D8DAC-F0E5-4394-AF3A-823CE6C73901}" destId="{70CDBD29-2A88-428B-81F4-E8E3AF3F21B6}" srcOrd="2" destOrd="0" presId="urn:microsoft.com/office/officeart/2005/8/layout/orgChart1"/>
    <dgm:cxn modelId="{79562F88-6B50-418D-8509-6B265A8C40E2}" type="presParOf" srcId="{0F82A2E3-E517-467A-9285-B55CF55ADFC9}" destId="{DE178457-E5C0-4B5E-836A-B27DF55FEFEE}" srcOrd="2" destOrd="0" presId="urn:microsoft.com/office/officeart/2005/8/layout/orgChart1"/>
    <dgm:cxn modelId="{6CEB8EA9-8628-4A65-A7BD-9F2AA92F7C62}" type="presParOf" srcId="{32CD6485-9818-4540-9649-1C89D5CCDD59}" destId="{FF17A014-051A-4344-B195-E117B7AFA259}" srcOrd="2" destOrd="0" presId="urn:microsoft.com/office/officeart/2005/8/layout/orgChart1"/>
    <dgm:cxn modelId="{EEDEEC60-2B2B-423A-A4C9-3D4F6EE162D4}" type="presParOf" srcId="{664D41F2-DF54-475B-869A-330A271CDEFE}" destId="{1BCC8AAC-6919-4D0F-A04F-BBDB18B239C2}" srcOrd="4" destOrd="0" presId="urn:microsoft.com/office/officeart/2005/8/layout/orgChart1"/>
    <dgm:cxn modelId="{9755FECA-5765-4233-BA41-B88ECBDF32BE}" type="presParOf" srcId="{664D41F2-DF54-475B-869A-330A271CDEFE}" destId="{8253B3D5-A94F-4A5C-B5DE-93B350D71B48}" srcOrd="5" destOrd="0" presId="urn:microsoft.com/office/officeart/2005/8/layout/orgChart1"/>
    <dgm:cxn modelId="{A85B31C4-0740-4DB8-ADD0-739ED21C12E1}" type="presParOf" srcId="{8253B3D5-A94F-4A5C-B5DE-93B350D71B48}" destId="{C6AA492C-3FA5-4523-B599-765969EFD49E}" srcOrd="0" destOrd="0" presId="urn:microsoft.com/office/officeart/2005/8/layout/orgChart1"/>
    <dgm:cxn modelId="{6020B7A1-8C91-4C30-87A4-0FF1DB6B78EA}" type="presParOf" srcId="{C6AA492C-3FA5-4523-B599-765969EFD49E}" destId="{02C92DA5-E393-4E9B-ADBC-67091D04164B}" srcOrd="0" destOrd="0" presId="urn:microsoft.com/office/officeart/2005/8/layout/orgChart1"/>
    <dgm:cxn modelId="{50E26D8D-C630-485E-B09B-13A66F5C7EF0}" type="presParOf" srcId="{C6AA492C-3FA5-4523-B599-765969EFD49E}" destId="{4C8A0564-65B1-4B72-B502-03735C0B9362}" srcOrd="1" destOrd="0" presId="urn:microsoft.com/office/officeart/2005/8/layout/orgChart1"/>
    <dgm:cxn modelId="{0F3C4E12-6924-4E01-BC7F-63500B0AC99F}" type="presParOf" srcId="{8253B3D5-A94F-4A5C-B5DE-93B350D71B48}" destId="{23261386-0C70-4A92-95C4-7C829472E670}" srcOrd="1" destOrd="0" presId="urn:microsoft.com/office/officeart/2005/8/layout/orgChart1"/>
    <dgm:cxn modelId="{E57452FA-8D63-4946-8C22-6B096063CDBB}" type="presParOf" srcId="{23261386-0C70-4A92-95C4-7C829472E670}" destId="{24929D26-8AE0-4933-8909-DC60D8F02606}" srcOrd="0" destOrd="0" presId="urn:microsoft.com/office/officeart/2005/8/layout/orgChart1"/>
    <dgm:cxn modelId="{F7BB9788-889A-46AA-ACF5-BEEAF74A6688}" type="presParOf" srcId="{23261386-0C70-4A92-95C4-7C829472E670}" destId="{72F419AD-3A51-4BC1-9FF1-76A815845829}" srcOrd="1" destOrd="0" presId="urn:microsoft.com/office/officeart/2005/8/layout/orgChart1"/>
    <dgm:cxn modelId="{016F1169-5512-4E1C-AA3D-8B23A19F8D2C}" type="presParOf" srcId="{72F419AD-3A51-4BC1-9FF1-76A815845829}" destId="{1B0D363D-18FF-442B-8AF5-238C38D37B98}" srcOrd="0" destOrd="0" presId="urn:microsoft.com/office/officeart/2005/8/layout/orgChart1"/>
    <dgm:cxn modelId="{6D55001E-1B76-4702-B2AC-4E4B51E0DCF8}" type="presParOf" srcId="{1B0D363D-18FF-442B-8AF5-238C38D37B98}" destId="{2A7BCB1C-09F4-482C-A0D2-6044D3AEB6E4}" srcOrd="0" destOrd="0" presId="urn:microsoft.com/office/officeart/2005/8/layout/orgChart1"/>
    <dgm:cxn modelId="{9E0CD808-C3ED-4EF4-BE9B-E763EBBFA5C0}" type="presParOf" srcId="{1B0D363D-18FF-442B-8AF5-238C38D37B98}" destId="{C776B401-A4CE-4472-B8FD-E30DEB2131A6}" srcOrd="1" destOrd="0" presId="urn:microsoft.com/office/officeart/2005/8/layout/orgChart1"/>
    <dgm:cxn modelId="{A9C09DBD-B0D9-4DD4-98C5-89F3EFD77BFE}" type="presParOf" srcId="{72F419AD-3A51-4BC1-9FF1-76A815845829}" destId="{6308AAFB-F1BD-4155-87B6-5CB446312E60}" srcOrd="1" destOrd="0" presId="urn:microsoft.com/office/officeart/2005/8/layout/orgChart1"/>
    <dgm:cxn modelId="{91A554DF-032E-4964-B758-D3E085DEB67F}" type="presParOf" srcId="{6308AAFB-F1BD-4155-87B6-5CB446312E60}" destId="{690F1C1E-DF61-4150-8972-782E09FF6767}" srcOrd="0" destOrd="0" presId="urn:microsoft.com/office/officeart/2005/8/layout/orgChart1"/>
    <dgm:cxn modelId="{4E97F61B-956D-4954-9B79-5B0DA4B76A99}" type="presParOf" srcId="{6308AAFB-F1BD-4155-87B6-5CB446312E60}" destId="{5F6C3A97-A4A2-4222-9ABB-AB79B35E68F5}" srcOrd="1" destOrd="0" presId="urn:microsoft.com/office/officeart/2005/8/layout/orgChart1"/>
    <dgm:cxn modelId="{64BDC457-4A82-4871-940D-C5A8205A5C8A}" type="presParOf" srcId="{5F6C3A97-A4A2-4222-9ABB-AB79B35E68F5}" destId="{1A5C0C81-7CD1-4602-962A-DAED08D7EA39}" srcOrd="0" destOrd="0" presId="urn:microsoft.com/office/officeart/2005/8/layout/orgChart1"/>
    <dgm:cxn modelId="{9D3F3768-BC7E-4ECE-AE0F-FA0A5B5408C1}" type="presParOf" srcId="{1A5C0C81-7CD1-4602-962A-DAED08D7EA39}" destId="{E9048AE8-5688-422B-9F29-94F40A9E7D35}" srcOrd="0" destOrd="0" presId="urn:microsoft.com/office/officeart/2005/8/layout/orgChart1"/>
    <dgm:cxn modelId="{962BBC02-0994-4FD5-BFBA-D81D76AC1745}" type="presParOf" srcId="{1A5C0C81-7CD1-4602-962A-DAED08D7EA39}" destId="{2CE6633D-0597-45AB-8E9E-6A4DAFD53C87}" srcOrd="1" destOrd="0" presId="urn:microsoft.com/office/officeart/2005/8/layout/orgChart1"/>
    <dgm:cxn modelId="{EB8E225D-4DBF-4A5E-A655-5750E7F449E0}" type="presParOf" srcId="{5F6C3A97-A4A2-4222-9ABB-AB79B35E68F5}" destId="{E3CB0572-482F-44A1-90FF-7A24075C0E0D}" srcOrd="1" destOrd="0" presId="urn:microsoft.com/office/officeart/2005/8/layout/orgChart1"/>
    <dgm:cxn modelId="{828C6D00-6634-4B57-BA56-2B27D52ABDE2}" type="presParOf" srcId="{5F6C3A97-A4A2-4222-9ABB-AB79B35E68F5}" destId="{4571E0B6-D026-4456-A3D3-3C5ADAF8172B}" srcOrd="2" destOrd="0" presId="urn:microsoft.com/office/officeart/2005/8/layout/orgChart1"/>
    <dgm:cxn modelId="{9357DA42-4B19-4475-82B9-E9CCA9D0BA2D}" type="presParOf" srcId="{6308AAFB-F1BD-4155-87B6-5CB446312E60}" destId="{1366FA98-3E56-4294-80D4-F0ECE1F2B5C3}" srcOrd="2" destOrd="0" presId="urn:microsoft.com/office/officeart/2005/8/layout/orgChart1"/>
    <dgm:cxn modelId="{89F98CDD-5F0D-4DE0-9F65-85E8B32C9C28}" type="presParOf" srcId="{6308AAFB-F1BD-4155-87B6-5CB446312E60}" destId="{F4243871-9330-4569-8858-052C8DEB11D2}" srcOrd="3" destOrd="0" presId="urn:microsoft.com/office/officeart/2005/8/layout/orgChart1"/>
    <dgm:cxn modelId="{A910C265-88CA-4DAD-8174-329C0825CC5A}" type="presParOf" srcId="{F4243871-9330-4569-8858-052C8DEB11D2}" destId="{F68B6865-2584-434D-AB18-BC32B9835FC7}" srcOrd="0" destOrd="0" presId="urn:microsoft.com/office/officeart/2005/8/layout/orgChart1"/>
    <dgm:cxn modelId="{548DD637-BBD2-495B-82CE-0F6C84BA9BF5}" type="presParOf" srcId="{F68B6865-2584-434D-AB18-BC32B9835FC7}" destId="{7FC0D791-5080-4D71-96C3-EC58EECF4657}" srcOrd="0" destOrd="0" presId="urn:microsoft.com/office/officeart/2005/8/layout/orgChart1"/>
    <dgm:cxn modelId="{8F36041E-3996-4D61-94F9-3E88AA3BB06E}" type="presParOf" srcId="{F68B6865-2584-434D-AB18-BC32B9835FC7}" destId="{08D7CFC6-7673-4A7D-9563-E8B688CD0964}" srcOrd="1" destOrd="0" presId="urn:microsoft.com/office/officeart/2005/8/layout/orgChart1"/>
    <dgm:cxn modelId="{C050EC59-458F-4C1F-B7F9-8A6C28F033BB}" type="presParOf" srcId="{F4243871-9330-4569-8858-052C8DEB11D2}" destId="{CF2F3FEC-7707-4E1C-86A7-81E9C9DAE450}" srcOrd="1" destOrd="0" presId="urn:microsoft.com/office/officeart/2005/8/layout/orgChart1"/>
    <dgm:cxn modelId="{FB7251B0-4C44-4EA0-A2FA-240C1964A8A2}" type="presParOf" srcId="{F4243871-9330-4569-8858-052C8DEB11D2}" destId="{62B3EB44-C661-4E0B-8C9B-20CDAAE09402}" srcOrd="2" destOrd="0" presId="urn:microsoft.com/office/officeart/2005/8/layout/orgChart1"/>
    <dgm:cxn modelId="{F405A8FF-BB99-4A8A-8687-FE22441B9C9C}" type="presParOf" srcId="{6308AAFB-F1BD-4155-87B6-5CB446312E60}" destId="{17E9F1FD-0992-44BF-A862-D129EEA8DB0C}" srcOrd="4" destOrd="0" presId="urn:microsoft.com/office/officeart/2005/8/layout/orgChart1"/>
    <dgm:cxn modelId="{6DA03E7F-74BC-44FB-84FF-988C6CFB5E48}" type="presParOf" srcId="{6308AAFB-F1BD-4155-87B6-5CB446312E60}" destId="{99F00A2F-4B42-44BB-9CA8-A590A544B248}" srcOrd="5" destOrd="0" presId="urn:microsoft.com/office/officeart/2005/8/layout/orgChart1"/>
    <dgm:cxn modelId="{E3C386F3-6D6B-4505-9336-220BE9B0485D}" type="presParOf" srcId="{99F00A2F-4B42-44BB-9CA8-A590A544B248}" destId="{9EFE7051-CBC6-4584-9BBE-C0F326B33165}" srcOrd="0" destOrd="0" presId="urn:microsoft.com/office/officeart/2005/8/layout/orgChart1"/>
    <dgm:cxn modelId="{709484FD-305D-4E23-994B-E348A500BD1C}" type="presParOf" srcId="{9EFE7051-CBC6-4584-9BBE-C0F326B33165}" destId="{C0C90531-B45B-4AB0-AA5C-6AF1B5ED0F01}" srcOrd="0" destOrd="0" presId="urn:microsoft.com/office/officeart/2005/8/layout/orgChart1"/>
    <dgm:cxn modelId="{45DC8473-C866-4E57-AC1B-ACF0ACEB8B5E}" type="presParOf" srcId="{9EFE7051-CBC6-4584-9BBE-C0F326B33165}" destId="{BA1B263E-6273-43F2-9FC1-6F0AC385FB2B}" srcOrd="1" destOrd="0" presId="urn:microsoft.com/office/officeart/2005/8/layout/orgChart1"/>
    <dgm:cxn modelId="{56F16C2D-9DB8-46A6-9BC2-6398137202F3}" type="presParOf" srcId="{99F00A2F-4B42-44BB-9CA8-A590A544B248}" destId="{701CA520-381B-41AE-ABEC-9AF4149005B7}" srcOrd="1" destOrd="0" presId="urn:microsoft.com/office/officeart/2005/8/layout/orgChart1"/>
    <dgm:cxn modelId="{D6FD6E65-29BB-479F-8947-6414D4969F40}" type="presParOf" srcId="{99F00A2F-4B42-44BB-9CA8-A590A544B248}" destId="{6E42ED11-5E73-4257-915F-1C936C46D32C}" srcOrd="2" destOrd="0" presId="urn:microsoft.com/office/officeart/2005/8/layout/orgChart1"/>
    <dgm:cxn modelId="{02E02FEC-6BDC-4719-915C-C6B01C9CEEA7}" type="presParOf" srcId="{72F419AD-3A51-4BC1-9FF1-76A815845829}" destId="{108222BA-A4A1-4345-8EEF-BE087AF91CB0}" srcOrd="2" destOrd="0" presId="urn:microsoft.com/office/officeart/2005/8/layout/orgChart1"/>
    <dgm:cxn modelId="{8933F472-26F5-4E77-B57C-85FE44B9A05C}" type="presParOf" srcId="{23261386-0C70-4A92-95C4-7C829472E670}" destId="{4ED3538B-2498-417E-A31A-5D198AB991B1}" srcOrd="2" destOrd="0" presId="urn:microsoft.com/office/officeart/2005/8/layout/orgChart1"/>
    <dgm:cxn modelId="{9F3BC1C7-B2A4-4748-B219-66031DD97846}" type="presParOf" srcId="{23261386-0C70-4A92-95C4-7C829472E670}" destId="{90C2FA52-D6CC-46E4-9912-9C515C3689D9}" srcOrd="3" destOrd="0" presId="urn:microsoft.com/office/officeart/2005/8/layout/orgChart1"/>
    <dgm:cxn modelId="{009D042F-9661-4D44-A733-830577F57360}" type="presParOf" srcId="{90C2FA52-D6CC-46E4-9912-9C515C3689D9}" destId="{4EE79145-6A38-45CF-8175-4211B5BF49A4}" srcOrd="0" destOrd="0" presId="urn:microsoft.com/office/officeart/2005/8/layout/orgChart1"/>
    <dgm:cxn modelId="{08B7A75B-18F3-406A-ADBD-1DD47B801372}" type="presParOf" srcId="{4EE79145-6A38-45CF-8175-4211B5BF49A4}" destId="{68547260-C680-4647-9BA5-4172C65E2311}" srcOrd="0" destOrd="0" presId="urn:microsoft.com/office/officeart/2005/8/layout/orgChart1"/>
    <dgm:cxn modelId="{76604F6C-ADF5-4CFA-8CC5-4DC3B40493FF}" type="presParOf" srcId="{4EE79145-6A38-45CF-8175-4211B5BF49A4}" destId="{F8039094-4B96-4AF3-AC21-CD51EA9C22F5}" srcOrd="1" destOrd="0" presId="urn:microsoft.com/office/officeart/2005/8/layout/orgChart1"/>
    <dgm:cxn modelId="{3B5F122A-EBC7-4FB7-BDD0-F01208E9132C}" type="presParOf" srcId="{90C2FA52-D6CC-46E4-9912-9C515C3689D9}" destId="{F1B22220-9DDF-4D9D-B33B-DA7FF29D6BE3}" srcOrd="1" destOrd="0" presId="urn:microsoft.com/office/officeart/2005/8/layout/orgChart1"/>
    <dgm:cxn modelId="{8FEF34AE-205E-4AF5-9BC0-D87A840BE4ED}" type="presParOf" srcId="{90C2FA52-D6CC-46E4-9912-9C515C3689D9}" destId="{31434FE7-E599-41C9-881B-870F1E775DD4}" srcOrd="2" destOrd="0" presId="urn:microsoft.com/office/officeart/2005/8/layout/orgChart1"/>
    <dgm:cxn modelId="{8341349F-CA34-40E7-B38E-EF7101299279}" type="presParOf" srcId="{8253B3D5-A94F-4A5C-B5DE-93B350D71B48}" destId="{0890698C-1582-449E-BF4F-2024D9474751}" srcOrd="2" destOrd="0" presId="urn:microsoft.com/office/officeart/2005/8/layout/orgChart1"/>
    <dgm:cxn modelId="{BB7F956B-FAB3-4FF5-A459-93D9FB04BF72}" type="presParOf" srcId="{D7678942-89A7-48F4-9FAD-DCD13DEA0D78}" destId="{9DA92FF1-58D3-4400-A7DB-2D92FC8E2AA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0A4B05-A333-4D41-8567-07DD3594F598}" type="doc">
      <dgm:prSet loTypeId="urn:microsoft.com/office/officeart/2005/8/layout/orgChart1" loCatId="hierarchy" qsTypeId="urn:microsoft.com/office/officeart/2005/8/quickstyle/simple3" qsCatId="simple" csTypeId="urn:microsoft.com/office/officeart/2005/8/colors/accent1_1" csCatId="accent1" phldr="1"/>
      <dgm:spPr/>
      <dgm:t>
        <a:bodyPr/>
        <a:lstStyle/>
        <a:p>
          <a:endParaRPr lang="en-US"/>
        </a:p>
      </dgm:t>
    </dgm:pt>
    <dgm:pt modelId="{0323D4B6-B44D-40CF-8EF0-A6DB96DBC236}">
      <dgm:prSet phldrT="[Text]" custT="1"/>
      <dgm:spPr/>
      <dgm:t>
        <a:bodyPr/>
        <a:lstStyle/>
        <a:p>
          <a:r>
            <a:rPr lang="en-US" sz="800" dirty="0">
              <a:latin typeface="Roboto Condensed Light" panose="02000000000000000000" pitchFamily="2" charset="0"/>
              <a:ea typeface="Roboto Condensed Light" panose="02000000000000000000" pitchFamily="2" charset="0"/>
            </a:rPr>
            <a:t>CIO</a:t>
          </a:r>
        </a:p>
      </dgm:t>
    </dgm:pt>
    <dgm:pt modelId="{9A68D55B-A648-4688-A5C2-C1AC03A11FB5}" type="parTrans" cxnId="{93DD0D2D-9003-4FC8-A685-09A4BAB0B715}">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55B72319-0951-4372-8B6D-045083E9B229}" type="sibTrans" cxnId="{93DD0D2D-9003-4FC8-A685-09A4BAB0B715}">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E238A75E-EE89-4586-95B4-027CD03E45A5}" type="asst">
      <dgm:prSet phldrT="[Text]" custT="1"/>
      <dgm:spPr/>
      <dgm:t>
        <a:bodyPr/>
        <a:lstStyle/>
        <a:p>
          <a:r>
            <a:rPr lang="en-US" sz="800" dirty="0">
              <a:latin typeface="Roboto Condensed Light" panose="02000000000000000000" pitchFamily="2" charset="0"/>
              <a:ea typeface="Roboto Condensed Light" panose="02000000000000000000" pitchFamily="2" charset="0"/>
            </a:rPr>
            <a:t>Admin Assistant</a:t>
          </a:r>
        </a:p>
      </dgm:t>
    </dgm:pt>
    <dgm:pt modelId="{FB60BDDE-5D65-4887-8B93-1CBC77C4B0BB}" type="parTrans" cxnId="{8A3EB6D5-258B-4BFF-871E-9DBBACB10090}">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796FB79A-F1F9-4C41-B78A-B69472F49C63}" type="sibTrans" cxnId="{8A3EB6D5-258B-4BFF-871E-9DBBACB10090}">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74178EA7-89FD-4C22-9975-DFDC7CCFDE56}">
      <dgm:prSet phldrT="[Text]" custT="1"/>
      <dgm:spPr/>
      <dgm:t>
        <a:bodyPr/>
        <a:lstStyle/>
        <a:p>
          <a:r>
            <a:rPr lang="en-US" sz="800" dirty="0">
              <a:latin typeface="Roboto Condensed Light" panose="02000000000000000000" pitchFamily="2" charset="0"/>
              <a:ea typeface="Roboto Condensed Light" panose="02000000000000000000" pitchFamily="2" charset="0"/>
            </a:rPr>
            <a:t>Director of Service Management (Enterprise)</a:t>
          </a:r>
        </a:p>
      </dgm:t>
    </dgm:pt>
    <dgm:pt modelId="{0260F102-48FF-441F-934E-0905AE0437FF}" type="parTrans" cxnId="{FF3DE3BA-C604-4E2F-B4A2-8466F04C0006}">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D946AB0E-1014-4B00-998B-9E1DD8E456B1}" type="sibTrans" cxnId="{FF3DE3BA-C604-4E2F-B4A2-8466F04C0006}">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03773E44-39A7-4428-A161-002A10333CAE}">
      <dgm:prSet custT="1"/>
      <dgm:spPr/>
      <dgm:t>
        <a:bodyPr/>
        <a:lstStyle/>
        <a:p>
          <a:r>
            <a:rPr lang="en-US" sz="800" dirty="0">
              <a:latin typeface="Roboto Condensed Light" panose="02000000000000000000" pitchFamily="2" charset="0"/>
              <a:ea typeface="Roboto Condensed Light" panose="02000000000000000000" pitchFamily="2" charset="0"/>
            </a:rPr>
            <a:t>Head of Solution Development </a:t>
          </a:r>
        </a:p>
      </dgm:t>
    </dgm:pt>
    <dgm:pt modelId="{803EF011-906E-493C-8152-92AABDFFD17B}" type="parTrans" cxnId="{97AE969A-A30E-455B-B205-B3B882E72078}">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757608A3-1DA2-48BE-B07A-D0D5A3E719DE}" type="sibTrans" cxnId="{97AE969A-A30E-455B-B205-B3B882E72078}">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A4F04CBD-0A5D-4AEA-AF8A-E5A589449231}">
      <dgm:prSet custT="1"/>
      <dgm:spPr/>
      <dgm:t>
        <a:bodyPr/>
        <a:lstStyle/>
        <a:p>
          <a:r>
            <a:rPr lang="en-US" sz="800" dirty="0">
              <a:latin typeface="Roboto Condensed Light" panose="02000000000000000000" pitchFamily="2" charset="0"/>
              <a:ea typeface="Roboto Condensed Light" panose="02000000000000000000" pitchFamily="2" charset="0"/>
            </a:rPr>
            <a:t>Solution  or Software Engineer</a:t>
          </a:r>
        </a:p>
      </dgm:t>
    </dgm:pt>
    <dgm:pt modelId="{F2F1F1B9-D26E-428C-9E9A-F2F877025501}" type="parTrans" cxnId="{186D37CC-53B7-4552-9243-7EF52D9B688C}">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0A39CC07-FB4E-4383-A176-94CA8B205FD6}" type="sibTrans" cxnId="{186D37CC-53B7-4552-9243-7EF52D9B688C}">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6B3C4621-BFFC-4432-B31A-9E9326ADDF5B}">
      <dgm:prSet custT="1"/>
      <dgm:spPr/>
      <dgm:t>
        <a:bodyPr/>
        <a:lstStyle/>
        <a:p>
          <a:r>
            <a:rPr lang="en-US" sz="800" dirty="0">
              <a:latin typeface="Roboto Condensed Light" panose="02000000000000000000" pitchFamily="2" charset="0"/>
              <a:ea typeface="Roboto Condensed Light" panose="02000000000000000000" pitchFamily="2" charset="0"/>
            </a:rPr>
            <a:t>Solution or Software Developer</a:t>
          </a:r>
        </a:p>
      </dgm:t>
    </dgm:pt>
    <dgm:pt modelId="{EC8FDC1F-D2B4-40F2-BF05-E9112CDA8BE7}" type="parTrans" cxnId="{A46AF200-ACBE-4F29-A52A-CEB1434AFB2A}">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6CC2D096-A391-4A00-AD5C-6DC754FD5F64}" type="sibTrans" cxnId="{A46AF200-ACBE-4F29-A52A-CEB1434AFB2A}">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CC20F55A-CCE6-4A15-8322-99922B814284}">
      <dgm:prSet custT="1"/>
      <dgm:spPr/>
      <dgm:t>
        <a:bodyPr/>
        <a:lstStyle/>
        <a:p>
          <a:r>
            <a:rPr lang="en-US" sz="800" dirty="0">
              <a:latin typeface="Roboto Condensed Light" panose="02000000000000000000" pitchFamily="2" charset="0"/>
              <a:ea typeface="Roboto Condensed Light" panose="02000000000000000000" pitchFamily="2" charset="0"/>
            </a:rPr>
            <a:t>UX/UI Designer</a:t>
          </a:r>
        </a:p>
      </dgm:t>
    </dgm:pt>
    <dgm:pt modelId="{D6CAA310-432A-4986-B8CA-94258A66572F}" type="parTrans" cxnId="{B10E0832-5A2E-44B4-8F47-2652995A835A}">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CBAC3DC1-65DE-4324-96DE-2C3CC7109E36}" type="sibTrans" cxnId="{B10E0832-5A2E-44B4-8F47-2652995A835A}">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3E997C3A-3255-4A87-9E31-124B9B8AB9D6}">
      <dgm:prSet custT="1"/>
      <dgm:spPr/>
      <dgm:t>
        <a:bodyPr/>
        <a:lstStyle/>
        <a:p>
          <a:r>
            <a:rPr lang="en-US" sz="800" dirty="0">
              <a:latin typeface="Roboto Condensed Light" panose="02000000000000000000" pitchFamily="2" charset="0"/>
              <a:ea typeface="Roboto Condensed Light" panose="02000000000000000000" pitchFamily="2" charset="0"/>
            </a:rPr>
            <a:t>Head of Infrastructure</a:t>
          </a:r>
        </a:p>
      </dgm:t>
    </dgm:pt>
    <dgm:pt modelId="{CE5E5AD5-A100-465D-9415-EF2760BEED37}" type="parTrans" cxnId="{11C38CCF-5B97-49EF-A787-9488D21FBBD4}">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07961FE1-518B-4E24-B2F5-C3717DCB45DE}" type="sibTrans" cxnId="{11C38CCF-5B97-49EF-A787-9488D21FBBD4}">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A61CF66C-AEB5-4064-AF3F-9DB43D8ECD1D}">
      <dgm:prSet custT="1"/>
      <dgm:spPr/>
      <dgm:t>
        <a:bodyPr/>
        <a:lstStyle/>
        <a:p>
          <a:r>
            <a:rPr lang="en-US" sz="800" dirty="0">
              <a:latin typeface="Roboto Condensed Light" panose="02000000000000000000" pitchFamily="2" charset="0"/>
              <a:ea typeface="Roboto Condensed Light" panose="02000000000000000000" pitchFamily="2" charset="0"/>
            </a:rPr>
            <a:t>Network Manager</a:t>
          </a:r>
        </a:p>
      </dgm:t>
    </dgm:pt>
    <dgm:pt modelId="{898BFF09-5C05-4F0D-89A8-F9B16735BC9F}" type="parTrans" cxnId="{AEBBB1A8-3DBE-40E4-9B9C-946848D65D63}">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789B2FDE-CCFB-40FD-96E9-E51E5CCA93EA}" type="sibTrans" cxnId="{AEBBB1A8-3DBE-40E4-9B9C-946848D65D63}">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659A7AB2-0D72-4857-B73B-169A6235C1A6}">
      <dgm:prSet custT="1"/>
      <dgm:spPr/>
      <dgm:t>
        <a:bodyPr/>
        <a:lstStyle/>
        <a:p>
          <a:r>
            <a:rPr lang="en-US" sz="800" dirty="0">
              <a:latin typeface="Roboto Condensed Light" panose="02000000000000000000" pitchFamily="2" charset="0"/>
              <a:ea typeface="Roboto Condensed Light" panose="02000000000000000000" pitchFamily="2" charset="0"/>
            </a:rPr>
            <a:t>Infrastructure Engineer</a:t>
          </a:r>
        </a:p>
      </dgm:t>
    </dgm:pt>
    <dgm:pt modelId="{3D25C0F6-8EA7-4769-BD0F-C970240C58C4}" type="parTrans" cxnId="{39C78203-784B-47FA-8292-C4B58E746794}">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CEFC13BC-BA0C-4260-9851-288DD5B18459}" type="sibTrans" cxnId="{39C78203-784B-47FA-8292-C4B58E746794}">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1858B22C-F97F-49A8-9E27-69D6C0657814}">
      <dgm:prSet custT="1"/>
      <dgm:spPr/>
      <dgm:t>
        <a:bodyPr/>
        <a:lstStyle/>
        <a:p>
          <a:r>
            <a:rPr lang="en-US" sz="800" dirty="0">
              <a:latin typeface="Roboto Condensed Light" panose="02000000000000000000" pitchFamily="2" charset="0"/>
              <a:ea typeface="Roboto Condensed Light" panose="02000000000000000000" pitchFamily="2" charset="0"/>
            </a:rPr>
            <a:t>Cloud Engineer</a:t>
          </a:r>
        </a:p>
      </dgm:t>
    </dgm:pt>
    <dgm:pt modelId="{18342C57-A146-495A-887D-089C2A9BDD9A}" type="parTrans" cxnId="{BA45F30E-7C73-4E0F-9B92-86B325859B87}">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49AC5597-B317-4DAC-B5A7-19EF51061FE4}" type="sibTrans" cxnId="{BA45F30E-7C73-4E0F-9B92-86B325859B87}">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AF21BD20-8B6D-41B4-B05F-BD60814F02CA}">
      <dgm:prSet custT="1"/>
      <dgm:spPr/>
      <dgm:t>
        <a:bodyPr/>
        <a:lstStyle/>
        <a:p>
          <a:r>
            <a:rPr lang="en-US" sz="800" dirty="0">
              <a:latin typeface="Roboto Condensed Light" panose="02000000000000000000" pitchFamily="2" charset="0"/>
              <a:ea typeface="Roboto Condensed Light" panose="02000000000000000000" pitchFamily="2" charset="0"/>
            </a:rPr>
            <a:t>Solution Architect</a:t>
          </a:r>
        </a:p>
      </dgm:t>
    </dgm:pt>
    <dgm:pt modelId="{66F76765-8218-4D82-9DD7-9459359FCD36}" type="parTrans" cxnId="{F1411262-B33C-4051-83A0-3B1C9C87E5EC}">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565B2A56-CCBA-4F0C-8FBC-F73B6E11BCAD}" type="sibTrans" cxnId="{F1411262-B33C-4051-83A0-3B1C9C87E5EC}">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4E4D0DF6-C11F-4F47-A17A-6AE4EFC4C24E}">
      <dgm:prSet custT="1"/>
      <dgm:spPr/>
      <dgm:t>
        <a:bodyPr/>
        <a:lstStyle/>
        <a:p>
          <a:r>
            <a:rPr lang="en-US" sz="800" dirty="0">
              <a:latin typeface="Roboto Condensed Light" panose="02000000000000000000" pitchFamily="2" charset="0"/>
              <a:ea typeface="Roboto Condensed Light" panose="02000000000000000000" pitchFamily="2" charset="0"/>
            </a:rPr>
            <a:t>Head of Operations Management</a:t>
          </a:r>
        </a:p>
      </dgm:t>
    </dgm:pt>
    <dgm:pt modelId="{FC53AD12-456A-4114-8392-4AF57D8F298D}" type="parTrans" cxnId="{0A65F389-8BC4-4B84-8189-9474190CC0E6}">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98F74A59-7614-4EC3-91EB-EA801A78D932}" type="sibTrans" cxnId="{0A65F389-8BC4-4B84-8189-9474190CC0E6}">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8F452DDD-1B9F-473D-A32D-07A19C8242EF}">
      <dgm:prSet custT="1"/>
      <dgm:spPr/>
      <dgm:t>
        <a:bodyPr/>
        <a:lstStyle/>
        <a:p>
          <a:r>
            <a:rPr lang="en-US" sz="800" dirty="0">
              <a:latin typeface="Roboto Condensed Light" panose="02000000000000000000" pitchFamily="2" charset="0"/>
              <a:ea typeface="Roboto Condensed Light" panose="02000000000000000000" pitchFamily="2" charset="0"/>
            </a:rPr>
            <a:t>Change Manager</a:t>
          </a:r>
        </a:p>
      </dgm:t>
    </dgm:pt>
    <dgm:pt modelId="{542A0C9F-3B09-4534-9252-6EE68E88B319}" type="parTrans" cxnId="{6DEBF778-0801-4BC3-BA5C-92F6FFC3A873}">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925D9C33-2A66-46B5-BE5F-E634D7A6AF1A}" type="sibTrans" cxnId="{6DEBF778-0801-4BC3-BA5C-92F6FFC3A873}">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908E1954-56D6-4FFB-8545-6726E2F2DBE6}">
      <dgm:prSet custT="1"/>
      <dgm:spPr/>
      <dgm:t>
        <a:bodyPr/>
        <a:lstStyle/>
        <a:p>
          <a:r>
            <a:rPr lang="en-US" sz="800" dirty="0">
              <a:latin typeface="Roboto Condensed Light" panose="02000000000000000000" pitchFamily="2" charset="0"/>
              <a:ea typeface="Roboto Condensed Light" panose="02000000000000000000" pitchFamily="2" charset="0"/>
            </a:rPr>
            <a:t>Release Manager</a:t>
          </a:r>
        </a:p>
      </dgm:t>
    </dgm:pt>
    <dgm:pt modelId="{17104E2A-8245-4CBF-A728-D2DE86D7D9BE}" type="parTrans" cxnId="{1F1C9BCD-EA08-4970-8356-950221F0AFF1}">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DD2BD5C0-1B05-4C44-A50A-3FEB56C8967B}" type="sibTrans" cxnId="{1F1C9BCD-EA08-4970-8356-950221F0AFF1}">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AFE3E572-380C-4BF8-9B6B-B5E77861916C}">
      <dgm:prSet custT="1"/>
      <dgm:spPr/>
      <dgm:t>
        <a:bodyPr/>
        <a:lstStyle/>
        <a:p>
          <a:r>
            <a:rPr lang="en-US" sz="800" dirty="0">
              <a:latin typeface="Roboto Condensed Light" panose="02000000000000000000" pitchFamily="2" charset="0"/>
              <a:ea typeface="Roboto Condensed Light" panose="02000000000000000000" pitchFamily="2" charset="0"/>
            </a:rPr>
            <a:t>Disaster Recovery Administrator</a:t>
          </a:r>
        </a:p>
      </dgm:t>
    </dgm:pt>
    <dgm:pt modelId="{784E2957-6A30-4430-A0C5-EA4020D7BB82}" type="parTrans" cxnId="{046EBB1C-C05F-4FD8-A877-C52880392264}">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E297B45F-22AB-469E-8970-079855ADA5B1}" type="sibTrans" cxnId="{046EBB1C-C05F-4FD8-A877-C52880392264}">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35EE33AD-F596-4F00-8289-93A02C838D33}">
      <dgm:prSet custT="1"/>
      <dgm:spPr/>
      <dgm:t>
        <a:bodyPr/>
        <a:lstStyle/>
        <a:p>
          <a:r>
            <a:rPr lang="en-US" sz="800" dirty="0">
              <a:latin typeface="Roboto Condensed Light" panose="02000000000000000000" pitchFamily="2" charset="0"/>
              <a:ea typeface="Roboto Condensed Light" panose="02000000000000000000" pitchFamily="2" charset="0"/>
            </a:rPr>
            <a:t>MS Exchange Engineer</a:t>
          </a:r>
        </a:p>
      </dgm:t>
    </dgm:pt>
    <dgm:pt modelId="{C0FC1D38-D817-4ACF-83AE-87D8B3BF43B2}" type="parTrans" cxnId="{724A311C-B4F3-4378-9191-DC1D67A28301}">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3BBB61C3-C43B-48CC-B3B1-23FFFF70335F}" type="sibTrans" cxnId="{724A311C-B4F3-4378-9191-DC1D67A28301}">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278FBAE1-4F90-42DB-87ED-200FF8B74477}">
      <dgm:prSet custT="1"/>
      <dgm:spPr/>
      <dgm:t>
        <a:bodyPr/>
        <a:lstStyle/>
        <a:p>
          <a:r>
            <a:rPr lang="en-US" sz="800" dirty="0">
              <a:latin typeface="Roboto Condensed Light" panose="02000000000000000000" pitchFamily="2" charset="0"/>
              <a:ea typeface="Roboto Condensed Light" panose="02000000000000000000" pitchFamily="2" charset="0"/>
            </a:rPr>
            <a:t>Application Support Analyst</a:t>
          </a:r>
        </a:p>
      </dgm:t>
    </dgm:pt>
    <dgm:pt modelId="{DADA358C-9BC7-44A8-AE27-7DF9D2EEA31C}" type="parTrans" cxnId="{D11759B8-EFFD-4E37-BCCE-F56592AF40DC}">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132209C6-8A6A-40EB-AA09-4765B733A8B8}" type="sibTrans" cxnId="{D11759B8-EFFD-4E37-BCCE-F56592AF40DC}">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4867E820-4718-4593-A372-2398D8F5C079}">
      <dgm:prSet custT="1"/>
      <dgm:spPr/>
      <dgm:t>
        <a:bodyPr/>
        <a:lstStyle/>
        <a:p>
          <a:r>
            <a:rPr lang="en-US" sz="800" dirty="0">
              <a:latin typeface="Roboto Condensed Light" panose="02000000000000000000" pitchFamily="2" charset="0"/>
              <a:ea typeface="Roboto Condensed Light" panose="02000000000000000000" pitchFamily="2" charset="0"/>
            </a:rPr>
            <a:t>Knowledge</a:t>
          </a:r>
          <a:r>
            <a:rPr lang="en-US" sz="800" baseline="0" dirty="0">
              <a:latin typeface="Roboto Condensed Light" panose="02000000000000000000" pitchFamily="2" charset="0"/>
              <a:ea typeface="Roboto Condensed Light" panose="02000000000000000000" pitchFamily="2" charset="0"/>
            </a:rPr>
            <a:t> Manager</a:t>
          </a:r>
          <a:endParaRPr lang="en-US" sz="800" dirty="0">
            <a:latin typeface="Roboto Condensed Light" panose="02000000000000000000" pitchFamily="2" charset="0"/>
            <a:ea typeface="Roboto Condensed Light" panose="02000000000000000000" pitchFamily="2" charset="0"/>
          </a:endParaRPr>
        </a:p>
      </dgm:t>
    </dgm:pt>
    <dgm:pt modelId="{B2CCFB05-D935-4C61-922A-188F2F564213}" type="parTrans" cxnId="{3684F61C-5CA6-4146-B984-3398554115DA}">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BBA4BFD5-F2F4-40E5-B3FF-40EAA38763A3}" type="sibTrans" cxnId="{3684F61C-5CA6-4146-B984-3398554115DA}">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7312B927-3900-4784-9E82-D54159710956}">
      <dgm:prSet custT="1"/>
      <dgm:spPr/>
      <dgm:t>
        <a:bodyPr/>
        <a:lstStyle/>
        <a:p>
          <a:r>
            <a:rPr lang="en-US" sz="800" dirty="0">
              <a:latin typeface="Roboto Condensed Light" panose="02000000000000000000" pitchFamily="2" charset="0"/>
              <a:ea typeface="Roboto Condensed Light" panose="02000000000000000000" pitchFamily="2" charset="0"/>
            </a:rPr>
            <a:t>Operations Manager</a:t>
          </a:r>
        </a:p>
      </dgm:t>
    </dgm:pt>
    <dgm:pt modelId="{1636A4C9-FD89-4601-A78E-F381089C2397}" type="parTrans" cxnId="{A4900388-7B0C-45E5-85E9-F0881BF17F68}">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391FB3DA-0D0C-428C-8942-81CDB7D2E8A0}" type="sibTrans" cxnId="{A4900388-7B0C-45E5-85E9-F0881BF17F68}">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16567D41-5B2A-43E0-90E9-F3C5057B027B}">
      <dgm:prSet custT="1"/>
      <dgm:spPr/>
      <dgm:t>
        <a:bodyPr/>
        <a:lstStyle/>
        <a:p>
          <a:r>
            <a:rPr lang="en-US" sz="800" dirty="0">
              <a:latin typeface="Roboto Condensed Light" panose="02000000000000000000" pitchFamily="2" charset="0"/>
              <a:ea typeface="Roboto Condensed Light" panose="02000000000000000000" pitchFamily="2" charset="0"/>
            </a:rPr>
            <a:t>Technical Writer</a:t>
          </a:r>
        </a:p>
      </dgm:t>
    </dgm:pt>
    <dgm:pt modelId="{9F334EAE-4B20-4FEC-9089-14505A6960EB}" type="parTrans" cxnId="{E9FB2926-D145-4881-A005-4153BE7B346B}">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AB6D52A2-1276-454B-854A-F2594A2CBA9B}" type="sibTrans" cxnId="{E9FB2926-D145-4881-A005-4153BE7B346B}">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80B216EC-981D-466F-B8A6-5E63C239E72E}">
      <dgm:prSet custT="1"/>
      <dgm:spPr/>
      <dgm:t>
        <a:bodyPr/>
        <a:lstStyle/>
        <a:p>
          <a:r>
            <a:rPr lang="en-US" sz="800" dirty="0">
              <a:latin typeface="Roboto Condensed Light" panose="02000000000000000000" pitchFamily="2" charset="0"/>
              <a:ea typeface="Roboto Condensed Light" panose="02000000000000000000" pitchFamily="2" charset="0"/>
            </a:rPr>
            <a:t>Cloud Administrator</a:t>
          </a:r>
        </a:p>
      </dgm:t>
    </dgm:pt>
    <dgm:pt modelId="{09C49839-5189-45E4-82AF-C6C62EC46B71}" type="parTrans" cxnId="{225952A6-0A85-4F47-B5EA-FB74E72C2239}">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7E8A5977-27CC-4031-8387-57F59A64845F}" type="sibTrans" cxnId="{225952A6-0A85-4F47-B5EA-FB74E72C2239}">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527C0B97-CE27-429F-ABC9-0DDE2E01061E}">
      <dgm:prSet custT="1"/>
      <dgm:spPr/>
      <dgm:t>
        <a:bodyPr/>
        <a:lstStyle/>
        <a:p>
          <a:r>
            <a:rPr lang="en-US" sz="800" dirty="0">
              <a:latin typeface="Roboto Condensed Light" panose="02000000000000000000" pitchFamily="2" charset="0"/>
              <a:ea typeface="Roboto Condensed Light" panose="02000000000000000000" pitchFamily="2" charset="0"/>
            </a:rPr>
            <a:t>Network Administrator</a:t>
          </a:r>
        </a:p>
      </dgm:t>
    </dgm:pt>
    <dgm:pt modelId="{63708E74-423D-442E-B79E-0CAD4F8BB3F0}" type="parTrans" cxnId="{0CF5C4B8-50B4-4515-AD05-65538AB3092B}">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62962DA4-B8F6-4154-A721-F44BDB84894D}" type="sibTrans" cxnId="{0CF5C4B8-50B4-4515-AD05-65538AB3092B}">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C711ADDB-71DF-4D4D-A654-A3BD6DC1F81F}">
      <dgm:prSet custT="1"/>
      <dgm:spPr/>
      <dgm:t>
        <a:bodyPr/>
        <a:lstStyle/>
        <a:p>
          <a:r>
            <a:rPr lang="en-US" sz="800" dirty="0">
              <a:latin typeface="Roboto Condensed Light" panose="02000000000000000000" pitchFamily="2" charset="0"/>
              <a:ea typeface="Roboto Condensed Light" panose="02000000000000000000" pitchFamily="2" charset="0"/>
            </a:rPr>
            <a:t>Technology Architect</a:t>
          </a:r>
        </a:p>
      </dgm:t>
    </dgm:pt>
    <dgm:pt modelId="{D11AC3BF-151D-4469-8433-1B517DE0EF77}" type="parTrans" cxnId="{7EABDC51-A1FA-44BA-9BBC-14BEC4E72EED}">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FD0B82E4-EB49-46BF-A351-34E039207B37}" type="sibTrans" cxnId="{7EABDC51-A1FA-44BA-9BBC-14BEC4E72EED}">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7294F95F-B401-4CCF-A843-AB38073076B0}">
      <dgm:prSet custT="1"/>
      <dgm:spPr/>
      <dgm:t>
        <a:bodyPr/>
        <a:lstStyle/>
        <a:p>
          <a:r>
            <a:rPr lang="en-US" sz="800" dirty="0">
              <a:latin typeface="Roboto Condensed Light" panose="02000000000000000000" pitchFamily="2" charset="0"/>
              <a:ea typeface="Roboto Condensed Light" panose="02000000000000000000" pitchFamily="2" charset="0"/>
            </a:rPr>
            <a:t>Network Architect</a:t>
          </a:r>
        </a:p>
      </dgm:t>
    </dgm:pt>
    <dgm:pt modelId="{D8267C77-59E5-4394-A39F-1A69FFE4C634}" type="parTrans" cxnId="{51CE5E41-9717-48F0-BE23-01F9F0C12828}">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89E53779-74EB-4CF8-816B-05EB43B307EE}" type="sibTrans" cxnId="{51CE5E41-9717-48F0-BE23-01F9F0C12828}">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B51B26D0-7CB6-4F21-BBB6-5C8378AF8101}">
      <dgm:prSet custT="1"/>
      <dgm:spPr/>
      <dgm:t>
        <a:bodyPr/>
        <a:lstStyle/>
        <a:p>
          <a:r>
            <a:rPr lang="en-US" sz="800" dirty="0">
              <a:latin typeface="Roboto Condensed Light" panose="02000000000000000000" pitchFamily="2" charset="0"/>
              <a:ea typeface="Roboto Condensed Light" panose="02000000000000000000" pitchFamily="2" charset="0"/>
            </a:rPr>
            <a:t>Network Analyst</a:t>
          </a:r>
        </a:p>
      </dgm:t>
    </dgm:pt>
    <dgm:pt modelId="{53209AD8-E6F1-4201-92DE-A695BB610A52}" type="parTrans" cxnId="{FCE8AFE7-C705-45BB-82A1-726513E96D44}">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D1825404-0633-4567-9D12-29385483D561}" type="sibTrans" cxnId="{FCE8AFE7-C705-45BB-82A1-726513E96D44}">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BBECC9A2-910D-4920-B549-F75885F1BE33}">
      <dgm:prSet custT="1"/>
      <dgm:spPr/>
      <dgm:t>
        <a:bodyPr/>
        <a:lstStyle/>
        <a:p>
          <a:r>
            <a:rPr lang="en-US" sz="800" dirty="0">
              <a:latin typeface="Roboto Condensed Light" panose="02000000000000000000" pitchFamily="2" charset="0"/>
              <a:ea typeface="Roboto Condensed Light" panose="02000000000000000000" pitchFamily="2" charset="0"/>
            </a:rPr>
            <a:t>Network Technician</a:t>
          </a:r>
        </a:p>
      </dgm:t>
    </dgm:pt>
    <dgm:pt modelId="{7FB0CE02-885E-485A-805B-0AF81960726B}" type="parTrans" cxnId="{20EDEDDA-3A7C-41AC-B554-6E809752C6C5}">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DD1D5596-4643-4465-9C5A-A4483A64E42C}" type="sibTrans" cxnId="{20EDEDDA-3A7C-41AC-B554-6E809752C6C5}">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26EF978A-B05D-4D3C-B251-81D92911C636}">
      <dgm:prSet custT="1"/>
      <dgm:spPr/>
      <dgm:t>
        <a:bodyPr/>
        <a:lstStyle/>
        <a:p>
          <a:r>
            <a:rPr lang="en-US" sz="800" dirty="0">
              <a:latin typeface="Roboto Condensed Light" panose="02000000000000000000" pitchFamily="2" charset="0"/>
              <a:ea typeface="Roboto Condensed Light" panose="02000000000000000000" pitchFamily="2" charset="0"/>
            </a:rPr>
            <a:t>Network Engineer</a:t>
          </a:r>
        </a:p>
      </dgm:t>
    </dgm:pt>
    <dgm:pt modelId="{9F04D3F0-6844-4B65-A791-D7DE4D646C74}" type="parTrans" cxnId="{1B4E144B-3496-4D0C-8886-6D559CB3B070}">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A609E23A-92BE-4CD5-B1C9-021BE07F63FB}" type="sibTrans" cxnId="{1B4E144B-3496-4D0C-8886-6D559CB3B070}">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5E7839CB-76A5-4252-8672-45DD31F258AA}">
      <dgm:prSet custT="1"/>
      <dgm:spPr/>
      <dgm:t>
        <a:bodyPr/>
        <a:lstStyle/>
        <a:p>
          <a:r>
            <a:rPr lang="en-US" sz="800" dirty="0">
              <a:latin typeface="Roboto Condensed Light" panose="02000000000000000000" pitchFamily="2" charset="0"/>
              <a:ea typeface="Roboto Condensed Light" panose="02000000000000000000" pitchFamily="2" charset="0"/>
            </a:rPr>
            <a:t>Operations Analyst</a:t>
          </a:r>
        </a:p>
      </dgm:t>
    </dgm:pt>
    <dgm:pt modelId="{3FE86D8A-BB85-4F21-8197-F8E8BD067430}" type="parTrans" cxnId="{41F1D31E-C0CA-4F04-8D8C-8DC7478DA1C9}">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E1C9049B-1722-4CAE-A285-14D0631C2A01}" type="sibTrans" cxnId="{41F1D31E-C0CA-4F04-8D8C-8DC7478DA1C9}">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4BD67459-8392-4C79-BED0-E871180BAF54}">
      <dgm:prSet custT="1"/>
      <dgm:spPr/>
      <dgm:t>
        <a:bodyPr/>
        <a:lstStyle/>
        <a:p>
          <a:r>
            <a:rPr lang="en-US" sz="800" dirty="0">
              <a:latin typeface="Roboto Condensed Light" panose="02000000000000000000" pitchFamily="2" charset="0"/>
              <a:ea typeface="Roboto Condensed Light" panose="02000000000000000000" pitchFamily="2" charset="0"/>
            </a:rPr>
            <a:t>Solution or System Tester</a:t>
          </a:r>
        </a:p>
      </dgm:t>
    </dgm:pt>
    <dgm:pt modelId="{0A6FDEBB-41B8-4BF0-A0BA-F804AFDB0A09}" type="parTrans" cxnId="{A9CEF774-00EA-43FC-908D-52B73E38780D}">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5B7BCAB4-6D53-4BE8-AF9B-DFDF832A86FA}" type="sibTrans" cxnId="{A9CEF774-00EA-43FC-908D-52B73E38780D}">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CFE5EECB-62D9-49A1-BA9D-A06621FF9D8F}">
      <dgm:prSet custT="1"/>
      <dgm:spPr/>
      <dgm:t>
        <a:bodyPr/>
        <a:lstStyle/>
        <a:p>
          <a:r>
            <a:rPr lang="en-US" sz="800" dirty="0">
              <a:latin typeface="Roboto Condensed Light" panose="02000000000000000000" pitchFamily="2" charset="0"/>
              <a:ea typeface="Roboto Condensed Light" panose="02000000000000000000" pitchFamily="2" charset="0"/>
            </a:rPr>
            <a:t>System Administrator</a:t>
          </a:r>
        </a:p>
      </dgm:t>
    </dgm:pt>
    <dgm:pt modelId="{8FAB6839-FB30-4AC8-B6F0-99770CDC63DD}" type="parTrans" cxnId="{93F87629-ECFC-4507-904E-2FD653CCCB12}">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A7BD726B-4FF6-48EA-9600-EC37B236E86B}" type="sibTrans" cxnId="{93F87629-ECFC-4507-904E-2FD653CCCB12}">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CB0213FB-5E68-4215-A5DF-3EFB9BCE7120}">
      <dgm:prSet custT="1"/>
      <dgm:spPr/>
      <dgm:t>
        <a:bodyPr/>
        <a:lstStyle/>
        <a:p>
          <a:r>
            <a:rPr lang="en-US" sz="800" dirty="0">
              <a:latin typeface="Roboto Condensed Light" panose="02000000000000000000" pitchFamily="2" charset="0"/>
              <a:ea typeface="Roboto Condensed Light" panose="02000000000000000000" pitchFamily="2" charset="0"/>
            </a:rPr>
            <a:t>Storage Architect</a:t>
          </a:r>
        </a:p>
      </dgm:t>
    </dgm:pt>
    <dgm:pt modelId="{53CB7635-0340-47F0-86AC-8448E9A61E9B}" type="parTrans" cxnId="{612D951A-24AB-4F4D-8328-19179A49AC05}">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128B1D00-90E7-4FBF-948F-7254974393DD}" type="sibTrans" cxnId="{612D951A-24AB-4F4D-8328-19179A49AC05}">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6D89D437-45FB-43AF-B366-20FAB5067839}">
      <dgm:prSet custT="1"/>
      <dgm:spPr/>
      <dgm:t>
        <a:bodyPr/>
        <a:lstStyle/>
        <a:p>
          <a:r>
            <a:rPr lang="en-US" sz="800" dirty="0">
              <a:latin typeface="Roboto Condensed Light" panose="02000000000000000000" pitchFamily="2" charset="0"/>
              <a:ea typeface="Roboto Condensed Light" panose="02000000000000000000" pitchFamily="2" charset="0"/>
            </a:rPr>
            <a:t>Systems Analyst</a:t>
          </a:r>
        </a:p>
      </dgm:t>
    </dgm:pt>
    <dgm:pt modelId="{2BF4E1D9-94C5-4E57-A2BC-5B2243BA29CB}" type="parTrans" cxnId="{C9B98ECA-0491-4A54-89E2-2593D36B5637}">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4D394BE0-8A4D-4522-8BA1-5390003B9F4A}" type="sibTrans" cxnId="{C9B98ECA-0491-4A54-89E2-2593D36B5637}">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DFD39BEE-B410-42C5-ABFA-A7C5B122AAE3}">
      <dgm:prSet custT="1"/>
      <dgm:spPr/>
      <dgm:t>
        <a:bodyPr/>
        <a:lstStyle/>
        <a:p>
          <a:r>
            <a:rPr lang="en-US" sz="800" dirty="0">
              <a:latin typeface="Roboto Condensed Light" panose="02000000000000000000" pitchFamily="2" charset="0"/>
              <a:ea typeface="Roboto Condensed Light" panose="02000000000000000000" pitchFamily="2" charset="0"/>
            </a:rPr>
            <a:t>Wireless</a:t>
          </a:r>
          <a:r>
            <a:rPr lang="en-US" sz="800" baseline="0" dirty="0">
              <a:latin typeface="Roboto Condensed Light" panose="02000000000000000000" pitchFamily="2" charset="0"/>
              <a:ea typeface="Roboto Condensed Light" panose="02000000000000000000" pitchFamily="2" charset="0"/>
            </a:rPr>
            <a:t> Network Specialist</a:t>
          </a:r>
          <a:endParaRPr lang="en-US" sz="800" dirty="0">
            <a:latin typeface="Roboto Condensed Light" panose="02000000000000000000" pitchFamily="2" charset="0"/>
            <a:ea typeface="Roboto Condensed Light" panose="02000000000000000000" pitchFamily="2" charset="0"/>
          </a:endParaRPr>
        </a:p>
      </dgm:t>
    </dgm:pt>
    <dgm:pt modelId="{924754CF-A52B-4DAF-B599-9494C7382013}" type="parTrans" cxnId="{7BE7DD65-AFCB-4290-82E6-74FE0552DE18}">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0FDCD103-2945-4301-AD60-7C79FCED379C}" type="sibTrans" cxnId="{7BE7DD65-AFCB-4290-82E6-74FE0552DE18}">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62A23118-5398-4045-8B8F-1A1EF7F67E04}">
      <dgm:prSet custT="1"/>
      <dgm:spPr/>
      <dgm:t>
        <a:bodyPr/>
        <a:lstStyle/>
        <a:p>
          <a:r>
            <a:rPr lang="en-US" sz="800" dirty="0">
              <a:latin typeface="Roboto Condensed Light" panose="02000000000000000000" pitchFamily="2" charset="0"/>
              <a:ea typeface="Roboto Condensed Light" panose="02000000000000000000" pitchFamily="2" charset="0"/>
            </a:rPr>
            <a:t>Business Systems Analyst</a:t>
          </a:r>
        </a:p>
      </dgm:t>
    </dgm:pt>
    <dgm:pt modelId="{86055D09-087D-40D0-AC43-319EC8A74B2E}" type="parTrans" cxnId="{A48468B6-6F34-4EF8-B43A-6E49EE0CB6B3}">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5675FF11-A042-4656-9DBF-6BAE06BA492E}" type="sibTrans" cxnId="{A48468B6-6F34-4EF8-B43A-6E49EE0CB6B3}">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37C10A23-2078-4348-B4C4-63F12458A4A1}">
      <dgm:prSet custT="1"/>
      <dgm:spPr/>
      <dgm:t>
        <a:bodyPr/>
        <a:lstStyle/>
        <a:p>
          <a:r>
            <a:rPr lang="en-US" sz="800" dirty="0">
              <a:latin typeface="Roboto Condensed Light" panose="02000000000000000000" pitchFamily="2" charset="0"/>
              <a:ea typeface="Roboto Condensed Light" panose="02000000000000000000" pitchFamily="2" charset="0"/>
            </a:rPr>
            <a:t>Quality Assurance Analyst</a:t>
          </a:r>
        </a:p>
      </dgm:t>
    </dgm:pt>
    <dgm:pt modelId="{02D36BF1-9E0A-4C19-B373-3597356527A8}" type="parTrans" cxnId="{E290B988-8E90-4A57-9E72-2E66E9356029}">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5352223B-D0A7-4C6A-99D2-F1BD62F846BF}" type="sibTrans" cxnId="{E290B988-8E90-4A57-9E72-2E66E9356029}">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95534C30-37F0-479C-A7CA-0802F830E859}">
      <dgm:prSet custT="1"/>
      <dgm:spPr/>
      <dgm:t>
        <a:bodyPr/>
        <a:lstStyle/>
        <a:p>
          <a:r>
            <a:rPr lang="en-US" sz="800" dirty="0">
              <a:latin typeface="Roboto Condensed Light" panose="02000000000000000000" pitchFamily="2" charset="0"/>
              <a:ea typeface="Roboto Condensed Light" panose="02000000000000000000" pitchFamily="2" charset="0"/>
            </a:rPr>
            <a:t>Database Administrator </a:t>
          </a:r>
        </a:p>
      </dgm:t>
    </dgm:pt>
    <dgm:pt modelId="{7F9E3F2A-6DDB-4984-939E-665500D68531}" type="parTrans" cxnId="{FEF025D0-87A6-4D7E-9998-CE89827971B3}">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6AAB7C50-FE87-41BD-B3CC-234A7193E9B5}" type="sibTrans" cxnId="{FEF025D0-87A6-4D7E-9998-CE89827971B3}">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4831ECAA-819C-4AA5-9E26-3BAB0527FF57}">
      <dgm:prSet custT="1"/>
      <dgm:spPr/>
      <dgm:t>
        <a:bodyPr/>
        <a:lstStyle/>
        <a:p>
          <a:r>
            <a:rPr lang="en-US" sz="800" dirty="0">
              <a:latin typeface="Roboto Condensed Light" panose="02000000000000000000" pitchFamily="2" charset="0"/>
              <a:ea typeface="Roboto Condensed Light" panose="02000000000000000000" pitchFamily="2" charset="0"/>
            </a:rPr>
            <a:t>CEO</a:t>
          </a:r>
        </a:p>
      </dgm:t>
    </dgm:pt>
    <dgm:pt modelId="{A1C591A9-8E73-4CB5-88BB-00886BC1CBF4}" type="parTrans" cxnId="{A1C1A1D9-18FA-43C1-B064-56FEEA2D9B6F}">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BF2A5B65-8740-487B-8A61-F5DC24198199}" type="sibTrans" cxnId="{A1C1A1D9-18FA-43C1-B064-56FEEA2D9B6F}">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072B8C92-E548-4F7A-A17F-68A61181885E}">
      <dgm:prSet phldrT="[Text]" custT="1"/>
      <dgm:spPr/>
      <dgm:t>
        <a:bodyPr/>
        <a:lstStyle/>
        <a:p>
          <a:r>
            <a:rPr lang="en-US" sz="800" dirty="0">
              <a:latin typeface="Roboto Condensed Light" panose="02000000000000000000" pitchFamily="2" charset="0"/>
              <a:ea typeface="Roboto Condensed Light" panose="02000000000000000000" pitchFamily="2" charset="0"/>
            </a:rPr>
            <a:t>CxO </a:t>
          </a:r>
        </a:p>
      </dgm:t>
    </dgm:pt>
    <dgm:pt modelId="{8A14639C-7853-4BD7-B290-DF231F9E5704}" type="parTrans" cxnId="{BD8A3D31-CB5C-41D8-8BC2-C1A71655A20C}">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35997740-4BB5-4629-A10E-A62E67094775}" type="sibTrans" cxnId="{BD8A3D31-CB5C-41D8-8BC2-C1A71655A20C}">
      <dgm:prSet/>
      <dgm:spPr/>
      <dgm:t>
        <a:bodyPr/>
        <a:lstStyle/>
        <a:p>
          <a:endParaRPr lang="en-US" sz="2400">
            <a:latin typeface="Roboto Condensed Light" panose="02000000000000000000" pitchFamily="2" charset="0"/>
            <a:ea typeface="Roboto Condensed Light" panose="02000000000000000000" pitchFamily="2" charset="0"/>
          </a:endParaRPr>
        </a:p>
      </dgm:t>
    </dgm:pt>
    <dgm:pt modelId="{0420A7E5-1DE7-40AA-8B40-6672BC8E8783}" type="pres">
      <dgm:prSet presAssocID="{3D0A4B05-A333-4D41-8567-07DD3594F598}" presName="hierChild1" presStyleCnt="0">
        <dgm:presLayoutVars>
          <dgm:orgChart val="1"/>
          <dgm:chPref val="1"/>
          <dgm:dir/>
          <dgm:animOne val="branch"/>
          <dgm:animLvl val="lvl"/>
          <dgm:resizeHandles/>
        </dgm:presLayoutVars>
      </dgm:prSet>
      <dgm:spPr/>
    </dgm:pt>
    <dgm:pt modelId="{668A2196-DA6E-46B8-B849-22969A72DA4A}" type="pres">
      <dgm:prSet presAssocID="{4831ECAA-819C-4AA5-9E26-3BAB0527FF57}" presName="hierRoot1" presStyleCnt="0">
        <dgm:presLayoutVars>
          <dgm:hierBranch val="init"/>
        </dgm:presLayoutVars>
      </dgm:prSet>
      <dgm:spPr/>
    </dgm:pt>
    <dgm:pt modelId="{6AAAF9A9-9592-4AE3-8BE0-CFCF5D5D0103}" type="pres">
      <dgm:prSet presAssocID="{4831ECAA-819C-4AA5-9E26-3BAB0527FF57}" presName="rootComposite1" presStyleCnt="0"/>
      <dgm:spPr/>
    </dgm:pt>
    <dgm:pt modelId="{F53CAF35-E60C-412F-A191-B2233957365A}" type="pres">
      <dgm:prSet presAssocID="{4831ECAA-819C-4AA5-9E26-3BAB0527FF57}" presName="rootText1" presStyleLbl="node0" presStyleIdx="0" presStyleCnt="1">
        <dgm:presLayoutVars>
          <dgm:chPref val="3"/>
        </dgm:presLayoutVars>
      </dgm:prSet>
      <dgm:spPr/>
    </dgm:pt>
    <dgm:pt modelId="{F25C9EA0-9192-46AD-95CB-C3CC5CE31DE6}" type="pres">
      <dgm:prSet presAssocID="{4831ECAA-819C-4AA5-9E26-3BAB0527FF57}" presName="rootConnector1" presStyleLbl="node1" presStyleIdx="0" presStyleCnt="0"/>
      <dgm:spPr/>
    </dgm:pt>
    <dgm:pt modelId="{2DF52D8B-6E28-481E-8224-B10406582509}" type="pres">
      <dgm:prSet presAssocID="{4831ECAA-819C-4AA5-9E26-3BAB0527FF57}" presName="hierChild2" presStyleCnt="0"/>
      <dgm:spPr/>
    </dgm:pt>
    <dgm:pt modelId="{28A1641C-10A7-4BD8-8E04-65441BDC4859}" type="pres">
      <dgm:prSet presAssocID="{9A68D55B-A648-4688-A5C2-C1AC03A11FB5}" presName="Name37" presStyleLbl="parChTrans1D2" presStyleIdx="0" presStyleCnt="2"/>
      <dgm:spPr/>
    </dgm:pt>
    <dgm:pt modelId="{35B6E1E5-504E-4EDD-A0C0-B6B25DCD6C26}" type="pres">
      <dgm:prSet presAssocID="{0323D4B6-B44D-40CF-8EF0-A6DB96DBC236}" presName="hierRoot2" presStyleCnt="0">
        <dgm:presLayoutVars>
          <dgm:hierBranch val="init"/>
        </dgm:presLayoutVars>
      </dgm:prSet>
      <dgm:spPr/>
    </dgm:pt>
    <dgm:pt modelId="{44F1FB14-69E1-4549-924C-47760958E69E}" type="pres">
      <dgm:prSet presAssocID="{0323D4B6-B44D-40CF-8EF0-A6DB96DBC236}" presName="rootComposite" presStyleCnt="0"/>
      <dgm:spPr/>
    </dgm:pt>
    <dgm:pt modelId="{9DE2B05F-065D-4D30-9D35-35D145184512}" type="pres">
      <dgm:prSet presAssocID="{0323D4B6-B44D-40CF-8EF0-A6DB96DBC236}" presName="rootText" presStyleLbl="node2" presStyleIdx="0" presStyleCnt="2">
        <dgm:presLayoutVars>
          <dgm:chPref val="3"/>
        </dgm:presLayoutVars>
      </dgm:prSet>
      <dgm:spPr/>
    </dgm:pt>
    <dgm:pt modelId="{5254172D-4C25-4191-987A-805DD3D52D48}" type="pres">
      <dgm:prSet presAssocID="{0323D4B6-B44D-40CF-8EF0-A6DB96DBC236}" presName="rootConnector" presStyleLbl="node2" presStyleIdx="0" presStyleCnt="2"/>
      <dgm:spPr/>
    </dgm:pt>
    <dgm:pt modelId="{8978F1BB-6B2D-45F1-9E83-652185BBBC91}" type="pres">
      <dgm:prSet presAssocID="{0323D4B6-B44D-40CF-8EF0-A6DB96DBC236}" presName="hierChild4" presStyleCnt="0"/>
      <dgm:spPr/>
    </dgm:pt>
    <dgm:pt modelId="{82569E15-C50F-46C9-A3BD-B58BC9ED2B60}" type="pres">
      <dgm:prSet presAssocID="{0260F102-48FF-441F-934E-0905AE0437FF}" presName="Name37" presStyleLbl="parChTrans1D3" presStyleIdx="0" presStyleCnt="2"/>
      <dgm:spPr/>
    </dgm:pt>
    <dgm:pt modelId="{54124915-7AFE-4B5F-AA1B-BA89F4B6AAD3}" type="pres">
      <dgm:prSet presAssocID="{74178EA7-89FD-4C22-9975-DFDC7CCFDE56}" presName="hierRoot2" presStyleCnt="0">
        <dgm:presLayoutVars>
          <dgm:hierBranch val="init"/>
        </dgm:presLayoutVars>
      </dgm:prSet>
      <dgm:spPr/>
    </dgm:pt>
    <dgm:pt modelId="{C9140D51-AB93-4B3C-82C2-BAF032D945CF}" type="pres">
      <dgm:prSet presAssocID="{74178EA7-89FD-4C22-9975-DFDC7CCFDE56}" presName="rootComposite" presStyleCnt="0"/>
      <dgm:spPr/>
    </dgm:pt>
    <dgm:pt modelId="{257E5A7A-9090-4D90-8E37-73DAD5AE5F36}" type="pres">
      <dgm:prSet presAssocID="{74178EA7-89FD-4C22-9975-DFDC7CCFDE56}" presName="rootText" presStyleLbl="node3" presStyleIdx="0" presStyleCnt="1" custScaleX="177094" custLinFactNeighborY="7213">
        <dgm:presLayoutVars>
          <dgm:chPref val="3"/>
        </dgm:presLayoutVars>
      </dgm:prSet>
      <dgm:spPr/>
    </dgm:pt>
    <dgm:pt modelId="{1AF75E11-ED49-4E62-93C5-A163409251F2}" type="pres">
      <dgm:prSet presAssocID="{74178EA7-89FD-4C22-9975-DFDC7CCFDE56}" presName="rootConnector" presStyleLbl="node3" presStyleIdx="0" presStyleCnt="1"/>
      <dgm:spPr/>
    </dgm:pt>
    <dgm:pt modelId="{FF6DE6A9-4E0F-4B43-9F01-FED0552D9AC9}" type="pres">
      <dgm:prSet presAssocID="{74178EA7-89FD-4C22-9975-DFDC7CCFDE56}" presName="hierChild4" presStyleCnt="0"/>
      <dgm:spPr/>
    </dgm:pt>
    <dgm:pt modelId="{758D9B28-A088-43B0-9D9A-24DB900CC513}" type="pres">
      <dgm:prSet presAssocID="{803EF011-906E-493C-8152-92AABDFFD17B}" presName="Name37" presStyleLbl="parChTrans1D4" presStyleIdx="0" presStyleCnt="34"/>
      <dgm:spPr/>
    </dgm:pt>
    <dgm:pt modelId="{3B4B5906-9FD2-4D1F-A2BE-3D0F5483A60D}" type="pres">
      <dgm:prSet presAssocID="{03773E44-39A7-4428-A161-002A10333CAE}" presName="hierRoot2" presStyleCnt="0">
        <dgm:presLayoutVars>
          <dgm:hierBranch val="init"/>
        </dgm:presLayoutVars>
      </dgm:prSet>
      <dgm:spPr/>
    </dgm:pt>
    <dgm:pt modelId="{3957A19D-9FF2-4B6B-85C5-8D26CE930C42}" type="pres">
      <dgm:prSet presAssocID="{03773E44-39A7-4428-A161-002A10333CAE}" presName="rootComposite" presStyleCnt="0"/>
      <dgm:spPr/>
    </dgm:pt>
    <dgm:pt modelId="{D473A66D-F506-4388-AAE7-F8650AD2B26C}" type="pres">
      <dgm:prSet presAssocID="{03773E44-39A7-4428-A161-002A10333CAE}" presName="rootText" presStyleLbl="node4" presStyleIdx="0" presStyleCnt="34" custLinFactNeighborY="7213">
        <dgm:presLayoutVars>
          <dgm:chPref val="3"/>
        </dgm:presLayoutVars>
      </dgm:prSet>
      <dgm:spPr/>
    </dgm:pt>
    <dgm:pt modelId="{FBA198AB-E0E1-4030-97C5-5E847531A90C}" type="pres">
      <dgm:prSet presAssocID="{03773E44-39A7-4428-A161-002A10333CAE}" presName="rootConnector" presStyleLbl="node4" presStyleIdx="0" presStyleCnt="34"/>
      <dgm:spPr/>
    </dgm:pt>
    <dgm:pt modelId="{AAB7D5F6-26DF-4C50-8E65-A1D6B7C9F832}" type="pres">
      <dgm:prSet presAssocID="{03773E44-39A7-4428-A161-002A10333CAE}" presName="hierChild4" presStyleCnt="0"/>
      <dgm:spPr/>
    </dgm:pt>
    <dgm:pt modelId="{86E13C80-9C4E-485D-9FC7-D392B40EFDA2}" type="pres">
      <dgm:prSet presAssocID="{66F76765-8218-4D82-9DD7-9459359FCD36}" presName="Name37" presStyleLbl="parChTrans1D4" presStyleIdx="1" presStyleCnt="34"/>
      <dgm:spPr/>
    </dgm:pt>
    <dgm:pt modelId="{E29B7590-EA52-4863-A313-9467D5350268}" type="pres">
      <dgm:prSet presAssocID="{AF21BD20-8B6D-41B4-B05F-BD60814F02CA}" presName="hierRoot2" presStyleCnt="0">
        <dgm:presLayoutVars>
          <dgm:hierBranch val="init"/>
        </dgm:presLayoutVars>
      </dgm:prSet>
      <dgm:spPr/>
    </dgm:pt>
    <dgm:pt modelId="{3ED2B945-5282-4FFE-96CB-FA77FF3A1D4F}" type="pres">
      <dgm:prSet presAssocID="{AF21BD20-8B6D-41B4-B05F-BD60814F02CA}" presName="rootComposite" presStyleCnt="0"/>
      <dgm:spPr/>
    </dgm:pt>
    <dgm:pt modelId="{EB4DD5F2-6F35-41C7-A493-00FAAE666727}" type="pres">
      <dgm:prSet presAssocID="{AF21BD20-8B6D-41B4-B05F-BD60814F02CA}" presName="rootText" presStyleLbl="node4" presStyleIdx="1" presStyleCnt="34" custLinFactNeighborY="7213">
        <dgm:presLayoutVars>
          <dgm:chPref val="3"/>
        </dgm:presLayoutVars>
      </dgm:prSet>
      <dgm:spPr/>
    </dgm:pt>
    <dgm:pt modelId="{3BCF7C2D-15A4-4FB5-B2B4-9D62FB824847}" type="pres">
      <dgm:prSet presAssocID="{AF21BD20-8B6D-41B4-B05F-BD60814F02CA}" presName="rootConnector" presStyleLbl="node4" presStyleIdx="1" presStyleCnt="34"/>
      <dgm:spPr/>
    </dgm:pt>
    <dgm:pt modelId="{4DE337AC-BC7E-40E7-B97E-40950DA9E200}" type="pres">
      <dgm:prSet presAssocID="{AF21BD20-8B6D-41B4-B05F-BD60814F02CA}" presName="hierChild4" presStyleCnt="0"/>
      <dgm:spPr/>
    </dgm:pt>
    <dgm:pt modelId="{6153EEB1-4FCC-4C17-80D8-409ABEF7B486}" type="pres">
      <dgm:prSet presAssocID="{AF21BD20-8B6D-41B4-B05F-BD60814F02CA}" presName="hierChild5" presStyleCnt="0"/>
      <dgm:spPr/>
    </dgm:pt>
    <dgm:pt modelId="{3977E125-869C-41BE-B145-5F50A5BC3EB7}" type="pres">
      <dgm:prSet presAssocID="{F2F1F1B9-D26E-428C-9E9A-F2F877025501}" presName="Name37" presStyleLbl="parChTrans1D4" presStyleIdx="2" presStyleCnt="34"/>
      <dgm:spPr/>
    </dgm:pt>
    <dgm:pt modelId="{931C1BC0-09BB-4278-B6CC-ADA6869C2D87}" type="pres">
      <dgm:prSet presAssocID="{A4F04CBD-0A5D-4AEA-AF8A-E5A589449231}" presName="hierRoot2" presStyleCnt="0">
        <dgm:presLayoutVars>
          <dgm:hierBranch val="init"/>
        </dgm:presLayoutVars>
      </dgm:prSet>
      <dgm:spPr/>
    </dgm:pt>
    <dgm:pt modelId="{396AC7A9-38F6-4D2A-AA38-E8E295ABDEBF}" type="pres">
      <dgm:prSet presAssocID="{A4F04CBD-0A5D-4AEA-AF8A-E5A589449231}" presName="rootComposite" presStyleCnt="0"/>
      <dgm:spPr/>
    </dgm:pt>
    <dgm:pt modelId="{7C701127-CD9F-49F7-8331-BB83E90DD08C}" type="pres">
      <dgm:prSet presAssocID="{A4F04CBD-0A5D-4AEA-AF8A-E5A589449231}" presName="rootText" presStyleLbl="node4" presStyleIdx="2" presStyleCnt="34" custLinFactNeighborY="7213">
        <dgm:presLayoutVars>
          <dgm:chPref val="3"/>
        </dgm:presLayoutVars>
      </dgm:prSet>
      <dgm:spPr/>
    </dgm:pt>
    <dgm:pt modelId="{B393A1EF-CBDA-4214-9CA1-D5591C985249}" type="pres">
      <dgm:prSet presAssocID="{A4F04CBD-0A5D-4AEA-AF8A-E5A589449231}" presName="rootConnector" presStyleLbl="node4" presStyleIdx="2" presStyleCnt="34"/>
      <dgm:spPr/>
    </dgm:pt>
    <dgm:pt modelId="{72A12E8E-02E3-4D1D-A34E-2C57E562A476}" type="pres">
      <dgm:prSet presAssocID="{A4F04CBD-0A5D-4AEA-AF8A-E5A589449231}" presName="hierChild4" presStyleCnt="0"/>
      <dgm:spPr/>
    </dgm:pt>
    <dgm:pt modelId="{76833F43-1939-44A3-875A-BF2AC5AD507B}" type="pres">
      <dgm:prSet presAssocID="{EC8FDC1F-D2B4-40F2-BF05-E9112CDA8BE7}" presName="Name37" presStyleLbl="parChTrans1D4" presStyleIdx="3" presStyleCnt="34"/>
      <dgm:spPr/>
    </dgm:pt>
    <dgm:pt modelId="{5FB3EEAB-300D-41EC-B898-E3D5A7929A8B}" type="pres">
      <dgm:prSet presAssocID="{6B3C4621-BFFC-4432-B31A-9E9326ADDF5B}" presName="hierRoot2" presStyleCnt="0">
        <dgm:presLayoutVars>
          <dgm:hierBranch val="init"/>
        </dgm:presLayoutVars>
      </dgm:prSet>
      <dgm:spPr/>
    </dgm:pt>
    <dgm:pt modelId="{5F8C0BE2-416D-4F48-81D2-B1C22014D413}" type="pres">
      <dgm:prSet presAssocID="{6B3C4621-BFFC-4432-B31A-9E9326ADDF5B}" presName="rootComposite" presStyleCnt="0"/>
      <dgm:spPr/>
    </dgm:pt>
    <dgm:pt modelId="{05869058-42E5-45DB-9C0E-48953D333589}" type="pres">
      <dgm:prSet presAssocID="{6B3C4621-BFFC-4432-B31A-9E9326ADDF5B}" presName="rootText" presStyleLbl="node4" presStyleIdx="3" presStyleCnt="34" custLinFactNeighborY="7213">
        <dgm:presLayoutVars>
          <dgm:chPref val="3"/>
        </dgm:presLayoutVars>
      </dgm:prSet>
      <dgm:spPr/>
    </dgm:pt>
    <dgm:pt modelId="{8319CA8C-F573-443C-90C9-D294F96A6319}" type="pres">
      <dgm:prSet presAssocID="{6B3C4621-BFFC-4432-B31A-9E9326ADDF5B}" presName="rootConnector" presStyleLbl="node4" presStyleIdx="3" presStyleCnt="34"/>
      <dgm:spPr/>
    </dgm:pt>
    <dgm:pt modelId="{EC394AEE-E080-4201-918F-E03F268DD7FC}" type="pres">
      <dgm:prSet presAssocID="{6B3C4621-BFFC-4432-B31A-9E9326ADDF5B}" presName="hierChild4" presStyleCnt="0"/>
      <dgm:spPr/>
    </dgm:pt>
    <dgm:pt modelId="{D47951AA-4A4E-490D-A739-875BA181A4F1}" type="pres">
      <dgm:prSet presAssocID="{6B3C4621-BFFC-4432-B31A-9E9326ADDF5B}" presName="hierChild5" presStyleCnt="0"/>
      <dgm:spPr/>
    </dgm:pt>
    <dgm:pt modelId="{B48D2A58-35B4-4926-B7D9-BFF1AB9E07B6}" type="pres">
      <dgm:prSet presAssocID="{DADA358C-9BC7-44A8-AE27-7DF9D2EEA31C}" presName="Name37" presStyleLbl="parChTrans1D4" presStyleIdx="4" presStyleCnt="34"/>
      <dgm:spPr/>
    </dgm:pt>
    <dgm:pt modelId="{2D420CC1-0D19-4D9E-8430-13EF165DA8AC}" type="pres">
      <dgm:prSet presAssocID="{278FBAE1-4F90-42DB-87ED-200FF8B74477}" presName="hierRoot2" presStyleCnt="0">
        <dgm:presLayoutVars>
          <dgm:hierBranch val="init"/>
        </dgm:presLayoutVars>
      </dgm:prSet>
      <dgm:spPr/>
    </dgm:pt>
    <dgm:pt modelId="{FCA37A4D-8EFE-497E-9C9C-C16A598E2DE8}" type="pres">
      <dgm:prSet presAssocID="{278FBAE1-4F90-42DB-87ED-200FF8B74477}" presName="rootComposite" presStyleCnt="0"/>
      <dgm:spPr/>
    </dgm:pt>
    <dgm:pt modelId="{C9060AD2-8ACF-45B3-88F3-D6F79A129E56}" type="pres">
      <dgm:prSet presAssocID="{278FBAE1-4F90-42DB-87ED-200FF8B74477}" presName="rootText" presStyleLbl="node4" presStyleIdx="4" presStyleCnt="34" custLinFactNeighborY="7213">
        <dgm:presLayoutVars>
          <dgm:chPref val="3"/>
        </dgm:presLayoutVars>
      </dgm:prSet>
      <dgm:spPr/>
    </dgm:pt>
    <dgm:pt modelId="{5ADC9D5F-86AC-414F-AF87-98375DB388B5}" type="pres">
      <dgm:prSet presAssocID="{278FBAE1-4F90-42DB-87ED-200FF8B74477}" presName="rootConnector" presStyleLbl="node4" presStyleIdx="4" presStyleCnt="34"/>
      <dgm:spPr/>
    </dgm:pt>
    <dgm:pt modelId="{F78F9AAD-1725-4A0B-B2FF-94460067596E}" type="pres">
      <dgm:prSet presAssocID="{278FBAE1-4F90-42DB-87ED-200FF8B74477}" presName="hierChild4" presStyleCnt="0"/>
      <dgm:spPr/>
    </dgm:pt>
    <dgm:pt modelId="{52AC0AF5-99B1-4CB5-881D-30B9FBB22AD4}" type="pres">
      <dgm:prSet presAssocID="{278FBAE1-4F90-42DB-87ED-200FF8B74477}" presName="hierChild5" presStyleCnt="0"/>
      <dgm:spPr/>
    </dgm:pt>
    <dgm:pt modelId="{CBB9CFD9-3529-4C5A-A440-57B89C084763}" type="pres">
      <dgm:prSet presAssocID="{0A6FDEBB-41B8-4BF0-A0BA-F804AFDB0A09}" presName="Name37" presStyleLbl="parChTrans1D4" presStyleIdx="5" presStyleCnt="34"/>
      <dgm:spPr/>
    </dgm:pt>
    <dgm:pt modelId="{0C0962CE-3710-41CA-9839-C91FD72E4B2D}" type="pres">
      <dgm:prSet presAssocID="{4BD67459-8392-4C79-BED0-E871180BAF54}" presName="hierRoot2" presStyleCnt="0">
        <dgm:presLayoutVars>
          <dgm:hierBranch val="init"/>
        </dgm:presLayoutVars>
      </dgm:prSet>
      <dgm:spPr/>
    </dgm:pt>
    <dgm:pt modelId="{B32E8F1B-B190-450A-A8AD-C9FBC10ACC23}" type="pres">
      <dgm:prSet presAssocID="{4BD67459-8392-4C79-BED0-E871180BAF54}" presName="rootComposite" presStyleCnt="0"/>
      <dgm:spPr/>
    </dgm:pt>
    <dgm:pt modelId="{A5304468-1CFD-4B95-986C-0092E2DA8534}" type="pres">
      <dgm:prSet presAssocID="{4BD67459-8392-4C79-BED0-E871180BAF54}" presName="rootText" presStyleLbl="node4" presStyleIdx="5" presStyleCnt="34" custLinFactNeighborY="7213">
        <dgm:presLayoutVars>
          <dgm:chPref val="3"/>
        </dgm:presLayoutVars>
      </dgm:prSet>
      <dgm:spPr/>
    </dgm:pt>
    <dgm:pt modelId="{05AA207C-CE85-4794-BDBD-9D99F5E5348D}" type="pres">
      <dgm:prSet presAssocID="{4BD67459-8392-4C79-BED0-E871180BAF54}" presName="rootConnector" presStyleLbl="node4" presStyleIdx="5" presStyleCnt="34"/>
      <dgm:spPr/>
    </dgm:pt>
    <dgm:pt modelId="{458B20DA-0625-4B87-BDE7-63D4C70AA5ED}" type="pres">
      <dgm:prSet presAssocID="{4BD67459-8392-4C79-BED0-E871180BAF54}" presName="hierChild4" presStyleCnt="0"/>
      <dgm:spPr/>
    </dgm:pt>
    <dgm:pt modelId="{478C439E-563B-475B-B0E3-BBA43DA019D7}" type="pres">
      <dgm:prSet presAssocID="{4BD67459-8392-4C79-BED0-E871180BAF54}" presName="hierChild5" presStyleCnt="0"/>
      <dgm:spPr/>
    </dgm:pt>
    <dgm:pt modelId="{C092D3AA-70C8-4E64-99A8-A1D376073AF0}" type="pres">
      <dgm:prSet presAssocID="{A4F04CBD-0A5D-4AEA-AF8A-E5A589449231}" presName="hierChild5" presStyleCnt="0"/>
      <dgm:spPr/>
    </dgm:pt>
    <dgm:pt modelId="{DAEEF2BB-34ED-4E88-8D2D-ABDAF16363BE}" type="pres">
      <dgm:prSet presAssocID="{86055D09-087D-40D0-AC43-319EC8A74B2E}" presName="Name37" presStyleLbl="parChTrans1D4" presStyleIdx="6" presStyleCnt="34"/>
      <dgm:spPr/>
    </dgm:pt>
    <dgm:pt modelId="{FC2E105D-E0C2-4A3F-A920-CB94ED40A439}" type="pres">
      <dgm:prSet presAssocID="{62A23118-5398-4045-8B8F-1A1EF7F67E04}" presName="hierRoot2" presStyleCnt="0">
        <dgm:presLayoutVars>
          <dgm:hierBranch val="init"/>
        </dgm:presLayoutVars>
      </dgm:prSet>
      <dgm:spPr/>
    </dgm:pt>
    <dgm:pt modelId="{DC1813E9-8B13-42A0-91D4-D7AD5EA7F00A}" type="pres">
      <dgm:prSet presAssocID="{62A23118-5398-4045-8B8F-1A1EF7F67E04}" presName="rootComposite" presStyleCnt="0"/>
      <dgm:spPr/>
    </dgm:pt>
    <dgm:pt modelId="{FAAF2D59-2EDE-41ED-A5DF-8AFE9C5DB329}" type="pres">
      <dgm:prSet presAssocID="{62A23118-5398-4045-8B8F-1A1EF7F67E04}" presName="rootText" presStyleLbl="node4" presStyleIdx="6" presStyleCnt="34">
        <dgm:presLayoutVars>
          <dgm:chPref val="3"/>
        </dgm:presLayoutVars>
      </dgm:prSet>
      <dgm:spPr/>
    </dgm:pt>
    <dgm:pt modelId="{836FF445-CAF0-4B51-8291-DE8056F40C0F}" type="pres">
      <dgm:prSet presAssocID="{62A23118-5398-4045-8B8F-1A1EF7F67E04}" presName="rootConnector" presStyleLbl="node4" presStyleIdx="6" presStyleCnt="34"/>
      <dgm:spPr/>
    </dgm:pt>
    <dgm:pt modelId="{2BB5102A-C7A4-4072-AAC1-1781D63284C6}" type="pres">
      <dgm:prSet presAssocID="{62A23118-5398-4045-8B8F-1A1EF7F67E04}" presName="hierChild4" presStyleCnt="0"/>
      <dgm:spPr/>
    </dgm:pt>
    <dgm:pt modelId="{70857A34-5E45-40D0-BF60-BECE248A8DF1}" type="pres">
      <dgm:prSet presAssocID="{62A23118-5398-4045-8B8F-1A1EF7F67E04}" presName="hierChild5" presStyleCnt="0"/>
      <dgm:spPr/>
    </dgm:pt>
    <dgm:pt modelId="{F1FF0E73-F95A-479C-8868-6334AC68C48A}" type="pres">
      <dgm:prSet presAssocID="{02D36BF1-9E0A-4C19-B373-3597356527A8}" presName="Name37" presStyleLbl="parChTrans1D4" presStyleIdx="7" presStyleCnt="34"/>
      <dgm:spPr/>
    </dgm:pt>
    <dgm:pt modelId="{6F7644BB-0FA1-4CC1-91F9-E45EBD22CE40}" type="pres">
      <dgm:prSet presAssocID="{37C10A23-2078-4348-B4C4-63F12458A4A1}" presName="hierRoot2" presStyleCnt="0">
        <dgm:presLayoutVars>
          <dgm:hierBranch val="init"/>
        </dgm:presLayoutVars>
      </dgm:prSet>
      <dgm:spPr/>
    </dgm:pt>
    <dgm:pt modelId="{B119BAF3-4000-4BFA-904D-3084C6DD7DA1}" type="pres">
      <dgm:prSet presAssocID="{37C10A23-2078-4348-B4C4-63F12458A4A1}" presName="rootComposite" presStyleCnt="0"/>
      <dgm:spPr/>
    </dgm:pt>
    <dgm:pt modelId="{FAF0A641-2A47-48D6-8146-6D67BD10CAD9}" type="pres">
      <dgm:prSet presAssocID="{37C10A23-2078-4348-B4C4-63F12458A4A1}" presName="rootText" presStyleLbl="node4" presStyleIdx="7" presStyleCnt="34">
        <dgm:presLayoutVars>
          <dgm:chPref val="3"/>
        </dgm:presLayoutVars>
      </dgm:prSet>
      <dgm:spPr/>
    </dgm:pt>
    <dgm:pt modelId="{B886C306-DECD-4203-AA8D-98C9BD7E76E5}" type="pres">
      <dgm:prSet presAssocID="{37C10A23-2078-4348-B4C4-63F12458A4A1}" presName="rootConnector" presStyleLbl="node4" presStyleIdx="7" presStyleCnt="34"/>
      <dgm:spPr/>
    </dgm:pt>
    <dgm:pt modelId="{448C0F28-6560-44B7-B3C8-0CE594F1AF01}" type="pres">
      <dgm:prSet presAssocID="{37C10A23-2078-4348-B4C4-63F12458A4A1}" presName="hierChild4" presStyleCnt="0"/>
      <dgm:spPr/>
    </dgm:pt>
    <dgm:pt modelId="{A11E8FDE-ED8E-491A-9646-D547943FC3E6}" type="pres">
      <dgm:prSet presAssocID="{37C10A23-2078-4348-B4C4-63F12458A4A1}" presName="hierChild5" presStyleCnt="0"/>
      <dgm:spPr/>
    </dgm:pt>
    <dgm:pt modelId="{D5321660-BDD2-460C-9612-BA37901DD6BF}" type="pres">
      <dgm:prSet presAssocID="{D6CAA310-432A-4986-B8CA-94258A66572F}" presName="Name37" presStyleLbl="parChTrans1D4" presStyleIdx="8" presStyleCnt="34"/>
      <dgm:spPr/>
    </dgm:pt>
    <dgm:pt modelId="{54884A74-E69C-47F8-B82D-7D262579E1DF}" type="pres">
      <dgm:prSet presAssocID="{CC20F55A-CCE6-4A15-8322-99922B814284}" presName="hierRoot2" presStyleCnt="0">
        <dgm:presLayoutVars>
          <dgm:hierBranch val="init"/>
        </dgm:presLayoutVars>
      </dgm:prSet>
      <dgm:spPr/>
    </dgm:pt>
    <dgm:pt modelId="{C9027D87-9C5D-4454-A169-6106D31773E0}" type="pres">
      <dgm:prSet presAssocID="{CC20F55A-CCE6-4A15-8322-99922B814284}" presName="rootComposite" presStyleCnt="0"/>
      <dgm:spPr/>
    </dgm:pt>
    <dgm:pt modelId="{4F685E2C-A69C-43EC-ABB7-41A673C469C7}" type="pres">
      <dgm:prSet presAssocID="{CC20F55A-CCE6-4A15-8322-99922B814284}" presName="rootText" presStyleLbl="node4" presStyleIdx="8" presStyleCnt="34" custLinFactNeighborY="7213">
        <dgm:presLayoutVars>
          <dgm:chPref val="3"/>
        </dgm:presLayoutVars>
      </dgm:prSet>
      <dgm:spPr/>
    </dgm:pt>
    <dgm:pt modelId="{A9704F9B-E092-4A87-AA7E-228AE8CA44C3}" type="pres">
      <dgm:prSet presAssocID="{CC20F55A-CCE6-4A15-8322-99922B814284}" presName="rootConnector" presStyleLbl="node4" presStyleIdx="8" presStyleCnt="34"/>
      <dgm:spPr/>
    </dgm:pt>
    <dgm:pt modelId="{5F5F1CD0-1434-4E8D-86FB-A649F5016235}" type="pres">
      <dgm:prSet presAssocID="{CC20F55A-CCE6-4A15-8322-99922B814284}" presName="hierChild4" presStyleCnt="0"/>
      <dgm:spPr/>
    </dgm:pt>
    <dgm:pt modelId="{6DE2D54F-B17C-42C2-96B7-947BC65C59A7}" type="pres">
      <dgm:prSet presAssocID="{CC20F55A-CCE6-4A15-8322-99922B814284}" presName="hierChild5" presStyleCnt="0"/>
      <dgm:spPr/>
    </dgm:pt>
    <dgm:pt modelId="{9D4C55BB-50EA-4710-AABC-9F564AB4E873}" type="pres">
      <dgm:prSet presAssocID="{7F9E3F2A-6DDB-4984-939E-665500D68531}" presName="Name37" presStyleLbl="parChTrans1D4" presStyleIdx="9" presStyleCnt="34"/>
      <dgm:spPr/>
    </dgm:pt>
    <dgm:pt modelId="{EBC7C7B3-D226-4590-A3A4-736455238EDC}" type="pres">
      <dgm:prSet presAssocID="{95534C30-37F0-479C-A7CA-0802F830E859}" presName="hierRoot2" presStyleCnt="0">
        <dgm:presLayoutVars>
          <dgm:hierBranch val="init"/>
        </dgm:presLayoutVars>
      </dgm:prSet>
      <dgm:spPr/>
    </dgm:pt>
    <dgm:pt modelId="{0DC32F9E-E904-4475-AD0B-1C64C45D8BFA}" type="pres">
      <dgm:prSet presAssocID="{95534C30-37F0-479C-A7CA-0802F830E859}" presName="rootComposite" presStyleCnt="0"/>
      <dgm:spPr/>
    </dgm:pt>
    <dgm:pt modelId="{F71A3A3A-CCB1-418D-8756-6D285C04C2C8}" type="pres">
      <dgm:prSet presAssocID="{95534C30-37F0-479C-A7CA-0802F830E859}" presName="rootText" presStyleLbl="node4" presStyleIdx="9" presStyleCnt="34" custLinFactNeighborY="7213">
        <dgm:presLayoutVars>
          <dgm:chPref val="3"/>
        </dgm:presLayoutVars>
      </dgm:prSet>
      <dgm:spPr/>
    </dgm:pt>
    <dgm:pt modelId="{FC36B199-2C7B-42BB-9940-1C4139FEEF5B}" type="pres">
      <dgm:prSet presAssocID="{95534C30-37F0-479C-A7CA-0802F830E859}" presName="rootConnector" presStyleLbl="node4" presStyleIdx="9" presStyleCnt="34"/>
      <dgm:spPr/>
    </dgm:pt>
    <dgm:pt modelId="{A9B58182-349D-4659-955F-1EE862977368}" type="pres">
      <dgm:prSet presAssocID="{95534C30-37F0-479C-A7CA-0802F830E859}" presName="hierChild4" presStyleCnt="0"/>
      <dgm:spPr/>
    </dgm:pt>
    <dgm:pt modelId="{DA6E73D1-E63E-48B7-8EA4-AA13A216F664}" type="pres">
      <dgm:prSet presAssocID="{95534C30-37F0-479C-A7CA-0802F830E859}" presName="hierChild5" presStyleCnt="0"/>
      <dgm:spPr/>
    </dgm:pt>
    <dgm:pt modelId="{DC9D9C07-2058-49D7-B8C5-083C30CEE1D2}" type="pres">
      <dgm:prSet presAssocID="{03773E44-39A7-4428-A161-002A10333CAE}" presName="hierChild5" presStyleCnt="0"/>
      <dgm:spPr/>
    </dgm:pt>
    <dgm:pt modelId="{191E1F28-1249-4076-AEF1-26F19EEE5907}" type="pres">
      <dgm:prSet presAssocID="{CE5E5AD5-A100-465D-9415-EF2760BEED37}" presName="Name37" presStyleLbl="parChTrans1D4" presStyleIdx="10" presStyleCnt="34"/>
      <dgm:spPr/>
    </dgm:pt>
    <dgm:pt modelId="{7BD1F5FB-70A9-4062-B13C-F417D138CB33}" type="pres">
      <dgm:prSet presAssocID="{3E997C3A-3255-4A87-9E31-124B9B8AB9D6}" presName="hierRoot2" presStyleCnt="0">
        <dgm:presLayoutVars>
          <dgm:hierBranch val="init"/>
        </dgm:presLayoutVars>
      </dgm:prSet>
      <dgm:spPr/>
    </dgm:pt>
    <dgm:pt modelId="{0F8B1573-36F9-45B0-9247-7CB60AC0BFA7}" type="pres">
      <dgm:prSet presAssocID="{3E997C3A-3255-4A87-9E31-124B9B8AB9D6}" presName="rootComposite" presStyleCnt="0"/>
      <dgm:spPr/>
    </dgm:pt>
    <dgm:pt modelId="{99BF9971-A0E3-4238-A800-3408CB73BB64}" type="pres">
      <dgm:prSet presAssocID="{3E997C3A-3255-4A87-9E31-124B9B8AB9D6}" presName="rootText" presStyleLbl="node4" presStyleIdx="10" presStyleCnt="34" custLinFactNeighborY="7213">
        <dgm:presLayoutVars>
          <dgm:chPref val="3"/>
        </dgm:presLayoutVars>
      </dgm:prSet>
      <dgm:spPr/>
    </dgm:pt>
    <dgm:pt modelId="{DCCA199F-8192-40C3-A18D-A7E960EB4DE6}" type="pres">
      <dgm:prSet presAssocID="{3E997C3A-3255-4A87-9E31-124B9B8AB9D6}" presName="rootConnector" presStyleLbl="node4" presStyleIdx="10" presStyleCnt="34"/>
      <dgm:spPr/>
    </dgm:pt>
    <dgm:pt modelId="{7E24F1C8-AFD0-4AE6-9031-FC11B9CFF279}" type="pres">
      <dgm:prSet presAssocID="{3E997C3A-3255-4A87-9E31-124B9B8AB9D6}" presName="hierChild4" presStyleCnt="0"/>
      <dgm:spPr/>
    </dgm:pt>
    <dgm:pt modelId="{F8A229D1-BBB6-4C0F-8107-CF9140C7F122}" type="pres">
      <dgm:prSet presAssocID="{898BFF09-5C05-4F0D-89A8-F9B16735BC9F}" presName="Name37" presStyleLbl="parChTrans1D4" presStyleIdx="11" presStyleCnt="34"/>
      <dgm:spPr/>
    </dgm:pt>
    <dgm:pt modelId="{D567B141-739D-4A50-91AF-4152DF91F2FD}" type="pres">
      <dgm:prSet presAssocID="{A61CF66C-AEB5-4064-AF3F-9DB43D8ECD1D}" presName="hierRoot2" presStyleCnt="0">
        <dgm:presLayoutVars>
          <dgm:hierBranch val="init"/>
        </dgm:presLayoutVars>
      </dgm:prSet>
      <dgm:spPr/>
    </dgm:pt>
    <dgm:pt modelId="{3DAFBE48-5BCB-46DE-AAFF-D1194DFE0556}" type="pres">
      <dgm:prSet presAssocID="{A61CF66C-AEB5-4064-AF3F-9DB43D8ECD1D}" presName="rootComposite" presStyleCnt="0"/>
      <dgm:spPr/>
    </dgm:pt>
    <dgm:pt modelId="{67C20D68-6637-470B-ACBD-FC5832245F78}" type="pres">
      <dgm:prSet presAssocID="{A61CF66C-AEB5-4064-AF3F-9DB43D8ECD1D}" presName="rootText" presStyleLbl="node4" presStyleIdx="11" presStyleCnt="34" custLinFactNeighborY="7213">
        <dgm:presLayoutVars>
          <dgm:chPref val="3"/>
        </dgm:presLayoutVars>
      </dgm:prSet>
      <dgm:spPr/>
    </dgm:pt>
    <dgm:pt modelId="{4585793F-AFC4-4AE8-A7C7-606B9613B0E5}" type="pres">
      <dgm:prSet presAssocID="{A61CF66C-AEB5-4064-AF3F-9DB43D8ECD1D}" presName="rootConnector" presStyleLbl="node4" presStyleIdx="11" presStyleCnt="34"/>
      <dgm:spPr/>
    </dgm:pt>
    <dgm:pt modelId="{EA79A455-049A-4AE8-941D-230F63FE6B8E}" type="pres">
      <dgm:prSet presAssocID="{A61CF66C-AEB5-4064-AF3F-9DB43D8ECD1D}" presName="hierChild4" presStyleCnt="0"/>
      <dgm:spPr/>
    </dgm:pt>
    <dgm:pt modelId="{2C8B5FB3-E0E8-43A1-B857-E5C35A599EE3}" type="pres">
      <dgm:prSet presAssocID="{C0FC1D38-D817-4ACF-83AE-87D8B3BF43B2}" presName="Name37" presStyleLbl="parChTrans1D4" presStyleIdx="12" presStyleCnt="34"/>
      <dgm:spPr/>
    </dgm:pt>
    <dgm:pt modelId="{F4AE5D65-CF97-46F7-8EC0-3E6824F78EF9}" type="pres">
      <dgm:prSet presAssocID="{35EE33AD-F596-4F00-8289-93A02C838D33}" presName="hierRoot2" presStyleCnt="0">
        <dgm:presLayoutVars>
          <dgm:hierBranch val="init"/>
        </dgm:presLayoutVars>
      </dgm:prSet>
      <dgm:spPr/>
    </dgm:pt>
    <dgm:pt modelId="{9E21F0C9-EF7A-4DBB-9596-C6115DDE65C9}" type="pres">
      <dgm:prSet presAssocID="{35EE33AD-F596-4F00-8289-93A02C838D33}" presName="rootComposite" presStyleCnt="0"/>
      <dgm:spPr/>
    </dgm:pt>
    <dgm:pt modelId="{724B6FB0-D912-489E-8C45-2452484E4595}" type="pres">
      <dgm:prSet presAssocID="{35EE33AD-F596-4F00-8289-93A02C838D33}" presName="rootText" presStyleLbl="node4" presStyleIdx="12" presStyleCnt="34" custLinFactNeighborY="7213">
        <dgm:presLayoutVars>
          <dgm:chPref val="3"/>
        </dgm:presLayoutVars>
      </dgm:prSet>
      <dgm:spPr/>
    </dgm:pt>
    <dgm:pt modelId="{92C1C8A6-CF5D-45CB-B8AB-B7F0ED634CC7}" type="pres">
      <dgm:prSet presAssocID="{35EE33AD-F596-4F00-8289-93A02C838D33}" presName="rootConnector" presStyleLbl="node4" presStyleIdx="12" presStyleCnt="34"/>
      <dgm:spPr/>
    </dgm:pt>
    <dgm:pt modelId="{E885BAC8-852B-43B0-B06B-E1478B4F81F7}" type="pres">
      <dgm:prSet presAssocID="{35EE33AD-F596-4F00-8289-93A02C838D33}" presName="hierChild4" presStyleCnt="0"/>
      <dgm:spPr/>
    </dgm:pt>
    <dgm:pt modelId="{4D7CD6FC-5736-4C48-A0C0-C7CA01D76D0B}" type="pres">
      <dgm:prSet presAssocID="{35EE33AD-F596-4F00-8289-93A02C838D33}" presName="hierChild5" presStyleCnt="0"/>
      <dgm:spPr/>
    </dgm:pt>
    <dgm:pt modelId="{D759FD4A-1F7B-4C26-99F0-34B59EADFE61}" type="pres">
      <dgm:prSet presAssocID="{924754CF-A52B-4DAF-B599-9494C7382013}" presName="Name37" presStyleLbl="parChTrans1D4" presStyleIdx="13" presStyleCnt="34"/>
      <dgm:spPr/>
    </dgm:pt>
    <dgm:pt modelId="{E7FC43A5-8BD6-4B63-A2EF-C4FE3A15005F}" type="pres">
      <dgm:prSet presAssocID="{DFD39BEE-B410-42C5-ABFA-A7C5B122AAE3}" presName="hierRoot2" presStyleCnt="0">
        <dgm:presLayoutVars>
          <dgm:hierBranch val="init"/>
        </dgm:presLayoutVars>
      </dgm:prSet>
      <dgm:spPr/>
    </dgm:pt>
    <dgm:pt modelId="{F687CEA0-4B54-433D-A3A2-8CE1022EC769}" type="pres">
      <dgm:prSet presAssocID="{DFD39BEE-B410-42C5-ABFA-A7C5B122AAE3}" presName="rootComposite" presStyleCnt="0"/>
      <dgm:spPr/>
    </dgm:pt>
    <dgm:pt modelId="{E2BBFB39-AE9F-4A04-A8A3-1BCAC3FC6413}" type="pres">
      <dgm:prSet presAssocID="{DFD39BEE-B410-42C5-ABFA-A7C5B122AAE3}" presName="rootText" presStyleLbl="node4" presStyleIdx="13" presStyleCnt="34" custLinFactNeighborY="7213">
        <dgm:presLayoutVars>
          <dgm:chPref val="3"/>
        </dgm:presLayoutVars>
      </dgm:prSet>
      <dgm:spPr/>
    </dgm:pt>
    <dgm:pt modelId="{5394D71B-DB8F-42AD-85CD-BD613F3350ED}" type="pres">
      <dgm:prSet presAssocID="{DFD39BEE-B410-42C5-ABFA-A7C5B122AAE3}" presName="rootConnector" presStyleLbl="node4" presStyleIdx="13" presStyleCnt="34"/>
      <dgm:spPr/>
    </dgm:pt>
    <dgm:pt modelId="{EC08FB09-3F67-428F-A527-F77524E07AB8}" type="pres">
      <dgm:prSet presAssocID="{DFD39BEE-B410-42C5-ABFA-A7C5B122AAE3}" presName="hierChild4" presStyleCnt="0"/>
      <dgm:spPr/>
    </dgm:pt>
    <dgm:pt modelId="{F7E7DB17-35D6-4003-86FE-1E925DCEFD18}" type="pres">
      <dgm:prSet presAssocID="{DFD39BEE-B410-42C5-ABFA-A7C5B122AAE3}" presName="hierChild5" presStyleCnt="0"/>
      <dgm:spPr/>
    </dgm:pt>
    <dgm:pt modelId="{6C6B57A4-71FB-43AC-B4FB-6A53CD54D272}" type="pres">
      <dgm:prSet presAssocID="{63708E74-423D-442E-B79E-0CAD4F8BB3F0}" presName="Name37" presStyleLbl="parChTrans1D4" presStyleIdx="14" presStyleCnt="34"/>
      <dgm:spPr/>
    </dgm:pt>
    <dgm:pt modelId="{873DA209-371D-4305-8260-5E842297BCF9}" type="pres">
      <dgm:prSet presAssocID="{527C0B97-CE27-429F-ABC9-0DDE2E01061E}" presName="hierRoot2" presStyleCnt="0">
        <dgm:presLayoutVars>
          <dgm:hierBranch val="init"/>
        </dgm:presLayoutVars>
      </dgm:prSet>
      <dgm:spPr/>
    </dgm:pt>
    <dgm:pt modelId="{0994CD41-FC35-48A3-AFFC-AF2C588CA2E1}" type="pres">
      <dgm:prSet presAssocID="{527C0B97-CE27-429F-ABC9-0DDE2E01061E}" presName="rootComposite" presStyleCnt="0"/>
      <dgm:spPr/>
    </dgm:pt>
    <dgm:pt modelId="{F84AC0B2-1993-41D5-8177-BF4DA383E583}" type="pres">
      <dgm:prSet presAssocID="{527C0B97-CE27-429F-ABC9-0DDE2E01061E}" presName="rootText" presStyleLbl="node4" presStyleIdx="14" presStyleCnt="34">
        <dgm:presLayoutVars>
          <dgm:chPref val="3"/>
        </dgm:presLayoutVars>
      </dgm:prSet>
      <dgm:spPr/>
    </dgm:pt>
    <dgm:pt modelId="{9938BEE4-2CD0-44FD-B365-BD6D1F4CE6EB}" type="pres">
      <dgm:prSet presAssocID="{527C0B97-CE27-429F-ABC9-0DDE2E01061E}" presName="rootConnector" presStyleLbl="node4" presStyleIdx="14" presStyleCnt="34"/>
      <dgm:spPr/>
    </dgm:pt>
    <dgm:pt modelId="{345186AD-F99A-4DDF-B4EB-9A8E27B97927}" type="pres">
      <dgm:prSet presAssocID="{527C0B97-CE27-429F-ABC9-0DDE2E01061E}" presName="hierChild4" presStyleCnt="0"/>
      <dgm:spPr/>
    </dgm:pt>
    <dgm:pt modelId="{F07E39E0-357F-4307-B694-4A4479FB2CD3}" type="pres">
      <dgm:prSet presAssocID="{527C0B97-CE27-429F-ABC9-0DDE2E01061E}" presName="hierChild5" presStyleCnt="0"/>
      <dgm:spPr/>
    </dgm:pt>
    <dgm:pt modelId="{3DEBD316-DDC2-4F4B-AF3D-4BB9EB27EAC0}" type="pres">
      <dgm:prSet presAssocID="{D8267C77-59E5-4394-A39F-1A69FFE4C634}" presName="Name37" presStyleLbl="parChTrans1D4" presStyleIdx="15" presStyleCnt="34"/>
      <dgm:spPr/>
    </dgm:pt>
    <dgm:pt modelId="{5A07D30D-E454-42EE-ACF4-2A3258A81DED}" type="pres">
      <dgm:prSet presAssocID="{7294F95F-B401-4CCF-A843-AB38073076B0}" presName="hierRoot2" presStyleCnt="0">
        <dgm:presLayoutVars>
          <dgm:hierBranch val="init"/>
        </dgm:presLayoutVars>
      </dgm:prSet>
      <dgm:spPr/>
    </dgm:pt>
    <dgm:pt modelId="{5DB2298B-645B-4923-809F-5B436DF35D41}" type="pres">
      <dgm:prSet presAssocID="{7294F95F-B401-4CCF-A843-AB38073076B0}" presName="rootComposite" presStyleCnt="0"/>
      <dgm:spPr/>
    </dgm:pt>
    <dgm:pt modelId="{DD61CD61-D194-4DAF-9B2A-FBDDC5C2A8C0}" type="pres">
      <dgm:prSet presAssocID="{7294F95F-B401-4CCF-A843-AB38073076B0}" presName="rootText" presStyleLbl="node4" presStyleIdx="15" presStyleCnt="34">
        <dgm:presLayoutVars>
          <dgm:chPref val="3"/>
        </dgm:presLayoutVars>
      </dgm:prSet>
      <dgm:spPr/>
    </dgm:pt>
    <dgm:pt modelId="{A3784E32-3E63-4453-92F2-3C28DCC7F39B}" type="pres">
      <dgm:prSet presAssocID="{7294F95F-B401-4CCF-A843-AB38073076B0}" presName="rootConnector" presStyleLbl="node4" presStyleIdx="15" presStyleCnt="34"/>
      <dgm:spPr/>
    </dgm:pt>
    <dgm:pt modelId="{7BFA9ED7-1D81-4C55-9E52-3BA27BFA2FEE}" type="pres">
      <dgm:prSet presAssocID="{7294F95F-B401-4CCF-A843-AB38073076B0}" presName="hierChild4" presStyleCnt="0"/>
      <dgm:spPr/>
    </dgm:pt>
    <dgm:pt modelId="{EA8DB1D3-F2E2-4902-BAA8-F32960F5B930}" type="pres">
      <dgm:prSet presAssocID="{7294F95F-B401-4CCF-A843-AB38073076B0}" presName="hierChild5" presStyleCnt="0"/>
      <dgm:spPr/>
    </dgm:pt>
    <dgm:pt modelId="{5299E878-1CF2-4395-953A-1AA5C2AE9D8A}" type="pres">
      <dgm:prSet presAssocID="{9F04D3F0-6844-4B65-A791-D7DE4D646C74}" presName="Name37" presStyleLbl="parChTrans1D4" presStyleIdx="16" presStyleCnt="34"/>
      <dgm:spPr/>
    </dgm:pt>
    <dgm:pt modelId="{9CB09469-D056-4BC9-A605-38FBAF2B9637}" type="pres">
      <dgm:prSet presAssocID="{26EF978A-B05D-4D3C-B251-81D92911C636}" presName="hierRoot2" presStyleCnt="0">
        <dgm:presLayoutVars>
          <dgm:hierBranch val="init"/>
        </dgm:presLayoutVars>
      </dgm:prSet>
      <dgm:spPr/>
    </dgm:pt>
    <dgm:pt modelId="{3C17573B-6F53-4603-BE87-EF57000C3DA3}" type="pres">
      <dgm:prSet presAssocID="{26EF978A-B05D-4D3C-B251-81D92911C636}" presName="rootComposite" presStyleCnt="0"/>
      <dgm:spPr/>
    </dgm:pt>
    <dgm:pt modelId="{C47F35B4-91D2-4C35-B1F6-903A7844475F}" type="pres">
      <dgm:prSet presAssocID="{26EF978A-B05D-4D3C-B251-81D92911C636}" presName="rootText" presStyleLbl="node4" presStyleIdx="16" presStyleCnt="34">
        <dgm:presLayoutVars>
          <dgm:chPref val="3"/>
        </dgm:presLayoutVars>
      </dgm:prSet>
      <dgm:spPr/>
    </dgm:pt>
    <dgm:pt modelId="{7A21282E-ABE9-444C-8276-0AEC3C6D73BD}" type="pres">
      <dgm:prSet presAssocID="{26EF978A-B05D-4D3C-B251-81D92911C636}" presName="rootConnector" presStyleLbl="node4" presStyleIdx="16" presStyleCnt="34"/>
      <dgm:spPr/>
    </dgm:pt>
    <dgm:pt modelId="{E1CF2D0B-884A-4375-BDBC-8FFFD0C23925}" type="pres">
      <dgm:prSet presAssocID="{26EF978A-B05D-4D3C-B251-81D92911C636}" presName="hierChild4" presStyleCnt="0"/>
      <dgm:spPr/>
    </dgm:pt>
    <dgm:pt modelId="{ACF5B9FD-7540-4BDB-8425-A1F7886E41E1}" type="pres">
      <dgm:prSet presAssocID="{26EF978A-B05D-4D3C-B251-81D92911C636}" presName="hierChild5" presStyleCnt="0"/>
      <dgm:spPr/>
    </dgm:pt>
    <dgm:pt modelId="{E87853FE-A6A7-4758-85A9-E515F6CFF6B8}" type="pres">
      <dgm:prSet presAssocID="{53209AD8-E6F1-4201-92DE-A695BB610A52}" presName="Name37" presStyleLbl="parChTrans1D4" presStyleIdx="17" presStyleCnt="34"/>
      <dgm:spPr/>
    </dgm:pt>
    <dgm:pt modelId="{56E98B3D-BC99-4EFA-B696-EFB9B7426EE9}" type="pres">
      <dgm:prSet presAssocID="{B51B26D0-7CB6-4F21-BBB6-5C8378AF8101}" presName="hierRoot2" presStyleCnt="0">
        <dgm:presLayoutVars>
          <dgm:hierBranch val="init"/>
        </dgm:presLayoutVars>
      </dgm:prSet>
      <dgm:spPr/>
    </dgm:pt>
    <dgm:pt modelId="{9EA9A292-8C00-4A06-8C92-A20C1CD1FD66}" type="pres">
      <dgm:prSet presAssocID="{B51B26D0-7CB6-4F21-BBB6-5C8378AF8101}" presName="rootComposite" presStyleCnt="0"/>
      <dgm:spPr/>
    </dgm:pt>
    <dgm:pt modelId="{DF261E6F-9AAC-4302-82B7-EBC12F120349}" type="pres">
      <dgm:prSet presAssocID="{B51B26D0-7CB6-4F21-BBB6-5C8378AF8101}" presName="rootText" presStyleLbl="node4" presStyleIdx="17" presStyleCnt="34">
        <dgm:presLayoutVars>
          <dgm:chPref val="3"/>
        </dgm:presLayoutVars>
      </dgm:prSet>
      <dgm:spPr/>
    </dgm:pt>
    <dgm:pt modelId="{B1BAA467-2DAA-458D-A1A2-74E53A4EA7CE}" type="pres">
      <dgm:prSet presAssocID="{B51B26D0-7CB6-4F21-BBB6-5C8378AF8101}" presName="rootConnector" presStyleLbl="node4" presStyleIdx="17" presStyleCnt="34"/>
      <dgm:spPr/>
    </dgm:pt>
    <dgm:pt modelId="{3D9FC5E2-4016-496B-A162-5298047D5E22}" type="pres">
      <dgm:prSet presAssocID="{B51B26D0-7CB6-4F21-BBB6-5C8378AF8101}" presName="hierChild4" presStyleCnt="0"/>
      <dgm:spPr/>
    </dgm:pt>
    <dgm:pt modelId="{F7BAE991-0850-40C0-8E7A-2B3A00A256E9}" type="pres">
      <dgm:prSet presAssocID="{B51B26D0-7CB6-4F21-BBB6-5C8378AF8101}" presName="hierChild5" presStyleCnt="0"/>
      <dgm:spPr/>
    </dgm:pt>
    <dgm:pt modelId="{29815E05-B0C6-4914-A017-3BBF11558648}" type="pres">
      <dgm:prSet presAssocID="{7FB0CE02-885E-485A-805B-0AF81960726B}" presName="Name37" presStyleLbl="parChTrans1D4" presStyleIdx="18" presStyleCnt="34"/>
      <dgm:spPr/>
    </dgm:pt>
    <dgm:pt modelId="{B2653925-DF18-4822-AB45-839A4EC83C98}" type="pres">
      <dgm:prSet presAssocID="{BBECC9A2-910D-4920-B549-F75885F1BE33}" presName="hierRoot2" presStyleCnt="0">
        <dgm:presLayoutVars>
          <dgm:hierBranch val="init"/>
        </dgm:presLayoutVars>
      </dgm:prSet>
      <dgm:spPr/>
    </dgm:pt>
    <dgm:pt modelId="{54B9C64C-B831-4FE8-B7BF-64F878D70B8E}" type="pres">
      <dgm:prSet presAssocID="{BBECC9A2-910D-4920-B549-F75885F1BE33}" presName="rootComposite" presStyleCnt="0"/>
      <dgm:spPr/>
    </dgm:pt>
    <dgm:pt modelId="{E2002DDC-C30D-462F-95A7-C5A2EB7A8333}" type="pres">
      <dgm:prSet presAssocID="{BBECC9A2-910D-4920-B549-F75885F1BE33}" presName="rootText" presStyleLbl="node4" presStyleIdx="18" presStyleCnt="34">
        <dgm:presLayoutVars>
          <dgm:chPref val="3"/>
        </dgm:presLayoutVars>
      </dgm:prSet>
      <dgm:spPr/>
    </dgm:pt>
    <dgm:pt modelId="{DF6DABDE-0AB0-48D7-88F7-41FAEC587569}" type="pres">
      <dgm:prSet presAssocID="{BBECC9A2-910D-4920-B549-F75885F1BE33}" presName="rootConnector" presStyleLbl="node4" presStyleIdx="18" presStyleCnt="34"/>
      <dgm:spPr/>
    </dgm:pt>
    <dgm:pt modelId="{60419185-B3C2-4D0C-A9ED-EEFE49598C30}" type="pres">
      <dgm:prSet presAssocID="{BBECC9A2-910D-4920-B549-F75885F1BE33}" presName="hierChild4" presStyleCnt="0"/>
      <dgm:spPr/>
    </dgm:pt>
    <dgm:pt modelId="{01F9034B-C831-4E7E-B9BF-2F30D267BCFA}" type="pres">
      <dgm:prSet presAssocID="{BBECC9A2-910D-4920-B549-F75885F1BE33}" presName="hierChild5" presStyleCnt="0"/>
      <dgm:spPr/>
    </dgm:pt>
    <dgm:pt modelId="{5560751B-2257-4F93-A32E-E4DF4E950D67}" type="pres">
      <dgm:prSet presAssocID="{A61CF66C-AEB5-4064-AF3F-9DB43D8ECD1D}" presName="hierChild5" presStyleCnt="0"/>
      <dgm:spPr/>
    </dgm:pt>
    <dgm:pt modelId="{527FA598-187D-4924-A11E-0F2737278E37}" type="pres">
      <dgm:prSet presAssocID="{D11AC3BF-151D-4469-8433-1B517DE0EF77}" presName="Name37" presStyleLbl="parChTrans1D4" presStyleIdx="19" presStyleCnt="34"/>
      <dgm:spPr/>
    </dgm:pt>
    <dgm:pt modelId="{E36FFCCC-C013-4A0B-80B9-098125CD0816}" type="pres">
      <dgm:prSet presAssocID="{C711ADDB-71DF-4D4D-A654-A3BD6DC1F81F}" presName="hierRoot2" presStyleCnt="0">
        <dgm:presLayoutVars>
          <dgm:hierBranch val="init"/>
        </dgm:presLayoutVars>
      </dgm:prSet>
      <dgm:spPr/>
    </dgm:pt>
    <dgm:pt modelId="{56A5BFD0-13FB-49C4-A888-0B982847253C}" type="pres">
      <dgm:prSet presAssocID="{C711ADDB-71DF-4D4D-A654-A3BD6DC1F81F}" presName="rootComposite" presStyleCnt="0"/>
      <dgm:spPr/>
    </dgm:pt>
    <dgm:pt modelId="{E52C05F5-9180-405B-BB50-25D9E80F9F49}" type="pres">
      <dgm:prSet presAssocID="{C711ADDB-71DF-4D4D-A654-A3BD6DC1F81F}" presName="rootText" presStyleLbl="node4" presStyleIdx="19" presStyleCnt="34" custLinFactNeighborY="7213">
        <dgm:presLayoutVars>
          <dgm:chPref val="3"/>
        </dgm:presLayoutVars>
      </dgm:prSet>
      <dgm:spPr/>
    </dgm:pt>
    <dgm:pt modelId="{E3DC62B3-7A79-462C-A7BF-CC805C49294D}" type="pres">
      <dgm:prSet presAssocID="{C711ADDB-71DF-4D4D-A654-A3BD6DC1F81F}" presName="rootConnector" presStyleLbl="node4" presStyleIdx="19" presStyleCnt="34"/>
      <dgm:spPr/>
    </dgm:pt>
    <dgm:pt modelId="{3572F193-63A2-4D7F-ADD1-DBC211D174FD}" type="pres">
      <dgm:prSet presAssocID="{C711ADDB-71DF-4D4D-A654-A3BD6DC1F81F}" presName="hierChild4" presStyleCnt="0"/>
      <dgm:spPr/>
    </dgm:pt>
    <dgm:pt modelId="{6EBE927D-B62D-4305-A47E-D98ECB18FA36}" type="pres">
      <dgm:prSet presAssocID="{C711ADDB-71DF-4D4D-A654-A3BD6DC1F81F}" presName="hierChild5" presStyleCnt="0"/>
      <dgm:spPr/>
    </dgm:pt>
    <dgm:pt modelId="{F6B079D0-2FB1-42AE-96CE-E85FA70AD0A2}" type="pres">
      <dgm:prSet presAssocID="{3D25C0F6-8EA7-4769-BD0F-C970240C58C4}" presName="Name37" presStyleLbl="parChTrans1D4" presStyleIdx="20" presStyleCnt="34"/>
      <dgm:spPr/>
    </dgm:pt>
    <dgm:pt modelId="{6167D5C6-A533-4097-AD48-0B4D8F815D28}" type="pres">
      <dgm:prSet presAssocID="{659A7AB2-0D72-4857-B73B-169A6235C1A6}" presName="hierRoot2" presStyleCnt="0">
        <dgm:presLayoutVars>
          <dgm:hierBranch val="init"/>
        </dgm:presLayoutVars>
      </dgm:prSet>
      <dgm:spPr/>
    </dgm:pt>
    <dgm:pt modelId="{CC203BB9-6C81-4354-97CB-EED532CA1F88}" type="pres">
      <dgm:prSet presAssocID="{659A7AB2-0D72-4857-B73B-169A6235C1A6}" presName="rootComposite" presStyleCnt="0"/>
      <dgm:spPr/>
    </dgm:pt>
    <dgm:pt modelId="{E3EB50A5-C642-44A2-B13E-144CE20BEB90}" type="pres">
      <dgm:prSet presAssocID="{659A7AB2-0D72-4857-B73B-169A6235C1A6}" presName="rootText" presStyleLbl="node4" presStyleIdx="20" presStyleCnt="34" custLinFactNeighborY="7213">
        <dgm:presLayoutVars>
          <dgm:chPref val="3"/>
        </dgm:presLayoutVars>
      </dgm:prSet>
      <dgm:spPr/>
    </dgm:pt>
    <dgm:pt modelId="{363F74D3-A5F3-402F-9DD1-A3D06E7CA693}" type="pres">
      <dgm:prSet presAssocID="{659A7AB2-0D72-4857-B73B-169A6235C1A6}" presName="rootConnector" presStyleLbl="node4" presStyleIdx="20" presStyleCnt="34"/>
      <dgm:spPr/>
    </dgm:pt>
    <dgm:pt modelId="{0FA667CC-7DBC-49F1-B635-590F5A9B11A2}" type="pres">
      <dgm:prSet presAssocID="{659A7AB2-0D72-4857-B73B-169A6235C1A6}" presName="hierChild4" presStyleCnt="0"/>
      <dgm:spPr/>
    </dgm:pt>
    <dgm:pt modelId="{BD4F8B20-2718-4994-9040-289A829F3F84}" type="pres">
      <dgm:prSet presAssocID="{8FAB6839-FB30-4AC8-B6F0-99770CDC63DD}" presName="Name37" presStyleLbl="parChTrans1D4" presStyleIdx="21" presStyleCnt="34"/>
      <dgm:spPr/>
    </dgm:pt>
    <dgm:pt modelId="{FAF0DEA6-E0C9-43B2-B817-22E579F8D1C6}" type="pres">
      <dgm:prSet presAssocID="{CFE5EECB-62D9-49A1-BA9D-A06621FF9D8F}" presName="hierRoot2" presStyleCnt="0">
        <dgm:presLayoutVars>
          <dgm:hierBranch val="init"/>
        </dgm:presLayoutVars>
      </dgm:prSet>
      <dgm:spPr/>
    </dgm:pt>
    <dgm:pt modelId="{7CD744AC-6AAC-41C3-A4D1-9C591E951EF4}" type="pres">
      <dgm:prSet presAssocID="{CFE5EECB-62D9-49A1-BA9D-A06621FF9D8F}" presName="rootComposite" presStyleCnt="0"/>
      <dgm:spPr/>
    </dgm:pt>
    <dgm:pt modelId="{3702C91E-2896-4BB5-A9FC-115A4A3E6E3D}" type="pres">
      <dgm:prSet presAssocID="{CFE5EECB-62D9-49A1-BA9D-A06621FF9D8F}" presName="rootText" presStyleLbl="node4" presStyleIdx="21" presStyleCnt="34" custLinFactNeighborY="7213">
        <dgm:presLayoutVars>
          <dgm:chPref val="3"/>
        </dgm:presLayoutVars>
      </dgm:prSet>
      <dgm:spPr/>
    </dgm:pt>
    <dgm:pt modelId="{9776308A-C556-4FD6-BA50-33710DE7BF9A}" type="pres">
      <dgm:prSet presAssocID="{CFE5EECB-62D9-49A1-BA9D-A06621FF9D8F}" presName="rootConnector" presStyleLbl="node4" presStyleIdx="21" presStyleCnt="34"/>
      <dgm:spPr/>
    </dgm:pt>
    <dgm:pt modelId="{A068AFBA-105A-42ED-9F66-6C1E40A7F0F9}" type="pres">
      <dgm:prSet presAssocID="{CFE5EECB-62D9-49A1-BA9D-A06621FF9D8F}" presName="hierChild4" presStyleCnt="0"/>
      <dgm:spPr/>
    </dgm:pt>
    <dgm:pt modelId="{3E12B6EB-7258-4823-BB13-45A90AFBBF1D}" type="pres">
      <dgm:prSet presAssocID="{CFE5EECB-62D9-49A1-BA9D-A06621FF9D8F}" presName="hierChild5" presStyleCnt="0"/>
      <dgm:spPr/>
    </dgm:pt>
    <dgm:pt modelId="{5E9AE494-BFF1-46CD-A715-4D0ADD3428BE}" type="pres">
      <dgm:prSet presAssocID="{53CB7635-0340-47F0-86AC-8448E9A61E9B}" presName="Name37" presStyleLbl="parChTrans1D4" presStyleIdx="22" presStyleCnt="34"/>
      <dgm:spPr/>
    </dgm:pt>
    <dgm:pt modelId="{F4D4B14D-588B-4403-A2EC-18785F3B091F}" type="pres">
      <dgm:prSet presAssocID="{CB0213FB-5E68-4215-A5DF-3EFB9BCE7120}" presName="hierRoot2" presStyleCnt="0">
        <dgm:presLayoutVars>
          <dgm:hierBranch val="init"/>
        </dgm:presLayoutVars>
      </dgm:prSet>
      <dgm:spPr/>
    </dgm:pt>
    <dgm:pt modelId="{A6B01B31-DCC1-4FFE-8438-8D187550CEB1}" type="pres">
      <dgm:prSet presAssocID="{CB0213FB-5E68-4215-A5DF-3EFB9BCE7120}" presName="rootComposite" presStyleCnt="0"/>
      <dgm:spPr/>
    </dgm:pt>
    <dgm:pt modelId="{819D723E-7789-4B9C-8EAB-85B87B0D03FC}" type="pres">
      <dgm:prSet presAssocID="{CB0213FB-5E68-4215-A5DF-3EFB9BCE7120}" presName="rootText" presStyleLbl="node4" presStyleIdx="22" presStyleCnt="34" custLinFactNeighborY="7213">
        <dgm:presLayoutVars>
          <dgm:chPref val="3"/>
        </dgm:presLayoutVars>
      </dgm:prSet>
      <dgm:spPr/>
    </dgm:pt>
    <dgm:pt modelId="{A48C9699-F2DA-493C-A18A-2913B2C55B64}" type="pres">
      <dgm:prSet presAssocID="{CB0213FB-5E68-4215-A5DF-3EFB9BCE7120}" presName="rootConnector" presStyleLbl="node4" presStyleIdx="22" presStyleCnt="34"/>
      <dgm:spPr/>
    </dgm:pt>
    <dgm:pt modelId="{727CB33F-FCF2-4629-AA8E-05682C1E944D}" type="pres">
      <dgm:prSet presAssocID="{CB0213FB-5E68-4215-A5DF-3EFB9BCE7120}" presName="hierChild4" presStyleCnt="0"/>
      <dgm:spPr/>
    </dgm:pt>
    <dgm:pt modelId="{B827BBA9-B8D2-45E8-BDB7-A893DC048D15}" type="pres">
      <dgm:prSet presAssocID="{CB0213FB-5E68-4215-A5DF-3EFB9BCE7120}" presName="hierChild5" presStyleCnt="0"/>
      <dgm:spPr/>
    </dgm:pt>
    <dgm:pt modelId="{03F1861D-EA51-4526-9E26-38CDF4FD265C}" type="pres">
      <dgm:prSet presAssocID="{2BF4E1D9-94C5-4E57-A2BC-5B2243BA29CB}" presName="Name37" presStyleLbl="parChTrans1D4" presStyleIdx="23" presStyleCnt="34"/>
      <dgm:spPr/>
    </dgm:pt>
    <dgm:pt modelId="{9F48AC51-F7BA-439A-A4FD-1E620FD44D3C}" type="pres">
      <dgm:prSet presAssocID="{6D89D437-45FB-43AF-B366-20FAB5067839}" presName="hierRoot2" presStyleCnt="0">
        <dgm:presLayoutVars>
          <dgm:hierBranch val="init"/>
        </dgm:presLayoutVars>
      </dgm:prSet>
      <dgm:spPr/>
    </dgm:pt>
    <dgm:pt modelId="{C77ADD3E-4E8F-4F69-A380-DD131AC5C881}" type="pres">
      <dgm:prSet presAssocID="{6D89D437-45FB-43AF-B366-20FAB5067839}" presName="rootComposite" presStyleCnt="0"/>
      <dgm:spPr/>
    </dgm:pt>
    <dgm:pt modelId="{30CE2A9C-D62E-467F-AE0C-8569E5234652}" type="pres">
      <dgm:prSet presAssocID="{6D89D437-45FB-43AF-B366-20FAB5067839}" presName="rootText" presStyleLbl="node4" presStyleIdx="23" presStyleCnt="34" custLinFactNeighborY="7213">
        <dgm:presLayoutVars>
          <dgm:chPref val="3"/>
        </dgm:presLayoutVars>
      </dgm:prSet>
      <dgm:spPr/>
    </dgm:pt>
    <dgm:pt modelId="{C04A9D1A-0709-481B-AE26-5048A9B8974A}" type="pres">
      <dgm:prSet presAssocID="{6D89D437-45FB-43AF-B366-20FAB5067839}" presName="rootConnector" presStyleLbl="node4" presStyleIdx="23" presStyleCnt="34"/>
      <dgm:spPr/>
    </dgm:pt>
    <dgm:pt modelId="{26915ABD-5D77-49CA-87E5-4F44A7E29AC0}" type="pres">
      <dgm:prSet presAssocID="{6D89D437-45FB-43AF-B366-20FAB5067839}" presName="hierChild4" presStyleCnt="0"/>
      <dgm:spPr/>
    </dgm:pt>
    <dgm:pt modelId="{CF081C5C-85DA-40BF-8E3E-230289B7257E}" type="pres">
      <dgm:prSet presAssocID="{6D89D437-45FB-43AF-B366-20FAB5067839}" presName="hierChild5" presStyleCnt="0"/>
      <dgm:spPr/>
    </dgm:pt>
    <dgm:pt modelId="{28991CED-E804-479A-8B81-8044455169EF}" type="pres">
      <dgm:prSet presAssocID="{659A7AB2-0D72-4857-B73B-169A6235C1A6}" presName="hierChild5" presStyleCnt="0"/>
      <dgm:spPr/>
    </dgm:pt>
    <dgm:pt modelId="{EE7F1DEF-5A79-432A-AD83-D85BF73ED2CE}" type="pres">
      <dgm:prSet presAssocID="{18342C57-A146-495A-887D-089C2A9BDD9A}" presName="Name37" presStyleLbl="parChTrans1D4" presStyleIdx="24" presStyleCnt="34"/>
      <dgm:spPr/>
    </dgm:pt>
    <dgm:pt modelId="{CB74F869-BFCB-45E5-BBED-BA721F6D7849}" type="pres">
      <dgm:prSet presAssocID="{1858B22C-F97F-49A8-9E27-69D6C0657814}" presName="hierRoot2" presStyleCnt="0">
        <dgm:presLayoutVars>
          <dgm:hierBranch val="init"/>
        </dgm:presLayoutVars>
      </dgm:prSet>
      <dgm:spPr/>
    </dgm:pt>
    <dgm:pt modelId="{07F306A3-D868-4B04-9E7E-0FD17C7F07E8}" type="pres">
      <dgm:prSet presAssocID="{1858B22C-F97F-49A8-9E27-69D6C0657814}" presName="rootComposite" presStyleCnt="0"/>
      <dgm:spPr/>
    </dgm:pt>
    <dgm:pt modelId="{E349BEC6-62BE-457E-96AF-39FB527E11B8}" type="pres">
      <dgm:prSet presAssocID="{1858B22C-F97F-49A8-9E27-69D6C0657814}" presName="rootText" presStyleLbl="node4" presStyleIdx="24" presStyleCnt="34" custLinFactNeighborY="7213">
        <dgm:presLayoutVars>
          <dgm:chPref val="3"/>
        </dgm:presLayoutVars>
      </dgm:prSet>
      <dgm:spPr/>
    </dgm:pt>
    <dgm:pt modelId="{DC765B93-D0D0-4ED4-B1CF-6A155543665A}" type="pres">
      <dgm:prSet presAssocID="{1858B22C-F97F-49A8-9E27-69D6C0657814}" presName="rootConnector" presStyleLbl="node4" presStyleIdx="24" presStyleCnt="34"/>
      <dgm:spPr/>
    </dgm:pt>
    <dgm:pt modelId="{CF578772-0F19-4873-97A2-29AD1A6B91A3}" type="pres">
      <dgm:prSet presAssocID="{1858B22C-F97F-49A8-9E27-69D6C0657814}" presName="hierChild4" presStyleCnt="0"/>
      <dgm:spPr/>
    </dgm:pt>
    <dgm:pt modelId="{4C8C7FBD-DDA0-4873-B315-DDBAA4E2210E}" type="pres">
      <dgm:prSet presAssocID="{09C49839-5189-45E4-82AF-C6C62EC46B71}" presName="Name37" presStyleLbl="parChTrans1D4" presStyleIdx="25" presStyleCnt="34"/>
      <dgm:spPr/>
    </dgm:pt>
    <dgm:pt modelId="{EC074A4A-0A42-44D2-B51C-2919EE85B348}" type="pres">
      <dgm:prSet presAssocID="{80B216EC-981D-466F-B8A6-5E63C239E72E}" presName="hierRoot2" presStyleCnt="0">
        <dgm:presLayoutVars>
          <dgm:hierBranch val="init"/>
        </dgm:presLayoutVars>
      </dgm:prSet>
      <dgm:spPr/>
    </dgm:pt>
    <dgm:pt modelId="{BA1592BC-1071-4BB3-A019-308A54796D3F}" type="pres">
      <dgm:prSet presAssocID="{80B216EC-981D-466F-B8A6-5E63C239E72E}" presName="rootComposite" presStyleCnt="0"/>
      <dgm:spPr/>
    </dgm:pt>
    <dgm:pt modelId="{F84D7DB0-7D75-47F2-95CA-E7A64EBD7E42}" type="pres">
      <dgm:prSet presAssocID="{80B216EC-981D-466F-B8A6-5E63C239E72E}" presName="rootText" presStyleLbl="node4" presStyleIdx="25" presStyleCnt="34" custLinFactNeighborY="7213">
        <dgm:presLayoutVars>
          <dgm:chPref val="3"/>
        </dgm:presLayoutVars>
      </dgm:prSet>
      <dgm:spPr/>
    </dgm:pt>
    <dgm:pt modelId="{A543B86A-EA30-4519-90AE-ABA047AC1991}" type="pres">
      <dgm:prSet presAssocID="{80B216EC-981D-466F-B8A6-5E63C239E72E}" presName="rootConnector" presStyleLbl="node4" presStyleIdx="25" presStyleCnt="34"/>
      <dgm:spPr/>
    </dgm:pt>
    <dgm:pt modelId="{93952C3E-6019-462B-8BE4-F0C6BC4A6910}" type="pres">
      <dgm:prSet presAssocID="{80B216EC-981D-466F-B8A6-5E63C239E72E}" presName="hierChild4" presStyleCnt="0"/>
      <dgm:spPr/>
    </dgm:pt>
    <dgm:pt modelId="{9B0AA429-89DE-447D-853B-80C2AA982D0B}" type="pres">
      <dgm:prSet presAssocID="{80B216EC-981D-466F-B8A6-5E63C239E72E}" presName="hierChild5" presStyleCnt="0"/>
      <dgm:spPr/>
    </dgm:pt>
    <dgm:pt modelId="{E7225D51-B71D-4557-B53B-1DFC28F1708B}" type="pres">
      <dgm:prSet presAssocID="{1858B22C-F97F-49A8-9E27-69D6C0657814}" presName="hierChild5" presStyleCnt="0"/>
      <dgm:spPr/>
    </dgm:pt>
    <dgm:pt modelId="{909A985A-A35B-4295-B5AF-F7BE3666E6CD}" type="pres">
      <dgm:prSet presAssocID="{3E997C3A-3255-4A87-9E31-124B9B8AB9D6}" presName="hierChild5" presStyleCnt="0"/>
      <dgm:spPr/>
    </dgm:pt>
    <dgm:pt modelId="{CA9F66DA-51B7-4759-A910-E0D7D2C71953}" type="pres">
      <dgm:prSet presAssocID="{FC53AD12-456A-4114-8392-4AF57D8F298D}" presName="Name37" presStyleLbl="parChTrans1D4" presStyleIdx="26" presStyleCnt="34"/>
      <dgm:spPr/>
    </dgm:pt>
    <dgm:pt modelId="{7A2882AA-5D7A-406C-9863-C25855C707B2}" type="pres">
      <dgm:prSet presAssocID="{4E4D0DF6-C11F-4F47-A17A-6AE4EFC4C24E}" presName="hierRoot2" presStyleCnt="0">
        <dgm:presLayoutVars>
          <dgm:hierBranch val="init"/>
        </dgm:presLayoutVars>
      </dgm:prSet>
      <dgm:spPr/>
    </dgm:pt>
    <dgm:pt modelId="{EC4CD5FC-4FC2-4F50-90E1-ECA635AFBA60}" type="pres">
      <dgm:prSet presAssocID="{4E4D0DF6-C11F-4F47-A17A-6AE4EFC4C24E}" presName="rootComposite" presStyleCnt="0"/>
      <dgm:spPr/>
    </dgm:pt>
    <dgm:pt modelId="{B6BD9DE2-A5D4-41EC-A292-EE9D25D163EE}" type="pres">
      <dgm:prSet presAssocID="{4E4D0DF6-C11F-4F47-A17A-6AE4EFC4C24E}" presName="rootText" presStyleLbl="node4" presStyleIdx="26" presStyleCnt="34" custLinFactNeighborY="7213">
        <dgm:presLayoutVars>
          <dgm:chPref val="3"/>
        </dgm:presLayoutVars>
      </dgm:prSet>
      <dgm:spPr/>
    </dgm:pt>
    <dgm:pt modelId="{23C71CA6-825D-4217-BEED-637E1330A88E}" type="pres">
      <dgm:prSet presAssocID="{4E4D0DF6-C11F-4F47-A17A-6AE4EFC4C24E}" presName="rootConnector" presStyleLbl="node4" presStyleIdx="26" presStyleCnt="34"/>
      <dgm:spPr/>
    </dgm:pt>
    <dgm:pt modelId="{B7FD0884-C088-4348-BD3B-EA53A673D5F6}" type="pres">
      <dgm:prSet presAssocID="{4E4D0DF6-C11F-4F47-A17A-6AE4EFC4C24E}" presName="hierChild4" presStyleCnt="0"/>
      <dgm:spPr/>
    </dgm:pt>
    <dgm:pt modelId="{A6D3EA90-3199-4A77-9A8A-266B33503EC1}" type="pres">
      <dgm:prSet presAssocID="{542A0C9F-3B09-4534-9252-6EE68E88B319}" presName="Name37" presStyleLbl="parChTrans1D4" presStyleIdx="27" presStyleCnt="34"/>
      <dgm:spPr/>
    </dgm:pt>
    <dgm:pt modelId="{0540E786-3216-4431-BE84-0FF6C0D2EB28}" type="pres">
      <dgm:prSet presAssocID="{8F452DDD-1B9F-473D-A32D-07A19C8242EF}" presName="hierRoot2" presStyleCnt="0">
        <dgm:presLayoutVars>
          <dgm:hierBranch val="init"/>
        </dgm:presLayoutVars>
      </dgm:prSet>
      <dgm:spPr/>
    </dgm:pt>
    <dgm:pt modelId="{E0F25FE4-F8A4-41A1-879C-49F3C71CC906}" type="pres">
      <dgm:prSet presAssocID="{8F452DDD-1B9F-473D-A32D-07A19C8242EF}" presName="rootComposite" presStyleCnt="0"/>
      <dgm:spPr/>
    </dgm:pt>
    <dgm:pt modelId="{A2D3BE5E-C51A-4160-B55E-0D99E1F15C33}" type="pres">
      <dgm:prSet presAssocID="{8F452DDD-1B9F-473D-A32D-07A19C8242EF}" presName="rootText" presStyleLbl="node4" presStyleIdx="27" presStyleCnt="34">
        <dgm:presLayoutVars>
          <dgm:chPref val="3"/>
        </dgm:presLayoutVars>
      </dgm:prSet>
      <dgm:spPr/>
    </dgm:pt>
    <dgm:pt modelId="{B96B712C-3B2B-4E3C-8D68-8CAE807C6E7D}" type="pres">
      <dgm:prSet presAssocID="{8F452DDD-1B9F-473D-A32D-07A19C8242EF}" presName="rootConnector" presStyleLbl="node4" presStyleIdx="27" presStyleCnt="34"/>
      <dgm:spPr/>
    </dgm:pt>
    <dgm:pt modelId="{D39A124C-8456-4655-BFFE-33656D53137B}" type="pres">
      <dgm:prSet presAssocID="{8F452DDD-1B9F-473D-A32D-07A19C8242EF}" presName="hierChild4" presStyleCnt="0"/>
      <dgm:spPr/>
    </dgm:pt>
    <dgm:pt modelId="{B8FCB35E-6C5D-4519-BC7A-3638704E896B}" type="pres">
      <dgm:prSet presAssocID="{8F452DDD-1B9F-473D-A32D-07A19C8242EF}" presName="hierChild5" presStyleCnt="0"/>
      <dgm:spPr/>
    </dgm:pt>
    <dgm:pt modelId="{4859428B-4D84-4D9A-B8A3-19B59E769FD9}" type="pres">
      <dgm:prSet presAssocID="{17104E2A-8245-4CBF-A728-D2DE86D7D9BE}" presName="Name37" presStyleLbl="parChTrans1D4" presStyleIdx="28" presStyleCnt="34"/>
      <dgm:spPr/>
    </dgm:pt>
    <dgm:pt modelId="{69FDE06E-2D02-4AF6-88D2-17642EDA10C7}" type="pres">
      <dgm:prSet presAssocID="{908E1954-56D6-4FFB-8545-6726E2F2DBE6}" presName="hierRoot2" presStyleCnt="0">
        <dgm:presLayoutVars>
          <dgm:hierBranch val="init"/>
        </dgm:presLayoutVars>
      </dgm:prSet>
      <dgm:spPr/>
    </dgm:pt>
    <dgm:pt modelId="{C7182A4C-A925-4012-A3B5-C10DC481FBF6}" type="pres">
      <dgm:prSet presAssocID="{908E1954-56D6-4FFB-8545-6726E2F2DBE6}" presName="rootComposite" presStyleCnt="0"/>
      <dgm:spPr/>
    </dgm:pt>
    <dgm:pt modelId="{6DAD8CE6-909C-417C-86CC-A92935239BD4}" type="pres">
      <dgm:prSet presAssocID="{908E1954-56D6-4FFB-8545-6726E2F2DBE6}" presName="rootText" presStyleLbl="node4" presStyleIdx="28" presStyleCnt="34">
        <dgm:presLayoutVars>
          <dgm:chPref val="3"/>
        </dgm:presLayoutVars>
      </dgm:prSet>
      <dgm:spPr/>
    </dgm:pt>
    <dgm:pt modelId="{8C40D058-EFE0-42E5-8D3A-46F62E01D2A2}" type="pres">
      <dgm:prSet presAssocID="{908E1954-56D6-4FFB-8545-6726E2F2DBE6}" presName="rootConnector" presStyleLbl="node4" presStyleIdx="28" presStyleCnt="34"/>
      <dgm:spPr/>
    </dgm:pt>
    <dgm:pt modelId="{D51A9BFF-3C9E-48A4-80F7-75187AFFF6A0}" type="pres">
      <dgm:prSet presAssocID="{908E1954-56D6-4FFB-8545-6726E2F2DBE6}" presName="hierChild4" presStyleCnt="0"/>
      <dgm:spPr/>
    </dgm:pt>
    <dgm:pt modelId="{2614CCAB-B9B1-42D4-A66B-0B9FD199F5FB}" type="pres">
      <dgm:prSet presAssocID="{908E1954-56D6-4FFB-8545-6726E2F2DBE6}" presName="hierChild5" presStyleCnt="0"/>
      <dgm:spPr/>
    </dgm:pt>
    <dgm:pt modelId="{70C5B219-F589-464D-803B-B787CAF43494}" type="pres">
      <dgm:prSet presAssocID="{784E2957-6A30-4430-A0C5-EA4020D7BB82}" presName="Name37" presStyleLbl="parChTrans1D4" presStyleIdx="29" presStyleCnt="34"/>
      <dgm:spPr/>
    </dgm:pt>
    <dgm:pt modelId="{E27A7F9C-496D-45F2-AC46-1FFF44E73871}" type="pres">
      <dgm:prSet presAssocID="{AFE3E572-380C-4BF8-9B6B-B5E77861916C}" presName="hierRoot2" presStyleCnt="0">
        <dgm:presLayoutVars>
          <dgm:hierBranch val="init"/>
        </dgm:presLayoutVars>
      </dgm:prSet>
      <dgm:spPr/>
    </dgm:pt>
    <dgm:pt modelId="{2F9671EF-CEFC-455F-913C-F52D80057A5C}" type="pres">
      <dgm:prSet presAssocID="{AFE3E572-380C-4BF8-9B6B-B5E77861916C}" presName="rootComposite" presStyleCnt="0"/>
      <dgm:spPr/>
    </dgm:pt>
    <dgm:pt modelId="{C71D07F8-30A3-4289-B03C-42CC61D94F5B}" type="pres">
      <dgm:prSet presAssocID="{AFE3E572-380C-4BF8-9B6B-B5E77861916C}" presName="rootText" presStyleLbl="node4" presStyleIdx="29" presStyleCnt="34">
        <dgm:presLayoutVars>
          <dgm:chPref val="3"/>
        </dgm:presLayoutVars>
      </dgm:prSet>
      <dgm:spPr/>
    </dgm:pt>
    <dgm:pt modelId="{CF87692B-A4D3-4D38-931E-C1E1FC148712}" type="pres">
      <dgm:prSet presAssocID="{AFE3E572-380C-4BF8-9B6B-B5E77861916C}" presName="rootConnector" presStyleLbl="node4" presStyleIdx="29" presStyleCnt="34"/>
      <dgm:spPr/>
    </dgm:pt>
    <dgm:pt modelId="{8F3A7E41-B3E7-476F-895D-38E3E326B3DB}" type="pres">
      <dgm:prSet presAssocID="{AFE3E572-380C-4BF8-9B6B-B5E77861916C}" presName="hierChild4" presStyleCnt="0"/>
      <dgm:spPr/>
    </dgm:pt>
    <dgm:pt modelId="{92AE34A4-7F7B-41E3-B42B-1A04902B30B9}" type="pres">
      <dgm:prSet presAssocID="{AFE3E572-380C-4BF8-9B6B-B5E77861916C}" presName="hierChild5" presStyleCnt="0"/>
      <dgm:spPr/>
    </dgm:pt>
    <dgm:pt modelId="{F628EAAD-DCFF-44BB-BE49-A3A05E6FA7C3}" type="pres">
      <dgm:prSet presAssocID="{B2CCFB05-D935-4C61-922A-188F2F564213}" presName="Name37" presStyleLbl="parChTrans1D4" presStyleIdx="30" presStyleCnt="34"/>
      <dgm:spPr/>
    </dgm:pt>
    <dgm:pt modelId="{969679C6-ACC5-4B05-B102-5F23F768B74F}" type="pres">
      <dgm:prSet presAssocID="{4867E820-4718-4593-A372-2398D8F5C079}" presName="hierRoot2" presStyleCnt="0">
        <dgm:presLayoutVars>
          <dgm:hierBranch val="init"/>
        </dgm:presLayoutVars>
      </dgm:prSet>
      <dgm:spPr/>
    </dgm:pt>
    <dgm:pt modelId="{C1D268C9-668B-4D41-9594-D94501AE01DE}" type="pres">
      <dgm:prSet presAssocID="{4867E820-4718-4593-A372-2398D8F5C079}" presName="rootComposite" presStyleCnt="0"/>
      <dgm:spPr/>
    </dgm:pt>
    <dgm:pt modelId="{ED826A67-98E1-4FD7-8551-76BF5A67AE84}" type="pres">
      <dgm:prSet presAssocID="{4867E820-4718-4593-A372-2398D8F5C079}" presName="rootText" presStyleLbl="node4" presStyleIdx="30" presStyleCnt="34">
        <dgm:presLayoutVars>
          <dgm:chPref val="3"/>
        </dgm:presLayoutVars>
      </dgm:prSet>
      <dgm:spPr/>
    </dgm:pt>
    <dgm:pt modelId="{EBB790C9-7E3B-4B90-A985-389AC9BE7D70}" type="pres">
      <dgm:prSet presAssocID="{4867E820-4718-4593-A372-2398D8F5C079}" presName="rootConnector" presStyleLbl="node4" presStyleIdx="30" presStyleCnt="34"/>
      <dgm:spPr/>
    </dgm:pt>
    <dgm:pt modelId="{6AE8A001-89F3-4F21-9932-1B32BBE5CDCF}" type="pres">
      <dgm:prSet presAssocID="{4867E820-4718-4593-A372-2398D8F5C079}" presName="hierChild4" presStyleCnt="0"/>
      <dgm:spPr/>
    </dgm:pt>
    <dgm:pt modelId="{CAD56020-139C-42DE-8E69-A1165172730C}" type="pres">
      <dgm:prSet presAssocID="{9F334EAE-4B20-4FEC-9089-14505A6960EB}" presName="Name37" presStyleLbl="parChTrans1D4" presStyleIdx="31" presStyleCnt="34"/>
      <dgm:spPr/>
    </dgm:pt>
    <dgm:pt modelId="{3EFDAA24-3BDD-4C09-8D21-25562362A8FA}" type="pres">
      <dgm:prSet presAssocID="{16567D41-5B2A-43E0-90E9-F3C5057B027B}" presName="hierRoot2" presStyleCnt="0">
        <dgm:presLayoutVars>
          <dgm:hierBranch val="init"/>
        </dgm:presLayoutVars>
      </dgm:prSet>
      <dgm:spPr/>
    </dgm:pt>
    <dgm:pt modelId="{6240F688-6CC7-488C-870A-C9EB5214B3CB}" type="pres">
      <dgm:prSet presAssocID="{16567D41-5B2A-43E0-90E9-F3C5057B027B}" presName="rootComposite" presStyleCnt="0"/>
      <dgm:spPr/>
    </dgm:pt>
    <dgm:pt modelId="{AB0E21CB-F734-4A13-B8D3-088001DE8D14}" type="pres">
      <dgm:prSet presAssocID="{16567D41-5B2A-43E0-90E9-F3C5057B027B}" presName="rootText" presStyleLbl="node4" presStyleIdx="31" presStyleCnt="34">
        <dgm:presLayoutVars>
          <dgm:chPref val="3"/>
        </dgm:presLayoutVars>
      </dgm:prSet>
      <dgm:spPr/>
    </dgm:pt>
    <dgm:pt modelId="{35FF1E70-21C8-4BA7-A7C6-9D5DA920ACD7}" type="pres">
      <dgm:prSet presAssocID="{16567D41-5B2A-43E0-90E9-F3C5057B027B}" presName="rootConnector" presStyleLbl="node4" presStyleIdx="31" presStyleCnt="34"/>
      <dgm:spPr/>
    </dgm:pt>
    <dgm:pt modelId="{DE4C21FF-0471-472B-863B-D64F128B58AF}" type="pres">
      <dgm:prSet presAssocID="{16567D41-5B2A-43E0-90E9-F3C5057B027B}" presName="hierChild4" presStyleCnt="0"/>
      <dgm:spPr/>
    </dgm:pt>
    <dgm:pt modelId="{574B18C7-8095-4D12-96B1-5E3826412C64}" type="pres">
      <dgm:prSet presAssocID="{16567D41-5B2A-43E0-90E9-F3C5057B027B}" presName="hierChild5" presStyleCnt="0"/>
      <dgm:spPr/>
    </dgm:pt>
    <dgm:pt modelId="{27EE8BF7-075F-495C-A69B-9FACF94B7B92}" type="pres">
      <dgm:prSet presAssocID="{4867E820-4718-4593-A372-2398D8F5C079}" presName="hierChild5" presStyleCnt="0"/>
      <dgm:spPr/>
    </dgm:pt>
    <dgm:pt modelId="{AA0FE86B-25C3-4027-95C3-1A03CD4AD8F9}" type="pres">
      <dgm:prSet presAssocID="{1636A4C9-FD89-4601-A78E-F381089C2397}" presName="Name37" presStyleLbl="parChTrans1D4" presStyleIdx="32" presStyleCnt="34"/>
      <dgm:spPr/>
    </dgm:pt>
    <dgm:pt modelId="{FA52D7FB-359A-43E1-8EEC-5A363643089C}" type="pres">
      <dgm:prSet presAssocID="{7312B927-3900-4784-9E82-D54159710956}" presName="hierRoot2" presStyleCnt="0">
        <dgm:presLayoutVars>
          <dgm:hierBranch val="init"/>
        </dgm:presLayoutVars>
      </dgm:prSet>
      <dgm:spPr/>
    </dgm:pt>
    <dgm:pt modelId="{EB0B0382-FFE1-4624-98E0-A4C0C3DE4883}" type="pres">
      <dgm:prSet presAssocID="{7312B927-3900-4784-9E82-D54159710956}" presName="rootComposite" presStyleCnt="0"/>
      <dgm:spPr/>
    </dgm:pt>
    <dgm:pt modelId="{3F143EB2-31BA-4DB8-AAB5-F5281D26A976}" type="pres">
      <dgm:prSet presAssocID="{7312B927-3900-4784-9E82-D54159710956}" presName="rootText" presStyleLbl="node4" presStyleIdx="32" presStyleCnt="34">
        <dgm:presLayoutVars>
          <dgm:chPref val="3"/>
        </dgm:presLayoutVars>
      </dgm:prSet>
      <dgm:spPr/>
    </dgm:pt>
    <dgm:pt modelId="{7BBDED5B-3B07-42C8-8B72-F2CB98FECDE9}" type="pres">
      <dgm:prSet presAssocID="{7312B927-3900-4784-9E82-D54159710956}" presName="rootConnector" presStyleLbl="node4" presStyleIdx="32" presStyleCnt="34"/>
      <dgm:spPr/>
    </dgm:pt>
    <dgm:pt modelId="{952472FB-7753-49EE-AE8C-4A0BC1B043AF}" type="pres">
      <dgm:prSet presAssocID="{7312B927-3900-4784-9E82-D54159710956}" presName="hierChild4" presStyleCnt="0"/>
      <dgm:spPr/>
    </dgm:pt>
    <dgm:pt modelId="{09F974E9-E6C5-4A53-9771-FD374B3CF6C2}" type="pres">
      <dgm:prSet presAssocID="{3FE86D8A-BB85-4F21-8197-F8E8BD067430}" presName="Name37" presStyleLbl="parChTrans1D4" presStyleIdx="33" presStyleCnt="34"/>
      <dgm:spPr/>
    </dgm:pt>
    <dgm:pt modelId="{CCD7F63A-2287-4925-A083-FE43A1F8EA19}" type="pres">
      <dgm:prSet presAssocID="{5E7839CB-76A5-4252-8672-45DD31F258AA}" presName="hierRoot2" presStyleCnt="0">
        <dgm:presLayoutVars>
          <dgm:hierBranch val="init"/>
        </dgm:presLayoutVars>
      </dgm:prSet>
      <dgm:spPr/>
    </dgm:pt>
    <dgm:pt modelId="{BA2727DA-E28F-4828-9E58-46F780C5678B}" type="pres">
      <dgm:prSet presAssocID="{5E7839CB-76A5-4252-8672-45DD31F258AA}" presName="rootComposite" presStyleCnt="0"/>
      <dgm:spPr/>
    </dgm:pt>
    <dgm:pt modelId="{347A4823-276B-490E-B8ED-0E2BDAF3A25F}" type="pres">
      <dgm:prSet presAssocID="{5E7839CB-76A5-4252-8672-45DD31F258AA}" presName="rootText" presStyleLbl="node4" presStyleIdx="33" presStyleCnt="34">
        <dgm:presLayoutVars>
          <dgm:chPref val="3"/>
        </dgm:presLayoutVars>
      </dgm:prSet>
      <dgm:spPr/>
    </dgm:pt>
    <dgm:pt modelId="{0A83A903-6AC0-4CBE-90E2-3514CCCCC52E}" type="pres">
      <dgm:prSet presAssocID="{5E7839CB-76A5-4252-8672-45DD31F258AA}" presName="rootConnector" presStyleLbl="node4" presStyleIdx="33" presStyleCnt="34"/>
      <dgm:spPr/>
    </dgm:pt>
    <dgm:pt modelId="{0086696A-2CF2-4EE6-AD7D-EE16C4ECD7A4}" type="pres">
      <dgm:prSet presAssocID="{5E7839CB-76A5-4252-8672-45DD31F258AA}" presName="hierChild4" presStyleCnt="0"/>
      <dgm:spPr/>
    </dgm:pt>
    <dgm:pt modelId="{702F9069-4CB1-428D-A684-4F7D8EB46DC4}" type="pres">
      <dgm:prSet presAssocID="{5E7839CB-76A5-4252-8672-45DD31F258AA}" presName="hierChild5" presStyleCnt="0"/>
      <dgm:spPr/>
    </dgm:pt>
    <dgm:pt modelId="{0D684ECB-B19E-46A7-8425-ECE209C4C395}" type="pres">
      <dgm:prSet presAssocID="{7312B927-3900-4784-9E82-D54159710956}" presName="hierChild5" presStyleCnt="0"/>
      <dgm:spPr/>
    </dgm:pt>
    <dgm:pt modelId="{1C95DA0A-F114-4531-8920-5B9CB20151E8}" type="pres">
      <dgm:prSet presAssocID="{4E4D0DF6-C11F-4F47-A17A-6AE4EFC4C24E}" presName="hierChild5" presStyleCnt="0"/>
      <dgm:spPr/>
    </dgm:pt>
    <dgm:pt modelId="{113C1F37-13E6-4507-AA27-77E4D961CB5C}" type="pres">
      <dgm:prSet presAssocID="{74178EA7-89FD-4C22-9975-DFDC7CCFDE56}" presName="hierChild5" presStyleCnt="0"/>
      <dgm:spPr/>
    </dgm:pt>
    <dgm:pt modelId="{1EA03BD5-C2EC-4A5A-A0CF-308318EDCBFB}" type="pres">
      <dgm:prSet presAssocID="{0323D4B6-B44D-40CF-8EF0-A6DB96DBC236}" presName="hierChild5" presStyleCnt="0"/>
      <dgm:spPr/>
    </dgm:pt>
    <dgm:pt modelId="{FA6467F1-D51F-48F7-98B7-C8EABBD5F604}" type="pres">
      <dgm:prSet presAssocID="{FB60BDDE-5D65-4887-8B93-1CBC77C4B0BB}" presName="Name111" presStyleLbl="parChTrans1D3" presStyleIdx="1" presStyleCnt="2"/>
      <dgm:spPr/>
    </dgm:pt>
    <dgm:pt modelId="{632B49D7-44A8-4702-9887-14187A8F389D}" type="pres">
      <dgm:prSet presAssocID="{E238A75E-EE89-4586-95B4-027CD03E45A5}" presName="hierRoot3" presStyleCnt="0">
        <dgm:presLayoutVars>
          <dgm:hierBranch val="init"/>
        </dgm:presLayoutVars>
      </dgm:prSet>
      <dgm:spPr/>
    </dgm:pt>
    <dgm:pt modelId="{EE8392A7-6668-43BE-AF90-87487F37340E}" type="pres">
      <dgm:prSet presAssocID="{E238A75E-EE89-4586-95B4-027CD03E45A5}" presName="rootComposite3" presStyleCnt="0"/>
      <dgm:spPr/>
    </dgm:pt>
    <dgm:pt modelId="{4AECECC8-0E18-40E8-A20E-151BDA535067}" type="pres">
      <dgm:prSet presAssocID="{E238A75E-EE89-4586-95B4-027CD03E45A5}" presName="rootText3" presStyleLbl="asst2" presStyleIdx="0" presStyleCnt="1">
        <dgm:presLayoutVars>
          <dgm:chPref val="3"/>
        </dgm:presLayoutVars>
      </dgm:prSet>
      <dgm:spPr/>
    </dgm:pt>
    <dgm:pt modelId="{7AA2BE1D-21AE-432B-A0BA-10A85A85DD1F}" type="pres">
      <dgm:prSet presAssocID="{E238A75E-EE89-4586-95B4-027CD03E45A5}" presName="rootConnector3" presStyleLbl="asst2" presStyleIdx="0" presStyleCnt="1"/>
      <dgm:spPr/>
    </dgm:pt>
    <dgm:pt modelId="{442D736F-BDF3-492E-B9D0-FFCD05277229}" type="pres">
      <dgm:prSet presAssocID="{E238A75E-EE89-4586-95B4-027CD03E45A5}" presName="hierChild6" presStyleCnt="0"/>
      <dgm:spPr/>
    </dgm:pt>
    <dgm:pt modelId="{E0765F99-6B8E-4D47-B951-60ABF2F2DE66}" type="pres">
      <dgm:prSet presAssocID="{E238A75E-EE89-4586-95B4-027CD03E45A5}" presName="hierChild7" presStyleCnt="0"/>
      <dgm:spPr/>
    </dgm:pt>
    <dgm:pt modelId="{220B4E09-0817-4A8F-B889-0E7B5C13A781}" type="pres">
      <dgm:prSet presAssocID="{8A14639C-7853-4BD7-B290-DF231F9E5704}" presName="Name37" presStyleLbl="parChTrans1D2" presStyleIdx="1" presStyleCnt="2"/>
      <dgm:spPr/>
    </dgm:pt>
    <dgm:pt modelId="{EA4BDC12-B3C9-46AC-B63F-75A7120E7A9F}" type="pres">
      <dgm:prSet presAssocID="{072B8C92-E548-4F7A-A17F-68A61181885E}" presName="hierRoot2" presStyleCnt="0">
        <dgm:presLayoutVars>
          <dgm:hierBranch val="init"/>
        </dgm:presLayoutVars>
      </dgm:prSet>
      <dgm:spPr/>
    </dgm:pt>
    <dgm:pt modelId="{4541B207-CF69-4E67-8A47-394A15A29CC1}" type="pres">
      <dgm:prSet presAssocID="{072B8C92-E548-4F7A-A17F-68A61181885E}" presName="rootComposite" presStyleCnt="0"/>
      <dgm:spPr/>
    </dgm:pt>
    <dgm:pt modelId="{43FEDDF6-8806-4C78-9067-7946F5330EFC}" type="pres">
      <dgm:prSet presAssocID="{072B8C92-E548-4F7A-A17F-68A61181885E}" presName="rootText" presStyleLbl="node2" presStyleIdx="1" presStyleCnt="2">
        <dgm:presLayoutVars>
          <dgm:chPref val="3"/>
        </dgm:presLayoutVars>
      </dgm:prSet>
      <dgm:spPr/>
    </dgm:pt>
    <dgm:pt modelId="{ECBC44F5-4A96-4009-95F7-6DBD4EAB18AF}" type="pres">
      <dgm:prSet presAssocID="{072B8C92-E548-4F7A-A17F-68A61181885E}" presName="rootConnector" presStyleLbl="node2" presStyleIdx="1" presStyleCnt="2"/>
      <dgm:spPr/>
    </dgm:pt>
    <dgm:pt modelId="{C7681912-7B06-4E47-8D38-9A17C5D42322}" type="pres">
      <dgm:prSet presAssocID="{072B8C92-E548-4F7A-A17F-68A61181885E}" presName="hierChild4" presStyleCnt="0"/>
      <dgm:spPr/>
    </dgm:pt>
    <dgm:pt modelId="{0B666AE0-50BC-41AB-A521-63818AA5D5D5}" type="pres">
      <dgm:prSet presAssocID="{072B8C92-E548-4F7A-A17F-68A61181885E}" presName="hierChild5" presStyleCnt="0"/>
      <dgm:spPr/>
    </dgm:pt>
    <dgm:pt modelId="{69A70DB1-309C-41AD-AF7A-82AAE9B7C1F6}" type="pres">
      <dgm:prSet presAssocID="{4831ECAA-819C-4AA5-9E26-3BAB0527FF57}" presName="hierChild3" presStyleCnt="0"/>
      <dgm:spPr/>
    </dgm:pt>
  </dgm:ptLst>
  <dgm:cxnLst>
    <dgm:cxn modelId="{715F1D00-7286-4464-A10E-E0A57188F207}" type="presOf" srcId="{80B216EC-981D-466F-B8A6-5E63C239E72E}" destId="{A543B86A-EA30-4519-90AE-ABA047AC1991}" srcOrd="1" destOrd="0" presId="urn:microsoft.com/office/officeart/2005/8/layout/orgChart1"/>
    <dgm:cxn modelId="{A46AF200-ACBE-4F29-A52A-CEB1434AFB2A}" srcId="{A4F04CBD-0A5D-4AEA-AF8A-E5A589449231}" destId="{6B3C4621-BFFC-4432-B31A-9E9326ADDF5B}" srcOrd="0" destOrd="0" parTransId="{EC8FDC1F-D2B4-40F2-BF05-E9112CDA8BE7}" sibTransId="{6CC2D096-A391-4A00-AD5C-6DC754FD5F64}"/>
    <dgm:cxn modelId="{9E05E401-AB10-4673-BBD0-307D0956DF6A}" type="presOf" srcId="{527C0B97-CE27-429F-ABC9-0DDE2E01061E}" destId="{9938BEE4-2CD0-44FD-B365-BD6D1F4CE6EB}" srcOrd="1" destOrd="0" presId="urn:microsoft.com/office/officeart/2005/8/layout/orgChart1"/>
    <dgm:cxn modelId="{8A574C02-0F16-430B-B620-6F0398CEC3BC}" type="presOf" srcId="{AF21BD20-8B6D-41B4-B05F-BD60814F02CA}" destId="{EB4DD5F2-6F35-41C7-A493-00FAAE666727}" srcOrd="0" destOrd="0" presId="urn:microsoft.com/office/officeart/2005/8/layout/orgChart1"/>
    <dgm:cxn modelId="{39C78203-784B-47FA-8292-C4B58E746794}" srcId="{3E997C3A-3255-4A87-9E31-124B9B8AB9D6}" destId="{659A7AB2-0D72-4857-B73B-169A6235C1A6}" srcOrd="2" destOrd="0" parTransId="{3D25C0F6-8EA7-4769-BD0F-C970240C58C4}" sibTransId="{CEFC13BC-BA0C-4260-9851-288DD5B18459}"/>
    <dgm:cxn modelId="{02A40606-8FDB-4546-A8B2-774C5CACFB98}" type="presOf" srcId="{0260F102-48FF-441F-934E-0905AE0437FF}" destId="{82569E15-C50F-46C9-A3BD-B58BC9ED2B60}" srcOrd="0" destOrd="0" presId="urn:microsoft.com/office/officeart/2005/8/layout/orgChart1"/>
    <dgm:cxn modelId="{69B4A906-BC1A-4FFA-904B-DFB8FB435780}" type="presOf" srcId="{6B3C4621-BFFC-4432-B31A-9E9326ADDF5B}" destId="{8319CA8C-F573-443C-90C9-D294F96A6319}" srcOrd="1" destOrd="0" presId="urn:microsoft.com/office/officeart/2005/8/layout/orgChart1"/>
    <dgm:cxn modelId="{13A08709-11B3-44BA-8B5F-AEB090F73711}" type="presOf" srcId="{542A0C9F-3B09-4534-9252-6EE68E88B319}" destId="{A6D3EA90-3199-4A77-9A8A-266B33503EC1}" srcOrd="0" destOrd="0" presId="urn:microsoft.com/office/officeart/2005/8/layout/orgChart1"/>
    <dgm:cxn modelId="{BA45F30E-7C73-4E0F-9B92-86B325859B87}" srcId="{3E997C3A-3255-4A87-9E31-124B9B8AB9D6}" destId="{1858B22C-F97F-49A8-9E27-69D6C0657814}" srcOrd="3" destOrd="0" parTransId="{18342C57-A146-495A-887D-089C2A9BDD9A}" sibTransId="{49AC5597-B317-4DAC-B5A7-19EF51061FE4}"/>
    <dgm:cxn modelId="{12FF5210-FD67-4AB1-827E-AD312F22156A}" type="presOf" srcId="{7F9E3F2A-6DDB-4984-939E-665500D68531}" destId="{9D4C55BB-50EA-4710-AABC-9F564AB4E873}" srcOrd="0" destOrd="0" presId="urn:microsoft.com/office/officeart/2005/8/layout/orgChart1"/>
    <dgm:cxn modelId="{02890514-FC7D-4E9E-A773-197076BD8D72}" type="presOf" srcId="{5E7839CB-76A5-4252-8672-45DD31F258AA}" destId="{347A4823-276B-490E-B8ED-0E2BDAF3A25F}" srcOrd="0" destOrd="0" presId="urn:microsoft.com/office/officeart/2005/8/layout/orgChart1"/>
    <dgm:cxn modelId="{38570D15-9C54-4C50-8AB6-01159432E392}" type="presOf" srcId="{898BFF09-5C05-4F0D-89A8-F9B16735BC9F}" destId="{F8A229D1-BBB6-4C0F-8107-CF9140C7F122}" srcOrd="0" destOrd="0" presId="urn:microsoft.com/office/officeart/2005/8/layout/orgChart1"/>
    <dgm:cxn modelId="{90EF3818-6FB0-4452-B551-88AB14FB8D9B}" type="presOf" srcId="{74178EA7-89FD-4C22-9975-DFDC7CCFDE56}" destId="{257E5A7A-9090-4D90-8E37-73DAD5AE5F36}" srcOrd="0" destOrd="0" presId="urn:microsoft.com/office/officeart/2005/8/layout/orgChart1"/>
    <dgm:cxn modelId="{93458F1A-641B-4E79-97EA-01C49065D973}" type="presOf" srcId="{5E7839CB-76A5-4252-8672-45DD31F258AA}" destId="{0A83A903-6AC0-4CBE-90E2-3514CCCCC52E}" srcOrd="1" destOrd="0" presId="urn:microsoft.com/office/officeart/2005/8/layout/orgChart1"/>
    <dgm:cxn modelId="{612D951A-24AB-4F4D-8328-19179A49AC05}" srcId="{659A7AB2-0D72-4857-B73B-169A6235C1A6}" destId="{CB0213FB-5E68-4215-A5DF-3EFB9BCE7120}" srcOrd="1" destOrd="0" parTransId="{53CB7635-0340-47F0-86AC-8448E9A61E9B}" sibTransId="{128B1D00-90E7-4FBF-948F-7254974393DD}"/>
    <dgm:cxn modelId="{1E60071B-B7A9-4243-87DD-B02D4B65F0EF}" type="presOf" srcId="{AFE3E572-380C-4BF8-9B6B-B5E77861916C}" destId="{CF87692B-A4D3-4D38-931E-C1E1FC148712}" srcOrd="1" destOrd="0" presId="urn:microsoft.com/office/officeart/2005/8/layout/orgChart1"/>
    <dgm:cxn modelId="{A814E01B-E93F-4CAA-9015-A77B86E107B3}" type="presOf" srcId="{62A23118-5398-4045-8B8F-1A1EF7F67E04}" destId="{836FF445-CAF0-4B51-8291-DE8056F40C0F}" srcOrd="1" destOrd="0" presId="urn:microsoft.com/office/officeart/2005/8/layout/orgChart1"/>
    <dgm:cxn modelId="{724A311C-B4F3-4378-9191-DC1D67A28301}" srcId="{A61CF66C-AEB5-4064-AF3F-9DB43D8ECD1D}" destId="{35EE33AD-F596-4F00-8289-93A02C838D33}" srcOrd="0" destOrd="0" parTransId="{C0FC1D38-D817-4ACF-83AE-87D8B3BF43B2}" sibTransId="{3BBB61C3-C43B-48CC-B3B1-23FFFF70335F}"/>
    <dgm:cxn modelId="{046EBB1C-C05F-4FD8-A877-C52880392264}" srcId="{4E4D0DF6-C11F-4F47-A17A-6AE4EFC4C24E}" destId="{AFE3E572-380C-4BF8-9B6B-B5E77861916C}" srcOrd="2" destOrd="0" parTransId="{784E2957-6A30-4430-A0C5-EA4020D7BB82}" sibTransId="{E297B45F-22AB-469E-8970-079855ADA5B1}"/>
    <dgm:cxn modelId="{3684F61C-5CA6-4146-B984-3398554115DA}" srcId="{4E4D0DF6-C11F-4F47-A17A-6AE4EFC4C24E}" destId="{4867E820-4718-4593-A372-2398D8F5C079}" srcOrd="3" destOrd="0" parTransId="{B2CCFB05-D935-4C61-922A-188F2F564213}" sibTransId="{BBA4BFD5-F2F4-40E5-B3FF-40EAA38763A3}"/>
    <dgm:cxn modelId="{41F1D31E-C0CA-4F04-8D8C-8DC7478DA1C9}" srcId="{7312B927-3900-4784-9E82-D54159710956}" destId="{5E7839CB-76A5-4252-8672-45DD31F258AA}" srcOrd="0" destOrd="0" parTransId="{3FE86D8A-BB85-4F21-8197-F8E8BD067430}" sibTransId="{E1C9049B-1722-4CAE-A285-14D0631C2A01}"/>
    <dgm:cxn modelId="{CFA28C1F-A8A2-48BC-A892-A3041BBE8AFE}" type="presOf" srcId="{FB60BDDE-5D65-4887-8B93-1CBC77C4B0BB}" destId="{FA6467F1-D51F-48F7-98B7-C8EABBD5F604}" srcOrd="0" destOrd="0" presId="urn:microsoft.com/office/officeart/2005/8/layout/orgChart1"/>
    <dgm:cxn modelId="{ADB89424-3B8E-4948-95FE-D06902EF6FD3}" type="presOf" srcId="{09C49839-5189-45E4-82AF-C6C62EC46B71}" destId="{4C8C7FBD-DDA0-4873-B315-DDBAA4E2210E}" srcOrd="0" destOrd="0" presId="urn:microsoft.com/office/officeart/2005/8/layout/orgChart1"/>
    <dgm:cxn modelId="{E9FB2926-D145-4881-A005-4153BE7B346B}" srcId="{4867E820-4718-4593-A372-2398D8F5C079}" destId="{16567D41-5B2A-43E0-90E9-F3C5057B027B}" srcOrd="0" destOrd="0" parTransId="{9F334EAE-4B20-4FEC-9089-14505A6960EB}" sibTransId="{AB6D52A2-1276-454B-854A-F2594A2CBA9B}"/>
    <dgm:cxn modelId="{93F87629-ECFC-4507-904E-2FD653CCCB12}" srcId="{659A7AB2-0D72-4857-B73B-169A6235C1A6}" destId="{CFE5EECB-62D9-49A1-BA9D-A06621FF9D8F}" srcOrd="0" destOrd="0" parTransId="{8FAB6839-FB30-4AC8-B6F0-99770CDC63DD}" sibTransId="{A7BD726B-4FF6-48EA-9600-EC37B236E86B}"/>
    <dgm:cxn modelId="{FC36FB29-5381-43E5-9D94-013EC77BB114}" type="presOf" srcId="{072B8C92-E548-4F7A-A17F-68A61181885E}" destId="{ECBC44F5-4A96-4009-95F7-6DBD4EAB18AF}" srcOrd="1" destOrd="0" presId="urn:microsoft.com/office/officeart/2005/8/layout/orgChart1"/>
    <dgm:cxn modelId="{CC8DC12B-7E00-4136-A0A1-6C1F22549F79}" type="presOf" srcId="{B51B26D0-7CB6-4F21-BBB6-5C8378AF8101}" destId="{DF261E6F-9AAC-4302-82B7-EBC12F120349}" srcOrd="0" destOrd="0" presId="urn:microsoft.com/office/officeart/2005/8/layout/orgChart1"/>
    <dgm:cxn modelId="{93DD0D2D-9003-4FC8-A685-09A4BAB0B715}" srcId="{4831ECAA-819C-4AA5-9E26-3BAB0527FF57}" destId="{0323D4B6-B44D-40CF-8EF0-A6DB96DBC236}" srcOrd="0" destOrd="0" parTransId="{9A68D55B-A648-4688-A5C2-C1AC03A11FB5}" sibTransId="{55B72319-0951-4372-8B6D-045083E9B229}"/>
    <dgm:cxn modelId="{E3232A2F-5444-49E4-8B11-E70E19AD2FE2}" type="presOf" srcId="{26EF978A-B05D-4D3C-B251-81D92911C636}" destId="{7A21282E-ABE9-444C-8276-0AEC3C6D73BD}" srcOrd="1" destOrd="0" presId="urn:microsoft.com/office/officeart/2005/8/layout/orgChart1"/>
    <dgm:cxn modelId="{BD8A3D31-CB5C-41D8-8BC2-C1A71655A20C}" srcId="{4831ECAA-819C-4AA5-9E26-3BAB0527FF57}" destId="{072B8C92-E548-4F7A-A17F-68A61181885E}" srcOrd="1" destOrd="0" parTransId="{8A14639C-7853-4BD7-B290-DF231F9E5704}" sibTransId="{35997740-4BB5-4629-A10E-A62E67094775}"/>
    <dgm:cxn modelId="{B10E0832-5A2E-44B4-8F47-2652995A835A}" srcId="{03773E44-39A7-4428-A161-002A10333CAE}" destId="{CC20F55A-CCE6-4A15-8322-99922B814284}" srcOrd="4" destOrd="0" parTransId="{D6CAA310-432A-4986-B8CA-94258A66572F}" sibTransId="{CBAC3DC1-65DE-4324-96DE-2C3CC7109E36}"/>
    <dgm:cxn modelId="{889D9832-5154-4E3F-B366-C364D28C92A3}" type="presOf" srcId="{AFE3E572-380C-4BF8-9B6B-B5E77861916C}" destId="{C71D07F8-30A3-4289-B03C-42CC61D94F5B}" srcOrd="0" destOrd="0" presId="urn:microsoft.com/office/officeart/2005/8/layout/orgChart1"/>
    <dgm:cxn modelId="{8D72CB33-712E-4FB7-96EB-54F30F530D28}" type="presOf" srcId="{CFE5EECB-62D9-49A1-BA9D-A06621FF9D8F}" destId="{3702C91E-2896-4BB5-A9FC-115A4A3E6E3D}" srcOrd="0" destOrd="0" presId="urn:microsoft.com/office/officeart/2005/8/layout/orgChart1"/>
    <dgm:cxn modelId="{0BE58F36-3977-4DCB-9BC4-1173C1EC45ED}" type="presOf" srcId="{4831ECAA-819C-4AA5-9E26-3BAB0527FF57}" destId="{F25C9EA0-9192-46AD-95CB-C3CC5CE31DE6}" srcOrd="1" destOrd="0" presId="urn:microsoft.com/office/officeart/2005/8/layout/orgChart1"/>
    <dgm:cxn modelId="{D523973B-D660-4010-94B6-CE0B76824F27}" type="presOf" srcId="{B51B26D0-7CB6-4F21-BBB6-5C8378AF8101}" destId="{B1BAA467-2DAA-458D-A1A2-74E53A4EA7CE}" srcOrd="1" destOrd="0" presId="urn:microsoft.com/office/officeart/2005/8/layout/orgChart1"/>
    <dgm:cxn modelId="{672F7E3C-1C90-402A-819A-A4C5ED3522E0}" type="presOf" srcId="{A4F04CBD-0A5D-4AEA-AF8A-E5A589449231}" destId="{B393A1EF-CBDA-4214-9CA1-D5591C985249}" srcOrd="1" destOrd="0" presId="urn:microsoft.com/office/officeart/2005/8/layout/orgChart1"/>
    <dgm:cxn modelId="{D31A843C-643C-4940-BF26-57DA4A37C7DD}" type="presOf" srcId="{7312B927-3900-4784-9E82-D54159710956}" destId="{7BBDED5B-3B07-42C8-8B72-F2CB98FECDE9}" srcOrd="1" destOrd="0" presId="urn:microsoft.com/office/officeart/2005/8/layout/orgChart1"/>
    <dgm:cxn modelId="{94F0383F-0D2D-4E69-B6AE-06603865AC15}" type="presOf" srcId="{3E997C3A-3255-4A87-9E31-124B9B8AB9D6}" destId="{DCCA199F-8192-40C3-A18D-A7E960EB4DE6}" srcOrd="1" destOrd="0" presId="urn:microsoft.com/office/officeart/2005/8/layout/orgChart1"/>
    <dgm:cxn modelId="{9A5AF53F-D728-44B9-A6D0-7336A8251233}" type="presOf" srcId="{4831ECAA-819C-4AA5-9E26-3BAB0527FF57}" destId="{F53CAF35-E60C-412F-A191-B2233957365A}" srcOrd="0" destOrd="0" presId="urn:microsoft.com/office/officeart/2005/8/layout/orgChart1"/>
    <dgm:cxn modelId="{5723315B-9DF9-4632-97FE-47E51D63D2B6}" type="presOf" srcId="{DFD39BEE-B410-42C5-ABFA-A7C5B122AAE3}" destId="{5394D71B-DB8F-42AD-85CD-BD613F3350ED}" srcOrd="1" destOrd="0" presId="urn:microsoft.com/office/officeart/2005/8/layout/orgChart1"/>
    <dgm:cxn modelId="{B15D8F5B-51CA-4CCD-BBFC-6564AC988FA5}" type="presOf" srcId="{FC53AD12-456A-4114-8392-4AF57D8F298D}" destId="{CA9F66DA-51B7-4759-A910-E0D7D2C71953}" srcOrd="0" destOrd="0" presId="urn:microsoft.com/office/officeart/2005/8/layout/orgChart1"/>
    <dgm:cxn modelId="{0B97945D-0714-41EF-8C25-AD3B3337ED67}" type="presOf" srcId="{03773E44-39A7-4428-A161-002A10333CAE}" destId="{D473A66D-F506-4388-AAE7-F8650AD2B26C}" srcOrd="0" destOrd="0" presId="urn:microsoft.com/office/officeart/2005/8/layout/orgChart1"/>
    <dgm:cxn modelId="{13C5165F-2E3A-460F-915F-30CC25A34619}" type="presOf" srcId="{278FBAE1-4F90-42DB-87ED-200FF8B74477}" destId="{5ADC9D5F-86AC-414F-AF87-98375DB388B5}" srcOrd="1" destOrd="0" presId="urn:microsoft.com/office/officeart/2005/8/layout/orgChart1"/>
    <dgm:cxn modelId="{51CE5E41-9717-48F0-BE23-01F9F0C12828}" srcId="{A61CF66C-AEB5-4064-AF3F-9DB43D8ECD1D}" destId="{7294F95F-B401-4CCF-A843-AB38073076B0}" srcOrd="3" destOrd="0" parTransId="{D8267C77-59E5-4394-A39F-1A69FFE4C634}" sibTransId="{89E53779-74EB-4CF8-816B-05EB43B307EE}"/>
    <dgm:cxn modelId="{78FDBA61-2C80-4FC5-B1F1-E673D812F3D9}" type="presOf" srcId="{9A68D55B-A648-4688-A5C2-C1AC03A11FB5}" destId="{28A1641C-10A7-4BD8-8E04-65441BDC4859}" srcOrd="0" destOrd="0" presId="urn:microsoft.com/office/officeart/2005/8/layout/orgChart1"/>
    <dgm:cxn modelId="{F1411262-B33C-4051-83A0-3B1C9C87E5EC}" srcId="{03773E44-39A7-4428-A161-002A10333CAE}" destId="{AF21BD20-8B6D-41B4-B05F-BD60814F02CA}" srcOrd="0" destOrd="0" parTransId="{66F76765-8218-4D82-9DD7-9459359FCD36}" sibTransId="{565B2A56-CCBA-4F0C-8FBC-F73B6E11BCAD}"/>
    <dgm:cxn modelId="{07EB3462-5D8D-4260-864B-09E81E5AD647}" type="presOf" srcId="{3E997C3A-3255-4A87-9E31-124B9B8AB9D6}" destId="{99BF9971-A0E3-4238-A800-3408CB73BB64}" srcOrd="0" destOrd="0" presId="urn:microsoft.com/office/officeart/2005/8/layout/orgChart1"/>
    <dgm:cxn modelId="{9F38AE43-29AC-4B18-A774-19DFE6CD6B87}" type="presOf" srcId="{527C0B97-CE27-429F-ABC9-0DDE2E01061E}" destId="{F84AC0B2-1993-41D5-8177-BF4DA383E583}" srcOrd="0" destOrd="0" presId="urn:microsoft.com/office/officeart/2005/8/layout/orgChart1"/>
    <dgm:cxn modelId="{2CB4DB63-9A79-4F20-8EC4-CA3F464F25AE}" type="presOf" srcId="{4E4D0DF6-C11F-4F47-A17A-6AE4EFC4C24E}" destId="{B6BD9DE2-A5D4-41EC-A292-EE9D25D163EE}" srcOrd="0" destOrd="0" presId="urn:microsoft.com/office/officeart/2005/8/layout/orgChart1"/>
    <dgm:cxn modelId="{4B9D2C65-E2CB-416C-B718-C144153F9645}" type="presOf" srcId="{9F334EAE-4B20-4FEC-9089-14505A6960EB}" destId="{CAD56020-139C-42DE-8E69-A1165172730C}" srcOrd="0" destOrd="0" presId="urn:microsoft.com/office/officeart/2005/8/layout/orgChart1"/>
    <dgm:cxn modelId="{5A589E45-9971-422E-AC9B-B0C9DCF7B0B5}" type="presOf" srcId="{D8267C77-59E5-4394-A39F-1A69FFE4C634}" destId="{3DEBD316-DDC2-4F4B-AF3D-4BB9EB27EAC0}" srcOrd="0" destOrd="0" presId="urn:microsoft.com/office/officeart/2005/8/layout/orgChart1"/>
    <dgm:cxn modelId="{6398A965-0D00-4406-831D-1E0C41AC4328}" type="presOf" srcId="{53CB7635-0340-47F0-86AC-8448E9A61E9B}" destId="{5E9AE494-BFF1-46CD-A715-4D0ADD3428BE}" srcOrd="0" destOrd="0" presId="urn:microsoft.com/office/officeart/2005/8/layout/orgChart1"/>
    <dgm:cxn modelId="{7BE7DD65-AFCB-4290-82E6-74FE0552DE18}" srcId="{A61CF66C-AEB5-4064-AF3F-9DB43D8ECD1D}" destId="{DFD39BEE-B410-42C5-ABFA-A7C5B122AAE3}" srcOrd="1" destOrd="0" parTransId="{924754CF-A52B-4DAF-B599-9494C7382013}" sibTransId="{0FDCD103-2945-4301-AD60-7C79FCED379C}"/>
    <dgm:cxn modelId="{520C9247-C1C4-4786-8170-9454A7150138}" type="presOf" srcId="{95534C30-37F0-479C-A7CA-0802F830E859}" destId="{FC36B199-2C7B-42BB-9940-1C4139FEEF5B}" srcOrd="1" destOrd="0" presId="urn:microsoft.com/office/officeart/2005/8/layout/orgChart1"/>
    <dgm:cxn modelId="{33CA1769-BE51-49A2-BC0D-8D56AD8DA4CD}" type="presOf" srcId="{659A7AB2-0D72-4857-B73B-169A6235C1A6}" destId="{363F74D3-A5F3-402F-9DD1-A3D06E7CA693}" srcOrd="1" destOrd="0" presId="urn:microsoft.com/office/officeart/2005/8/layout/orgChart1"/>
    <dgm:cxn modelId="{B1E5D849-71DE-4CF6-BF47-E60732868B70}" type="presOf" srcId="{BBECC9A2-910D-4920-B549-F75885F1BE33}" destId="{E2002DDC-C30D-462F-95A7-C5A2EB7A8333}" srcOrd="0" destOrd="0" presId="urn:microsoft.com/office/officeart/2005/8/layout/orgChart1"/>
    <dgm:cxn modelId="{B063ED6A-B313-438E-B304-08778121D218}" type="presOf" srcId="{E238A75E-EE89-4586-95B4-027CD03E45A5}" destId="{4AECECC8-0E18-40E8-A20E-151BDA535067}" srcOrd="0" destOrd="0" presId="urn:microsoft.com/office/officeart/2005/8/layout/orgChart1"/>
    <dgm:cxn modelId="{1B4E144B-3496-4D0C-8886-6D559CB3B070}" srcId="{A61CF66C-AEB5-4064-AF3F-9DB43D8ECD1D}" destId="{26EF978A-B05D-4D3C-B251-81D92911C636}" srcOrd="4" destOrd="0" parTransId="{9F04D3F0-6844-4B65-A791-D7DE4D646C74}" sibTransId="{A609E23A-92BE-4CD5-B1C9-021BE07F63FB}"/>
    <dgm:cxn modelId="{1503A16B-E54A-46E1-AB09-58C1D79CC5C8}" type="presOf" srcId="{4867E820-4718-4593-A372-2398D8F5C079}" destId="{ED826A67-98E1-4FD7-8551-76BF5A67AE84}" srcOrd="0" destOrd="0" presId="urn:microsoft.com/office/officeart/2005/8/layout/orgChart1"/>
    <dgm:cxn modelId="{A454D06B-3CBD-496E-8974-6F1DD5AC2C76}" type="presOf" srcId="{A61CF66C-AEB5-4064-AF3F-9DB43D8ECD1D}" destId="{67C20D68-6637-470B-ACBD-FC5832245F78}" srcOrd="0" destOrd="0" presId="urn:microsoft.com/office/officeart/2005/8/layout/orgChart1"/>
    <dgm:cxn modelId="{92A6AA4C-1627-4A13-B6A7-8A77A272AF46}" type="presOf" srcId="{74178EA7-89FD-4C22-9975-DFDC7CCFDE56}" destId="{1AF75E11-ED49-4E62-93C5-A163409251F2}" srcOrd="1" destOrd="0" presId="urn:microsoft.com/office/officeart/2005/8/layout/orgChart1"/>
    <dgm:cxn modelId="{A7251E4D-BEFD-4871-8A38-03DBA537C31E}" type="presOf" srcId="{26EF978A-B05D-4D3C-B251-81D92911C636}" destId="{C47F35B4-91D2-4C35-B1F6-903A7844475F}" srcOrd="0" destOrd="0" presId="urn:microsoft.com/office/officeart/2005/8/layout/orgChart1"/>
    <dgm:cxn modelId="{CCC1EB6D-90AA-446B-9F49-2D2454116ADF}" type="presOf" srcId="{3D25C0F6-8EA7-4769-BD0F-C970240C58C4}" destId="{F6B079D0-2FB1-42AE-96CE-E85FA70AD0A2}" srcOrd="0" destOrd="0" presId="urn:microsoft.com/office/officeart/2005/8/layout/orgChart1"/>
    <dgm:cxn modelId="{60F8A14E-B3B8-4DC6-ADCC-E066A92D58E6}" type="presOf" srcId="{908E1954-56D6-4FFB-8545-6726E2F2DBE6}" destId="{8C40D058-EFE0-42E5-8D3A-46F62E01D2A2}" srcOrd="1" destOrd="0" presId="urn:microsoft.com/office/officeart/2005/8/layout/orgChart1"/>
    <dgm:cxn modelId="{7F0F966F-1AC4-4634-8BC7-6F12CB350712}" type="presOf" srcId="{3FE86D8A-BB85-4F21-8197-F8E8BD067430}" destId="{09F974E9-E6C5-4A53-9771-FD374B3CF6C2}" srcOrd="0" destOrd="0" presId="urn:microsoft.com/office/officeart/2005/8/layout/orgChart1"/>
    <dgm:cxn modelId="{2B0EB650-8113-43C8-930E-9DF873D1631D}" type="presOf" srcId="{B2CCFB05-D935-4C61-922A-188F2F564213}" destId="{F628EAAD-DCFF-44BB-BE49-A3A05E6FA7C3}" srcOrd="0" destOrd="0" presId="urn:microsoft.com/office/officeart/2005/8/layout/orgChart1"/>
    <dgm:cxn modelId="{7EABDC51-A1FA-44BA-9BBC-14BEC4E72EED}" srcId="{3E997C3A-3255-4A87-9E31-124B9B8AB9D6}" destId="{C711ADDB-71DF-4D4D-A654-A3BD6DC1F81F}" srcOrd="1" destOrd="0" parTransId="{D11AC3BF-151D-4469-8433-1B517DE0EF77}" sibTransId="{FD0B82E4-EB49-46BF-A351-34E039207B37}"/>
    <dgm:cxn modelId="{540D6873-AF60-47DB-9ABD-81465DC4D4C2}" type="presOf" srcId="{CE5E5AD5-A100-465D-9415-EF2760BEED37}" destId="{191E1F28-1249-4076-AEF1-26F19EEE5907}" srcOrd="0" destOrd="0" presId="urn:microsoft.com/office/officeart/2005/8/layout/orgChart1"/>
    <dgm:cxn modelId="{A9CEF774-00EA-43FC-908D-52B73E38780D}" srcId="{A4F04CBD-0A5D-4AEA-AF8A-E5A589449231}" destId="{4BD67459-8392-4C79-BED0-E871180BAF54}" srcOrd="2" destOrd="0" parTransId="{0A6FDEBB-41B8-4BF0-A0BA-F804AFDB0A09}" sibTransId="{5B7BCAB4-6D53-4BE8-AF9B-DFDF832A86FA}"/>
    <dgm:cxn modelId="{77EA4D77-324A-4F84-9D86-87D15ACD2335}" type="presOf" srcId="{1858B22C-F97F-49A8-9E27-69D6C0657814}" destId="{DC765B93-D0D0-4ED4-B1CF-6A155543665A}" srcOrd="1" destOrd="0" presId="urn:microsoft.com/office/officeart/2005/8/layout/orgChart1"/>
    <dgm:cxn modelId="{A2EC9757-7BB8-4CA8-8567-8360445D15C7}" type="presOf" srcId="{AF21BD20-8B6D-41B4-B05F-BD60814F02CA}" destId="{3BCF7C2D-15A4-4FB5-B2B4-9D62FB824847}" srcOrd="1" destOrd="0" presId="urn:microsoft.com/office/officeart/2005/8/layout/orgChart1"/>
    <dgm:cxn modelId="{AED8C157-451D-46D8-B87F-90E362C9A9D5}" type="presOf" srcId="{02D36BF1-9E0A-4C19-B373-3597356527A8}" destId="{F1FF0E73-F95A-479C-8868-6334AC68C48A}" srcOrd="0" destOrd="0" presId="urn:microsoft.com/office/officeart/2005/8/layout/orgChart1"/>
    <dgm:cxn modelId="{F17F2E78-488C-44D1-8673-AAE7B9A966CC}" type="presOf" srcId="{924754CF-A52B-4DAF-B599-9494C7382013}" destId="{D759FD4A-1F7B-4C26-99F0-34B59EADFE61}" srcOrd="0" destOrd="0" presId="urn:microsoft.com/office/officeart/2005/8/layout/orgChart1"/>
    <dgm:cxn modelId="{6DEBF778-0801-4BC3-BA5C-92F6FFC3A873}" srcId="{4E4D0DF6-C11F-4F47-A17A-6AE4EFC4C24E}" destId="{8F452DDD-1B9F-473D-A32D-07A19C8242EF}" srcOrd="0" destOrd="0" parTransId="{542A0C9F-3B09-4534-9252-6EE68E88B319}" sibTransId="{925D9C33-2A66-46B5-BE5F-E634D7A6AF1A}"/>
    <dgm:cxn modelId="{35A5585A-DEC7-4D92-BFD2-38E18FF64CB1}" type="presOf" srcId="{908E1954-56D6-4FFB-8545-6726E2F2DBE6}" destId="{6DAD8CE6-909C-417C-86CC-A92935239BD4}" srcOrd="0" destOrd="0" presId="urn:microsoft.com/office/officeart/2005/8/layout/orgChart1"/>
    <dgm:cxn modelId="{B9A4F57C-A210-4C5C-8C0C-DC3F8B91EFB8}" type="presOf" srcId="{D6CAA310-432A-4986-B8CA-94258A66572F}" destId="{D5321660-BDD2-460C-9612-BA37901DD6BF}" srcOrd="0" destOrd="0" presId="urn:microsoft.com/office/officeart/2005/8/layout/orgChart1"/>
    <dgm:cxn modelId="{264FF47E-1D8B-4802-BDB2-5CB6EB8A9C37}" type="presOf" srcId="{8F452DDD-1B9F-473D-A32D-07A19C8242EF}" destId="{B96B712C-3B2B-4E3C-8D68-8CAE807C6E7D}" srcOrd="1" destOrd="0" presId="urn:microsoft.com/office/officeart/2005/8/layout/orgChart1"/>
    <dgm:cxn modelId="{5C277880-4D82-47FE-B087-D53DFCCD59A6}" type="presOf" srcId="{E238A75E-EE89-4586-95B4-027CD03E45A5}" destId="{7AA2BE1D-21AE-432B-A0BA-10A85A85DD1F}" srcOrd="1" destOrd="0" presId="urn:microsoft.com/office/officeart/2005/8/layout/orgChart1"/>
    <dgm:cxn modelId="{D415E480-C7FC-48F1-9ED6-04CDBB8BD9DE}" type="presOf" srcId="{A4F04CBD-0A5D-4AEA-AF8A-E5A589449231}" destId="{7C701127-CD9F-49F7-8331-BB83E90DD08C}" srcOrd="0" destOrd="0" presId="urn:microsoft.com/office/officeart/2005/8/layout/orgChart1"/>
    <dgm:cxn modelId="{D42B3781-DFF6-49C9-B589-458372AFDFC4}" type="presOf" srcId="{A61CF66C-AEB5-4064-AF3F-9DB43D8ECD1D}" destId="{4585793F-AFC4-4AE8-A7C7-606B9613B0E5}" srcOrd="1" destOrd="0" presId="urn:microsoft.com/office/officeart/2005/8/layout/orgChart1"/>
    <dgm:cxn modelId="{A4900388-7B0C-45E5-85E9-F0881BF17F68}" srcId="{4E4D0DF6-C11F-4F47-A17A-6AE4EFC4C24E}" destId="{7312B927-3900-4784-9E82-D54159710956}" srcOrd="4" destOrd="0" parTransId="{1636A4C9-FD89-4601-A78E-F381089C2397}" sibTransId="{391FB3DA-0D0C-428C-8942-81CDB7D2E8A0}"/>
    <dgm:cxn modelId="{E290B988-8E90-4A57-9E72-2E66E9356029}" srcId="{03773E44-39A7-4428-A161-002A10333CAE}" destId="{37C10A23-2078-4348-B4C4-63F12458A4A1}" srcOrd="3" destOrd="0" parTransId="{02D36BF1-9E0A-4C19-B373-3597356527A8}" sibTransId="{5352223B-D0A7-4C6A-99D2-F1BD62F846BF}"/>
    <dgm:cxn modelId="{0A65F389-8BC4-4B84-8189-9474190CC0E6}" srcId="{74178EA7-89FD-4C22-9975-DFDC7CCFDE56}" destId="{4E4D0DF6-C11F-4F47-A17A-6AE4EFC4C24E}" srcOrd="2" destOrd="0" parTransId="{FC53AD12-456A-4114-8392-4AF57D8F298D}" sibTransId="{98F74A59-7614-4EC3-91EB-EA801A78D932}"/>
    <dgm:cxn modelId="{3872EF8B-0F1D-4908-ABFE-9947F76E8D72}" type="presOf" srcId="{03773E44-39A7-4428-A161-002A10333CAE}" destId="{FBA198AB-E0E1-4030-97C5-5E847531A90C}" srcOrd="1" destOrd="0" presId="urn:microsoft.com/office/officeart/2005/8/layout/orgChart1"/>
    <dgm:cxn modelId="{CCAE1D8D-6886-4457-83EA-46992E5854ED}" type="presOf" srcId="{2BF4E1D9-94C5-4E57-A2BC-5B2243BA29CB}" destId="{03F1861D-EA51-4526-9E26-38CDF4FD265C}" srcOrd="0" destOrd="0" presId="urn:microsoft.com/office/officeart/2005/8/layout/orgChart1"/>
    <dgm:cxn modelId="{EFEB1E8D-47A5-459F-A490-15CB0241A585}" type="presOf" srcId="{1858B22C-F97F-49A8-9E27-69D6C0657814}" destId="{E349BEC6-62BE-457E-96AF-39FB527E11B8}" srcOrd="0" destOrd="0" presId="urn:microsoft.com/office/officeart/2005/8/layout/orgChart1"/>
    <dgm:cxn modelId="{EC182F8E-F956-4FD7-88F8-C48898B65D3F}" type="presOf" srcId="{35EE33AD-F596-4F00-8289-93A02C838D33}" destId="{724B6FB0-D912-489E-8C45-2452484E4595}" srcOrd="0" destOrd="0" presId="urn:microsoft.com/office/officeart/2005/8/layout/orgChart1"/>
    <dgm:cxn modelId="{19086191-B8DE-4740-B6FF-43C09B94E610}" type="presOf" srcId="{6D89D437-45FB-43AF-B366-20FAB5067839}" destId="{30CE2A9C-D62E-467F-AE0C-8569E5234652}" srcOrd="0" destOrd="0" presId="urn:microsoft.com/office/officeart/2005/8/layout/orgChart1"/>
    <dgm:cxn modelId="{A632E491-85D6-431B-A786-258DFA827E00}" type="presOf" srcId="{F2F1F1B9-D26E-428C-9E9A-F2F877025501}" destId="{3977E125-869C-41BE-B145-5F50A5BC3EB7}" srcOrd="0" destOrd="0" presId="urn:microsoft.com/office/officeart/2005/8/layout/orgChart1"/>
    <dgm:cxn modelId="{B2A77D92-3960-4F10-AF62-31B11A8A824D}" type="presOf" srcId="{53209AD8-E6F1-4201-92DE-A695BB610A52}" destId="{E87853FE-A6A7-4758-85A9-E515F6CFF6B8}" srcOrd="0" destOrd="0" presId="urn:microsoft.com/office/officeart/2005/8/layout/orgChart1"/>
    <dgm:cxn modelId="{D7AB4A93-DF8E-453E-834B-E4F5696017C3}" type="presOf" srcId="{9F04D3F0-6844-4B65-A791-D7DE4D646C74}" destId="{5299E878-1CF2-4395-953A-1AA5C2AE9D8A}" srcOrd="0" destOrd="0" presId="urn:microsoft.com/office/officeart/2005/8/layout/orgChart1"/>
    <dgm:cxn modelId="{8662D494-8C96-40E7-A9BA-916CA9C61D91}" type="presOf" srcId="{37C10A23-2078-4348-B4C4-63F12458A4A1}" destId="{B886C306-DECD-4203-AA8D-98C9BD7E76E5}" srcOrd="1" destOrd="0" presId="urn:microsoft.com/office/officeart/2005/8/layout/orgChart1"/>
    <dgm:cxn modelId="{2D84E695-5438-4A63-AB08-0FE22456B858}" type="presOf" srcId="{4867E820-4718-4593-A372-2398D8F5C079}" destId="{EBB790C9-7E3B-4B90-A985-389AC9BE7D70}" srcOrd="1" destOrd="0" presId="urn:microsoft.com/office/officeart/2005/8/layout/orgChart1"/>
    <dgm:cxn modelId="{97AE969A-A30E-455B-B205-B3B882E72078}" srcId="{74178EA7-89FD-4C22-9975-DFDC7CCFDE56}" destId="{03773E44-39A7-4428-A161-002A10333CAE}" srcOrd="0" destOrd="0" parTransId="{803EF011-906E-493C-8152-92AABDFFD17B}" sibTransId="{757608A3-1DA2-48BE-B07A-D0D5A3E719DE}"/>
    <dgm:cxn modelId="{C5622F9B-8406-418C-ADA8-591D2D476079}" type="presOf" srcId="{7294F95F-B401-4CCF-A843-AB38073076B0}" destId="{DD61CD61-D194-4DAF-9B2A-FBDDC5C2A8C0}" srcOrd="0" destOrd="0" presId="urn:microsoft.com/office/officeart/2005/8/layout/orgChart1"/>
    <dgm:cxn modelId="{1CF1B19B-1544-4DE4-8BD6-65855D46C7E5}" type="presOf" srcId="{35EE33AD-F596-4F00-8289-93A02C838D33}" destId="{92C1C8A6-CF5D-45CB-B8AB-B7F0ED634CC7}" srcOrd="1" destOrd="0" presId="urn:microsoft.com/office/officeart/2005/8/layout/orgChart1"/>
    <dgm:cxn modelId="{0FFCBE9D-F48F-4993-A4E8-5981BC612B17}" type="presOf" srcId="{6D89D437-45FB-43AF-B366-20FAB5067839}" destId="{C04A9D1A-0709-481B-AE26-5048A9B8974A}" srcOrd="1" destOrd="0" presId="urn:microsoft.com/office/officeart/2005/8/layout/orgChart1"/>
    <dgm:cxn modelId="{6D9F31A1-DE0F-431F-9B8E-64585D2DDA1B}" type="presOf" srcId="{4E4D0DF6-C11F-4F47-A17A-6AE4EFC4C24E}" destId="{23C71CA6-825D-4217-BEED-637E1330A88E}" srcOrd="1" destOrd="0" presId="urn:microsoft.com/office/officeart/2005/8/layout/orgChart1"/>
    <dgm:cxn modelId="{225952A6-0A85-4F47-B5EA-FB74E72C2239}" srcId="{1858B22C-F97F-49A8-9E27-69D6C0657814}" destId="{80B216EC-981D-466F-B8A6-5E63C239E72E}" srcOrd="0" destOrd="0" parTransId="{09C49839-5189-45E4-82AF-C6C62EC46B71}" sibTransId="{7E8A5977-27CC-4031-8387-57F59A64845F}"/>
    <dgm:cxn modelId="{5A11ECA6-6888-49CF-9EEB-48CCAE101791}" type="presOf" srcId="{659A7AB2-0D72-4857-B73B-169A6235C1A6}" destId="{E3EB50A5-C642-44A2-B13E-144CE20BEB90}" srcOrd="0" destOrd="0" presId="urn:microsoft.com/office/officeart/2005/8/layout/orgChart1"/>
    <dgm:cxn modelId="{AEBBB1A8-3DBE-40E4-9B9C-946848D65D63}" srcId="{3E997C3A-3255-4A87-9E31-124B9B8AB9D6}" destId="{A61CF66C-AEB5-4064-AF3F-9DB43D8ECD1D}" srcOrd="0" destOrd="0" parTransId="{898BFF09-5C05-4F0D-89A8-F9B16735BC9F}" sibTransId="{789B2FDE-CCFB-40FD-96E9-E51E5CCA93EA}"/>
    <dgm:cxn modelId="{75AEABA9-DD5C-4DF4-9D76-03848FEEC892}" type="presOf" srcId="{4BD67459-8392-4C79-BED0-E871180BAF54}" destId="{05AA207C-CE85-4794-BDBD-9D99F5E5348D}" srcOrd="1" destOrd="0" presId="urn:microsoft.com/office/officeart/2005/8/layout/orgChart1"/>
    <dgm:cxn modelId="{5B24F7AC-E32C-454C-824E-E284D4DF9F49}" type="presOf" srcId="{CC20F55A-CCE6-4A15-8322-99922B814284}" destId="{A9704F9B-E092-4A87-AA7E-228AE8CA44C3}" srcOrd="1" destOrd="0" presId="urn:microsoft.com/office/officeart/2005/8/layout/orgChart1"/>
    <dgm:cxn modelId="{DF4CC4AD-B993-4158-B261-F692A2E2471C}" type="presOf" srcId="{0323D4B6-B44D-40CF-8EF0-A6DB96DBC236}" destId="{5254172D-4C25-4191-987A-805DD3D52D48}" srcOrd="1" destOrd="0" presId="urn:microsoft.com/office/officeart/2005/8/layout/orgChart1"/>
    <dgm:cxn modelId="{A49DF9B5-F97B-4BD2-863C-9B1D3D601B89}" type="presOf" srcId="{62A23118-5398-4045-8B8F-1A1EF7F67E04}" destId="{FAAF2D59-2EDE-41ED-A5DF-8AFE9C5DB329}" srcOrd="0" destOrd="0" presId="urn:microsoft.com/office/officeart/2005/8/layout/orgChart1"/>
    <dgm:cxn modelId="{A48468B6-6F34-4EF8-B43A-6E49EE0CB6B3}" srcId="{03773E44-39A7-4428-A161-002A10333CAE}" destId="{62A23118-5398-4045-8B8F-1A1EF7F67E04}" srcOrd="2" destOrd="0" parTransId="{86055D09-087D-40D0-AC43-319EC8A74B2E}" sibTransId="{5675FF11-A042-4656-9DBF-6BAE06BA492E}"/>
    <dgm:cxn modelId="{9C7FE5B6-44C2-48B2-A4EB-B8EDD18A69FF}" type="presOf" srcId="{66F76765-8218-4D82-9DD7-9459359FCD36}" destId="{86E13C80-9C4E-485D-9FC7-D392B40EFDA2}" srcOrd="0" destOrd="0" presId="urn:microsoft.com/office/officeart/2005/8/layout/orgChart1"/>
    <dgm:cxn modelId="{FAD7C6B7-EF44-4CC8-9E42-94E2C984B888}" type="presOf" srcId="{86055D09-087D-40D0-AC43-319EC8A74B2E}" destId="{DAEEF2BB-34ED-4E88-8D2D-ABDAF16363BE}" srcOrd="0" destOrd="0" presId="urn:microsoft.com/office/officeart/2005/8/layout/orgChart1"/>
    <dgm:cxn modelId="{A8F622B8-AA8A-4F4E-986E-E9BD55B4044A}" type="presOf" srcId="{3D0A4B05-A333-4D41-8567-07DD3594F598}" destId="{0420A7E5-1DE7-40AA-8B40-6672BC8E8783}" srcOrd="0" destOrd="0" presId="urn:microsoft.com/office/officeart/2005/8/layout/orgChart1"/>
    <dgm:cxn modelId="{2FA724B8-F229-4BAA-A7A7-92DDEA65C018}" type="presOf" srcId="{0323D4B6-B44D-40CF-8EF0-A6DB96DBC236}" destId="{9DE2B05F-065D-4D30-9D35-35D145184512}" srcOrd="0" destOrd="0" presId="urn:microsoft.com/office/officeart/2005/8/layout/orgChart1"/>
    <dgm:cxn modelId="{D11759B8-EFFD-4E37-BCCE-F56592AF40DC}" srcId="{A4F04CBD-0A5D-4AEA-AF8A-E5A589449231}" destId="{278FBAE1-4F90-42DB-87ED-200FF8B74477}" srcOrd="1" destOrd="0" parTransId="{DADA358C-9BC7-44A8-AE27-7DF9D2EEA31C}" sibTransId="{132209C6-8A6A-40EB-AA09-4765B733A8B8}"/>
    <dgm:cxn modelId="{0CF5C4B8-50B4-4515-AD05-65538AB3092B}" srcId="{A61CF66C-AEB5-4064-AF3F-9DB43D8ECD1D}" destId="{527C0B97-CE27-429F-ABC9-0DDE2E01061E}" srcOrd="2" destOrd="0" parTransId="{63708E74-423D-442E-B79E-0CAD4F8BB3F0}" sibTransId="{62962DA4-B8F6-4154-A721-F44BDB84894D}"/>
    <dgm:cxn modelId="{FF3DE3BA-C604-4E2F-B4A2-8466F04C0006}" srcId="{0323D4B6-B44D-40CF-8EF0-A6DB96DBC236}" destId="{74178EA7-89FD-4C22-9975-DFDC7CCFDE56}" srcOrd="1" destOrd="0" parTransId="{0260F102-48FF-441F-934E-0905AE0437FF}" sibTransId="{D946AB0E-1014-4B00-998B-9E1DD8E456B1}"/>
    <dgm:cxn modelId="{5BEC5FBC-761F-480F-9CEB-753D3AEFD15D}" type="presOf" srcId="{4BD67459-8392-4C79-BED0-E871180BAF54}" destId="{A5304468-1CFD-4B95-986C-0092E2DA8534}" srcOrd="0" destOrd="0" presId="urn:microsoft.com/office/officeart/2005/8/layout/orgChart1"/>
    <dgm:cxn modelId="{9D1B8FBD-889C-4B3E-9B12-D64C60055474}" type="presOf" srcId="{8F452DDD-1B9F-473D-A32D-07A19C8242EF}" destId="{A2D3BE5E-C51A-4160-B55E-0D99E1F15C33}" srcOrd="0" destOrd="0" presId="urn:microsoft.com/office/officeart/2005/8/layout/orgChart1"/>
    <dgm:cxn modelId="{724EE1BE-2FDD-4821-82E3-7B7037AC93F0}" type="presOf" srcId="{803EF011-906E-493C-8152-92AABDFFD17B}" destId="{758D9B28-A088-43B0-9D9A-24DB900CC513}" srcOrd="0" destOrd="0" presId="urn:microsoft.com/office/officeart/2005/8/layout/orgChart1"/>
    <dgm:cxn modelId="{535514C0-8AAB-4DE9-BEED-6043F537C6FD}" type="presOf" srcId="{CFE5EECB-62D9-49A1-BA9D-A06621FF9D8F}" destId="{9776308A-C556-4FD6-BA50-33710DE7BF9A}" srcOrd="1" destOrd="0" presId="urn:microsoft.com/office/officeart/2005/8/layout/orgChart1"/>
    <dgm:cxn modelId="{6FCE70C0-F8D4-41A6-9D77-3725D63341B1}" type="presOf" srcId="{37C10A23-2078-4348-B4C4-63F12458A4A1}" destId="{FAF0A641-2A47-48D6-8146-6D67BD10CAD9}" srcOrd="0" destOrd="0" presId="urn:microsoft.com/office/officeart/2005/8/layout/orgChart1"/>
    <dgm:cxn modelId="{3FF257C0-5FAA-4237-A5D5-EB5D46AB37B2}" type="presOf" srcId="{6B3C4621-BFFC-4432-B31A-9E9326ADDF5B}" destId="{05869058-42E5-45DB-9C0E-48953D333589}" srcOrd="0" destOrd="0" presId="urn:microsoft.com/office/officeart/2005/8/layout/orgChart1"/>
    <dgm:cxn modelId="{19B423C1-E5C1-48CE-9BBA-73A78BD4A164}" type="presOf" srcId="{C711ADDB-71DF-4D4D-A654-A3BD6DC1F81F}" destId="{E52C05F5-9180-405B-BB50-25D9E80F9F49}" srcOrd="0" destOrd="0" presId="urn:microsoft.com/office/officeart/2005/8/layout/orgChart1"/>
    <dgm:cxn modelId="{7E0A09C2-DAF8-40DA-8D5E-7067D1C53DC7}" type="presOf" srcId="{0A6FDEBB-41B8-4BF0-A0BA-F804AFDB0A09}" destId="{CBB9CFD9-3529-4C5A-A440-57B89C084763}" srcOrd="0" destOrd="0" presId="urn:microsoft.com/office/officeart/2005/8/layout/orgChart1"/>
    <dgm:cxn modelId="{ADD177C7-CFD8-4992-96FF-CF6AF98E60E4}" type="presOf" srcId="{CC20F55A-CCE6-4A15-8322-99922B814284}" destId="{4F685E2C-A69C-43EC-ABB7-41A673C469C7}" srcOrd="0" destOrd="0" presId="urn:microsoft.com/office/officeart/2005/8/layout/orgChart1"/>
    <dgm:cxn modelId="{5F00B4C8-2CBF-422F-9537-E4AB3809BCD2}" type="presOf" srcId="{17104E2A-8245-4CBF-A728-D2DE86D7D9BE}" destId="{4859428B-4D84-4D9A-B8A3-19B59E769FD9}" srcOrd="0" destOrd="0" presId="urn:microsoft.com/office/officeart/2005/8/layout/orgChart1"/>
    <dgm:cxn modelId="{8D915BCA-39F1-434B-9F1A-B74B58F752EA}" type="presOf" srcId="{CB0213FB-5E68-4215-A5DF-3EFB9BCE7120}" destId="{819D723E-7789-4B9C-8EAB-85B87B0D03FC}" srcOrd="0" destOrd="0" presId="urn:microsoft.com/office/officeart/2005/8/layout/orgChart1"/>
    <dgm:cxn modelId="{C9B98ECA-0491-4A54-89E2-2593D36B5637}" srcId="{659A7AB2-0D72-4857-B73B-169A6235C1A6}" destId="{6D89D437-45FB-43AF-B366-20FAB5067839}" srcOrd="2" destOrd="0" parTransId="{2BF4E1D9-94C5-4E57-A2BC-5B2243BA29CB}" sibTransId="{4D394BE0-8A4D-4522-8BA1-5390003B9F4A}"/>
    <dgm:cxn modelId="{8894BCCA-9DFC-407D-913D-66070A0FEFBC}" type="presOf" srcId="{DADA358C-9BC7-44A8-AE27-7DF9D2EEA31C}" destId="{B48D2A58-35B4-4926-B7D9-BFF1AB9E07B6}" srcOrd="0" destOrd="0" presId="urn:microsoft.com/office/officeart/2005/8/layout/orgChart1"/>
    <dgm:cxn modelId="{3D73A2CB-5225-46F1-B110-017C55EB4B88}" type="presOf" srcId="{16567D41-5B2A-43E0-90E9-F3C5057B027B}" destId="{AB0E21CB-F734-4A13-B8D3-088001DE8D14}" srcOrd="0" destOrd="0" presId="urn:microsoft.com/office/officeart/2005/8/layout/orgChart1"/>
    <dgm:cxn modelId="{186D37CC-53B7-4552-9243-7EF52D9B688C}" srcId="{03773E44-39A7-4428-A161-002A10333CAE}" destId="{A4F04CBD-0A5D-4AEA-AF8A-E5A589449231}" srcOrd="1" destOrd="0" parTransId="{F2F1F1B9-D26E-428C-9E9A-F2F877025501}" sibTransId="{0A39CC07-FB4E-4383-A176-94CA8B205FD6}"/>
    <dgm:cxn modelId="{E170EFCC-B7A5-4584-9BDD-6689444C72DA}" type="presOf" srcId="{63708E74-423D-442E-B79E-0CAD4F8BB3F0}" destId="{6C6B57A4-71FB-43AC-B4FB-6A53CD54D272}" srcOrd="0" destOrd="0" presId="urn:microsoft.com/office/officeart/2005/8/layout/orgChart1"/>
    <dgm:cxn modelId="{1F1C9BCD-EA08-4970-8356-950221F0AFF1}" srcId="{4E4D0DF6-C11F-4F47-A17A-6AE4EFC4C24E}" destId="{908E1954-56D6-4FFB-8545-6726E2F2DBE6}" srcOrd="1" destOrd="0" parTransId="{17104E2A-8245-4CBF-A728-D2DE86D7D9BE}" sibTransId="{DD2BD5C0-1B05-4C44-A50A-3FEB56C8967B}"/>
    <dgm:cxn modelId="{A668F4CD-554B-44C9-BAA7-CA3E56779C18}" type="presOf" srcId="{8FAB6839-FB30-4AC8-B6F0-99770CDC63DD}" destId="{BD4F8B20-2718-4994-9040-289A829F3F84}" srcOrd="0" destOrd="0" presId="urn:microsoft.com/office/officeart/2005/8/layout/orgChart1"/>
    <dgm:cxn modelId="{11C38CCF-5B97-49EF-A787-9488D21FBBD4}" srcId="{74178EA7-89FD-4C22-9975-DFDC7CCFDE56}" destId="{3E997C3A-3255-4A87-9E31-124B9B8AB9D6}" srcOrd="1" destOrd="0" parTransId="{CE5E5AD5-A100-465D-9415-EF2760BEED37}" sibTransId="{07961FE1-518B-4E24-B2F5-C3717DCB45DE}"/>
    <dgm:cxn modelId="{FEF025D0-87A6-4D7E-9998-CE89827971B3}" srcId="{03773E44-39A7-4428-A161-002A10333CAE}" destId="{95534C30-37F0-479C-A7CA-0802F830E859}" srcOrd="5" destOrd="0" parTransId="{7F9E3F2A-6DDB-4984-939E-665500D68531}" sibTransId="{6AAB7C50-FE87-41BD-B3CC-234A7193E9B5}"/>
    <dgm:cxn modelId="{50BFA3D3-5225-4407-9CB0-4C959718BEEC}" type="presOf" srcId="{7294F95F-B401-4CCF-A843-AB38073076B0}" destId="{A3784E32-3E63-4453-92F2-3C28DCC7F39B}" srcOrd="1" destOrd="0" presId="urn:microsoft.com/office/officeart/2005/8/layout/orgChart1"/>
    <dgm:cxn modelId="{0DD251D4-98FB-43E0-9184-C58D6F682C9A}" type="presOf" srcId="{278FBAE1-4F90-42DB-87ED-200FF8B74477}" destId="{C9060AD2-8ACF-45B3-88F3-D6F79A129E56}" srcOrd="0" destOrd="0" presId="urn:microsoft.com/office/officeart/2005/8/layout/orgChart1"/>
    <dgm:cxn modelId="{505D1FD5-DC87-4F3F-85A3-1E3EA126B20A}" type="presOf" srcId="{7312B927-3900-4784-9E82-D54159710956}" destId="{3F143EB2-31BA-4DB8-AAB5-F5281D26A976}" srcOrd="0" destOrd="0" presId="urn:microsoft.com/office/officeart/2005/8/layout/orgChart1"/>
    <dgm:cxn modelId="{8A3EB6D5-258B-4BFF-871E-9DBBACB10090}" srcId="{0323D4B6-B44D-40CF-8EF0-A6DB96DBC236}" destId="{E238A75E-EE89-4586-95B4-027CD03E45A5}" srcOrd="0" destOrd="0" parTransId="{FB60BDDE-5D65-4887-8B93-1CBC77C4B0BB}" sibTransId="{796FB79A-F1F9-4C41-B78A-B69472F49C63}"/>
    <dgm:cxn modelId="{A1C1A1D9-18FA-43C1-B064-56FEEA2D9B6F}" srcId="{3D0A4B05-A333-4D41-8567-07DD3594F598}" destId="{4831ECAA-819C-4AA5-9E26-3BAB0527FF57}" srcOrd="0" destOrd="0" parTransId="{A1C591A9-8E73-4CB5-88BB-00886BC1CBF4}" sibTransId="{BF2A5B65-8740-487B-8A61-F5DC24198199}"/>
    <dgm:cxn modelId="{20EDEDDA-3A7C-41AC-B554-6E809752C6C5}" srcId="{A61CF66C-AEB5-4064-AF3F-9DB43D8ECD1D}" destId="{BBECC9A2-910D-4920-B549-F75885F1BE33}" srcOrd="6" destOrd="0" parTransId="{7FB0CE02-885E-485A-805B-0AF81960726B}" sibTransId="{DD1D5596-4643-4465-9C5A-A4483A64E42C}"/>
    <dgm:cxn modelId="{8FD0B1E0-B8B0-4207-9D54-76C2576EAEE1}" type="presOf" srcId="{8A14639C-7853-4BD7-B290-DF231F9E5704}" destId="{220B4E09-0817-4A8F-B889-0E7B5C13A781}" srcOrd="0" destOrd="0" presId="urn:microsoft.com/office/officeart/2005/8/layout/orgChart1"/>
    <dgm:cxn modelId="{A2BEC6E1-CAA5-41E6-B02D-362F4368642C}" type="presOf" srcId="{16567D41-5B2A-43E0-90E9-F3C5057B027B}" destId="{35FF1E70-21C8-4BA7-A7C6-9D5DA920ACD7}" srcOrd="1" destOrd="0" presId="urn:microsoft.com/office/officeart/2005/8/layout/orgChart1"/>
    <dgm:cxn modelId="{BB3D5DE3-7841-4B54-8884-9C99EF8BAB31}" type="presOf" srcId="{80B216EC-981D-466F-B8A6-5E63C239E72E}" destId="{F84D7DB0-7D75-47F2-95CA-E7A64EBD7E42}" srcOrd="0" destOrd="0" presId="urn:microsoft.com/office/officeart/2005/8/layout/orgChart1"/>
    <dgm:cxn modelId="{7CA406E6-CF85-4200-A21D-55B185A53B64}" type="presOf" srcId="{CB0213FB-5E68-4215-A5DF-3EFB9BCE7120}" destId="{A48C9699-F2DA-493C-A18A-2913B2C55B64}" srcOrd="1" destOrd="0" presId="urn:microsoft.com/office/officeart/2005/8/layout/orgChart1"/>
    <dgm:cxn modelId="{E21F22E6-96FA-4A7F-B046-D79DA91221E6}" type="presOf" srcId="{D11AC3BF-151D-4469-8433-1B517DE0EF77}" destId="{527FA598-187D-4924-A11E-0F2737278E37}" srcOrd="0" destOrd="0" presId="urn:microsoft.com/office/officeart/2005/8/layout/orgChart1"/>
    <dgm:cxn modelId="{9DBD9AE6-EEDC-423C-8178-76F6DCADFD61}" type="presOf" srcId="{072B8C92-E548-4F7A-A17F-68A61181885E}" destId="{43FEDDF6-8806-4C78-9067-7946F5330EFC}" srcOrd="0" destOrd="0" presId="urn:microsoft.com/office/officeart/2005/8/layout/orgChart1"/>
    <dgm:cxn modelId="{FCE8AFE7-C705-45BB-82A1-726513E96D44}" srcId="{A61CF66C-AEB5-4064-AF3F-9DB43D8ECD1D}" destId="{B51B26D0-7CB6-4F21-BBB6-5C8378AF8101}" srcOrd="5" destOrd="0" parTransId="{53209AD8-E6F1-4201-92DE-A695BB610A52}" sibTransId="{D1825404-0633-4567-9D12-29385483D561}"/>
    <dgm:cxn modelId="{EDDD6DEC-99F8-4020-8384-6ACA1C570E56}" type="presOf" srcId="{784E2957-6A30-4430-A0C5-EA4020D7BB82}" destId="{70C5B219-F589-464D-803B-B787CAF43494}" srcOrd="0" destOrd="0" presId="urn:microsoft.com/office/officeart/2005/8/layout/orgChart1"/>
    <dgm:cxn modelId="{93068BEF-4FCC-4B92-B98E-7C8A0854E133}" type="presOf" srcId="{18342C57-A146-495A-887D-089C2A9BDD9A}" destId="{EE7F1DEF-5A79-432A-AD83-D85BF73ED2CE}" srcOrd="0" destOrd="0" presId="urn:microsoft.com/office/officeart/2005/8/layout/orgChart1"/>
    <dgm:cxn modelId="{B0C10CF0-0CC2-4F07-88B6-4F30697F7A76}" type="presOf" srcId="{95534C30-37F0-479C-A7CA-0802F830E859}" destId="{F71A3A3A-CCB1-418D-8756-6D285C04C2C8}" srcOrd="0" destOrd="0" presId="urn:microsoft.com/office/officeart/2005/8/layout/orgChart1"/>
    <dgm:cxn modelId="{2B6D98F2-7884-4CF2-9072-A02C3BBFDE7C}" type="presOf" srcId="{C0FC1D38-D817-4ACF-83AE-87D8B3BF43B2}" destId="{2C8B5FB3-E0E8-43A1-B857-E5C35A599EE3}" srcOrd="0" destOrd="0" presId="urn:microsoft.com/office/officeart/2005/8/layout/orgChart1"/>
    <dgm:cxn modelId="{97EE95FA-4B76-41D0-864B-57F568225001}" type="presOf" srcId="{BBECC9A2-910D-4920-B549-F75885F1BE33}" destId="{DF6DABDE-0AB0-48D7-88F7-41FAEC587569}" srcOrd="1" destOrd="0" presId="urn:microsoft.com/office/officeart/2005/8/layout/orgChart1"/>
    <dgm:cxn modelId="{E289F4FA-2F73-416E-874D-D7F1604A1B12}" type="presOf" srcId="{1636A4C9-FD89-4601-A78E-F381089C2397}" destId="{AA0FE86B-25C3-4027-95C3-1A03CD4AD8F9}" srcOrd="0" destOrd="0" presId="urn:microsoft.com/office/officeart/2005/8/layout/orgChart1"/>
    <dgm:cxn modelId="{2E8C38FB-13EE-4887-AF21-34FC9526CDCC}" type="presOf" srcId="{EC8FDC1F-D2B4-40F2-BF05-E9112CDA8BE7}" destId="{76833F43-1939-44A3-875A-BF2AC5AD507B}" srcOrd="0" destOrd="0" presId="urn:microsoft.com/office/officeart/2005/8/layout/orgChart1"/>
    <dgm:cxn modelId="{C5156EFD-F1A2-419E-9328-6BE82C40924E}" type="presOf" srcId="{7FB0CE02-885E-485A-805B-0AF81960726B}" destId="{29815E05-B0C6-4914-A017-3BBF11558648}" srcOrd="0" destOrd="0" presId="urn:microsoft.com/office/officeart/2005/8/layout/orgChart1"/>
    <dgm:cxn modelId="{19874FFD-2FE7-4919-B38A-04CBED2A99BD}" type="presOf" srcId="{C711ADDB-71DF-4D4D-A654-A3BD6DC1F81F}" destId="{E3DC62B3-7A79-462C-A7BF-CC805C49294D}" srcOrd="1" destOrd="0" presId="urn:microsoft.com/office/officeart/2005/8/layout/orgChart1"/>
    <dgm:cxn modelId="{63228CFE-71DB-43CB-90BD-E8B5E44A0B83}" type="presOf" srcId="{DFD39BEE-B410-42C5-ABFA-A7C5B122AAE3}" destId="{E2BBFB39-AE9F-4A04-A8A3-1BCAC3FC6413}" srcOrd="0" destOrd="0" presId="urn:microsoft.com/office/officeart/2005/8/layout/orgChart1"/>
    <dgm:cxn modelId="{D0FB4CD4-CAB3-4180-B1F5-80AF8A40F6D0}" type="presParOf" srcId="{0420A7E5-1DE7-40AA-8B40-6672BC8E8783}" destId="{668A2196-DA6E-46B8-B849-22969A72DA4A}" srcOrd="0" destOrd="0" presId="urn:microsoft.com/office/officeart/2005/8/layout/orgChart1"/>
    <dgm:cxn modelId="{5A92716C-4B55-4308-96D4-691C80E93568}" type="presParOf" srcId="{668A2196-DA6E-46B8-B849-22969A72DA4A}" destId="{6AAAF9A9-9592-4AE3-8BE0-CFCF5D5D0103}" srcOrd="0" destOrd="0" presId="urn:microsoft.com/office/officeart/2005/8/layout/orgChart1"/>
    <dgm:cxn modelId="{E83B5522-0786-43CD-9A1D-28EC268C535A}" type="presParOf" srcId="{6AAAF9A9-9592-4AE3-8BE0-CFCF5D5D0103}" destId="{F53CAF35-E60C-412F-A191-B2233957365A}" srcOrd="0" destOrd="0" presId="urn:microsoft.com/office/officeart/2005/8/layout/orgChart1"/>
    <dgm:cxn modelId="{AB4345BA-503F-4DB5-BD95-7F3ED1A78142}" type="presParOf" srcId="{6AAAF9A9-9592-4AE3-8BE0-CFCF5D5D0103}" destId="{F25C9EA0-9192-46AD-95CB-C3CC5CE31DE6}" srcOrd="1" destOrd="0" presId="urn:microsoft.com/office/officeart/2005/8/layout/orgChart1"/>
    <dgm:cxn modelId="{A604CA9E-CAAC-4059-B14A-D0499A5DAFEB}" type="presParOf" srcId="{668A2196-DA6E-46B8-B849-22969A72DA4A}" destId="{2DF52D8B-6E28-481E-8224-B10406582509}" srcOrd="1" destOrd="0" presId="urn:microsoft.com/office/officeart/2005/8/layout/orgChart1"/>
    <dgm:cxn modelId="{76EECD43-5925-4944-915D-3873F9EFC9C5}" type="presParOf" srcId="{2DF52D8B-6E28-481E-8224-B10406582509}" destId="{28A1641C-10A7-4BD8-8E04-65441BDC4859}" srcOrd="0" destOrd="0" presId="urn:microsoft.com/office/officeart/2005/8/layout/orgChart1"/>
    <dgm:cxn modelId="{BDD1BED9-7310-43CE-8AAA-492D594319BB}" type="presParOf" srcId="{2DF52D8B-6E28-481E-8224-B10406582509}" destId="{35B6E1E5-504E-4EDD-A0C0-B6B25DCD6C26}" srcOrd="1" destOrd="0" presId="urn:microsoft.com/office/officeart/2005/8/layout/orgChart1"/>
    <dgm:cxn modelId="{12AE2719-13C2-49CD-AB63-6DF1AE69FE45}" type="presParOf" srcId="{35B6E1E5-504E-4EDD-A0C0-B6B25DCD6C26}" destId="{44F1FB14-69E1-4549-924C-47760958E69E}" srcOrd="0" destOrd="0" presId="urn:microsoft.com/office/officeart/2005/8/layout/orgChart1"/>
    <dgm:cxn modelId="{3B9AB22F-0965-4CD1-9BD4-95A79407304F}" type="presParOf" srcId="{44F1FB14-69E1-4549-924C-47760958E69E}" destId="{9DE2B05F-065D-4D30-9D35-35D145184512}" srcOrd="0" destOrd="0" presId="urn:microsoft.com/office/officeart/2005/8/layout/orgChart1"/>
    <dgm:cxn modelId="{7478FCBA-27E7-4D71-9DBB-A8BB7EEAB9BF}" type="presParOf" srcId="{44F1FB14-69E1-4549-924C-47760958E69E}" destId="{5254172D-4C25-4191-987A-805DD3D52D48}" srcOrd="1" destOrd="0" presId="urn:microsoft.com/office/officeart/2005/8/layout/orgChart1"/>
    <dgm:cxn modelId="{67411688-C9F5-4B0F-9B4F-D5E7E0858704}" type="presParOf" srcId="{35B6E1E5-504E-4EDD-A0C0-B6B25DCD6C26}" destId="{8978F1BB-6B2D-45F1-9E83-652185BBBC91}" srcOrd="1" destOrd="0" presId="urn:microsoft.com/office/officeart/2005/8/layout/orgChart1"/>
    <dgm:cxn modelId="{2600ACAD-259E-4444-8EDB-BFA4E4049536}" type="presParOf" srcId="{8978F1BB-6B2D-45F1-9E83-652185BBBC91}" destId="{82569E15-C50F-46C9-A3BD-B58BC9ED2B60}" srcOrd="0" destOrd="0" presId="urn:microsoft.com/office/officeart/2005/8/layout/orgChart1"/>
    <dgm:cxn modelId="{DDFFC7FE-08D9-41F4-9133-6BBB7896D687}" type="presParOf" srcId="{8978F1BB-6B2D-45F1-9E83-652185BBBC91}" destId="{54124915-7AFE-4B5F-AA1B-BA89F4B6AAD3}" srcOrd="1" destOrd="0" presId="urn:microsoft.com/office/officeart/2005/8/layout/orgChart1"/>
    <dgm:cxn modelId="{0F05FD3B-4D8C-46C3-A725-086B2AC97879}" type="presParOf" srcId="{54124915-7AFE-4B5F-AA1B-BA89F4B6AAD3}" destId="{C9140D51-AB93-4B3C-82C2-BAF032D945CF}" srcOrd="0" destOrd="0" presId="urn:microsoft.com/office/officeart/2005/8/layout/orgChart1"/>
    <dgm:cxn modelId="{57D33626-6585-4D24-A58D-B3352F173215}" type="presParOf" srcId="{C9140D51-AB93-4B3C-82C2-BAF032D945CF}" destId="{257E5A7A-9090-4D90-8E37-73DAD5AE5F36}" srcOrd="0" destOrd="0" presId="urn:microsoft.com/office/officeart/2005/8/layout/orgChart1"/>
    <dgm:cxn modelId="{8874B57E-C6DF-46E7-85D2-C26CABBAF896}" type="presParOf" srcId="{C9140D51-AB93-4B3C-82C2-BAF032D945CF}" destId="{1AF75E11-ED49-4E62-93C5-A163409251F2}" srcOrd="1" destOrd="0" presId="urn:microsoft.com/office/officeart/2005/8/layout/orgChart1"/>
    <dgm:cxn modelId="{4ED71617-AECE-4E9E-8D28-F500B881FA08}" type="presParOf" srcId="{54124915-7AFE-4B5F-AA1B-BA89F4B6AAD3}" destId="{FF6DE6A9-4E0F-4B43-9F01-FED0552D9AC9}" srcOrd="1" destOrd="0" presId="urn:microsoft.com/office/officeart/2005/8/layout/orgChart1"/>
    <dgm:cxn modelId="{00339B87-A595-4429-911B-A93CEF52421C}" type="presParOf" srcId="{FF6DE6A9-4E0F-4B43-9F01-FED0552D9AC9}" destId="{758D9B28-A088-43B0-9D9A-24DB900CC513}" srcOrd="0" destOrd="0" presId="urn:microsoft.com/office/officeart/2005/8/layout/orgChart1"/>
    <dgm:cxn modelId="{41950D10-2122-4F4C-B3C6-811CA156725F}" type="presParOf" srcId="{FF6DE6A9-4E0F-4B43-9F01-FED0552D9AC9}" destId="{3B4B5906-9FD2-4D1F-A2BE-3D0F5483A60D}" srcOrd="1" destOrd="0" presId="urn:microsoft.com/office/officeart/2005/8/layout/orgChart1"/>
    <dgm:cxn modelId="{44551871-A0A5-4794-9C5C-D75B57172E9C}" type="presParOf" srcId="{3B4B5906-9FD2-4D1F-A2BE-3D0F5483A60D}" destId="{3957A19D-9FF2-4B6B-85C5-8D26CE930C42}" srcOrd="0" destOrd="0" presId="urn:microsoft.com/office/officeart/2005/8/layout/orgChart1"/>
    <dgm:cxn modelId="{BC824058-CD1A-43A1-84E0-03F4074871AD}" type="presParOf" srcId="{3957A19D-9FF2-4B6B-85C5-8D26CE930C42}" destId="{D473A66D-F506-4388-AAE7-F8650AD2B26C}" srcOrd="0" destOrd="0" presId="urn:microsoft.com/office/officeart/2005/8/layout/orgChart1"/>
    <dgm:cxn modelId="{DA3F00FD-643E-4382-9E70-87B1B891E48E}" type="presParOf" srcId="{3957A19D-9FF2-4B6B-85C5-8D26CE930C42}" destId="{FBA198AB-E0E1-4030-97C5-5E847531A90C}" srcOrd="1" destOrd="0" presId="urn:microsoft.com/office/officeart/2005/8/layout/orgChart1"/>
    <dgm:cxn modelId="{ED8A9709-B05C-4742-971F-326E2D466BD9}" type="presParOf" srcId="{3B4B5906-9FD2-4D1F-A2BE-3D0F5483A60D}" destId="{AAB7D5F6-26DF-4C50-8E65-A1D6B7C9F832}" srcOrd="1" destOrd="0" presId="urn:microsoft.com/office/officeart/2005/8/layout/orgChart1"/>
    <dgm:cxn modelId="{EF80D62F-56D9-4606-A655-735BB4AC678D}" type="presParOf" srcId="{AAB7D5F6-26DF-4C50-8E65-A1D6B7C9F832}" destId="{86E13C80-9C4E-485D-9FC7-D392B40EFDA2}" srcOrd="0" destOrd="0" presId="urn:microsoft.com/office/officeart/2005/8/layout/orgChart1"/>
    <dgm:cxn modelId="{4B610E88-DAC9-463A-8C01-8798EEA8A270}" type="presParOf" srcId="{AAB7D5F6-26DF-4C50-8E65-A1D6B7C9F832}" destId="{E29B7590-EA52-4863-A313-9467D5350268}" srcOrd="1" destOrd="0" presId="urn:microsoft.com/office/officeart/2005/8/layout/orgChart1"/>
    <dgm:cxn modelId="{FF6BC905-60C4-4264-B4BC-F3122E1E8514}" type="presParOf" srcId="{E29B7590-EA52-4863-A313-9467D5350268}" destId="{3ED2B945-5282-4FFE-96CB-FA77FF3A1D4F}" srcOrd="0" destOrd="0" presId="urn:microsoft.com/office/officeart/2005/8/layout/orgChart1"/>
    <dgm:cxn modelId="{6047A3C9-14D6-404B-B593-66EC5681D09C}" type="presParOf" srcId="{3ED2B945-5282-4FFE-96CB-FA77FF3A1D4F}" destId="{EB4DD5F2-6F35-41C7-A493-00FAAE666727}" srcOrd="0" destOrd="0" presId="urn:microsoft.com/office/officeart/2005/8/layout/orgChart1"/>
    <dgm:cxn modelId="{E2378B44-018B-4CCB-BE89-03B772B600E2}" type="presParOf" srcId="{3ED2B945-5282-4FFE-96CB-FA77FF3A1D4F}" destId="{3BCF7C2D-15A4-4FB5-B2B4-9D62FB824847}" srcOrd="1" destOrd="0" presId="urn:microsoft.com/office/officeart/2005/8/layout/orgChart1"/>
    <dgm:cxn modelId="{907A44C0-F233-4C41-9D29-CCDF68FBE232}" type="presParOf" srcId="{E29B7590-EA52-4863-A313-9467D5350268}" destId="{4DE337AC-BC7E-40E7-B97E-40950DA9E200}" srcOrd="1" destOrd="0" presId="urn:microsoft.com/office/officeart/2005/8/layout/orgChart1"/>
    <dgm:cxn modelId="{AC332CCE-A3F7-4CA5-B8BE-B8F46A64E49E}" type="presParOf" srcId="{E29B7590-EA52-4863-A313-9467D5350268}" destId="{6153EEB1-4FCC-4C17-80D8-409ABEF7B486}" srcOrd="2" destOrd="0" presId="urn:microsoft.com/office/officeart/2005/8/layout/orgChart1"/>
    <dgm:cxn modelId="{D91A2363-1B84-47CD-BD0B-2146B01A9BB9}" type="presParOf" srcId="{AAB7D5F6-26DF-4C50-8E65-A1D6B7C9F832}" destId="{3977E125-869C-41BE-B145-5F50A5BC3EB7}" srcOrd="2" destOrd="0" presId="urn:microsoft.com/office/officeart/2005/8/layout/orgChart1"/>
    <dgm:cxn modelId="{823088BF-DCD8-4D6A-85AD-742499CE60DE}" type="presParOf" srcId="{AAB7D5F6-26DF-4C50-8E65-A1D6B7C9F832}" destId="{931C1BC0-09BB-4278-B6CC-ADA6869C2D87}" srcOrd="3" destOrd="0" presId="urn:microsoft.com/office/officeart/2005/8/layout/orgChart1"/>
    <dgm:cxn modelId="{CCA0C24B-16BD-48D1-9FA3-353289DA4383}" type="presParOf" srcId="{931C1BC0-09BB-4278-B6CC-ADA6869C2D87}" destId="{396AC7A9-38F6-4D2A-AA38-E8E295ABDEBF}" srcOrd="0" destOrd="0" presId="urn:microsoft.com/office/officeart/2005/8/layout/orgChart1"/>
    <dgm:cxn modelId="{89F8FB43-F76B-40BB-A626-2CF32BC0895E}" type="presParOf" srcId="{396AC7A9-38F6-4D2A-AA38-E8E295ABDEBF}" destId="{7C701127-CD9F-49F7-8331-BB83E90DD08C}" srcOrd="0" destOrd="0" presId="urn:microsoft.com/office/officeart/2005/8/layout/orgChart1"/>
    <dgm:cxn modelId="{47F27AA9-3AAA-4FE3-A36F-0B14D7179471}" type="presParOf" srcId="{396AC7A9-38F6-4D2A-AA38-E8E295ABDEBF}" destId="{B393A1EF-CBDA-4214-9CA1-D5591C985249}" srcOrd="1" destOrd="0" presId="urn:microsoft.com/office/officeart/2005/8/layout/orgChart1"/>
    <dgm:cxn modelId="{934878F6-FF91-4DD3-93A4-17EFBE08730B}" type="presParOf" srcId="{931C1BC0-09BB-4278-B6CC-ADA6869C2D87}" destId="{72A12E8E-02E3-4D1D-A34E-2C57E562A476}" srcOrd="1" destOrd="0" presId="urn:microsoft.com/office/officeart/2005/8/layout/orgChart1"/>
    <dgm:cxn modelId="{C1A171A4-B832-437C-BEB9-4ADA380EA8D9}" type="presParOf" srcId="{72A12E8E-02E3-4D1D-A34E-2C57E562A476}" destId="{76833F43-1939-44A3-875A-BF2AC5AD507B}" srcOrd="0" destOrd="0" presId="urn:microsoft.com/office/officeart/2005/8/layout/orgChart1"/>
    <dgm:cxn modelId="{98B98E10-169E-4DD7-9B68-F75D6ADA8948}" type="presParOf" srcId="{72A12E8E-02E3-4D1D-A34E-2C57E562A476}" destId="{5FB3EEAB-300D-41EC-B898-E3D5A7929A8B}" srcOrd="1" destOrd="0" presId="urn:microsoft.com/office/officeart/2005/8/layout/orgChart1"/>
    <dgm:cxn modelId="{1B62A063-7675-489D-986A-8FB1ADA30B36}" type="presParOf" srcId="{5FB3EEAB-300D-41EC-B898-E3D5A7929A8B}" destId="{5F8C0BE2-416D-4F48-81D2-B1C22014D413}" srcOrd="0" destOrd="0" presId="urn:microsoft.com/office/officeart/2005/8/layout/orgChart1"/>
    <dgm:cxn modelId="{ECB8ED8C-FB98-48D8-925B-9FE61795E687}" type="presParOf" srcId="{5F8C0BE2-416D-4F48-81D2-B1C22014D413}" destId="{05869058-42E5-45DB-9C0E-48953D333589}" srcOrd="0" destOrd="0" presId="urn:microsoft.com/office/officeart/2005/8/layout/orgChart1"/>
    <dgm:cxn modelId="{CC2C4B28-F628-4284-BDA9-1864021F1E02}" type="presParOf" srcId="{5F8C0BE2-416D-4F48-81D2-B1C22014D413}" destId="{8319CA8C-F573-443C-90C9-D294F96A6319}" srcOrd="1" destOrd="0" presId="urn:microsoft.com/office/officeart/2005/8/layout/orgChart1"/>
    <dgm:cxn modelId="{343B60F8-3458-4DD1-BEBF-759C11AD32F3}" type="presParOf" srcId="{5FB3EEAB-300D-41EC-B898-E3D5A7929A8B}" destId="{EC394AEE-E080-4201-918F-E03F268DD7FC}" srcOrd="1" destOrd="0" presId="urn:microsoft.com/office/officeart/2005/8/layout/orgChart1"/>
    <dgm:cxn modelId="{0EB53342-70D5-4891-9909-EFCB8760A2B3}" type="presParOf" srcId="{5FB3EEAB-300D-41EC-B898-E3D5A7929A8B}" destId="{D47951AA-4A4E-490D-A739-875BA181A4F1}" srcOrd="2" destOrd="0" presId="urn:microsoft.com/office/officeart/2005/8/layout/orgChart1"/>
    <dgm:cxn modelId="{96BA20CC-1A91-43DB-9EE7-7FA4296718AD}" type="presParOf" srcId="{72A12E8E-02E3-4D1D-A34E-2C57E562A476}" destId="{B48D2A58-35B4-4926-B7D9-BFF1AB9E07B6}" srcOrd="2" destOrd="0" presId="urn:microsoft.com/office/officeart/2005/8/layout/orgChart1"/>
    <dgm:cxn modelId="{6CF65EAB-AA4F-4122-ABAB-E0FFB8947739}" type="presParOf" srcId="{72A12E8E-02E3-4D1D-A34E-2C57E562A476}" destId="{2D420CC1-0D19-4D9E-8430-13EF165DA8AC}" srcOrd="3" destOrd="0" presId="urn:microsoft.com/office/officeart/2005/8/layout/orgChart1"/>
    <dgm:cxn modelId="{0F3F7EF2-0A9E-4FCC-A3B3-F24B8DA16490}" type="presParOf" srcId="{2D420CC1-0D19-4D9E-8430-13EF165DA8AC}" destId="{FCA37A4D-8EFE-497E-9C9C-C16A598E2DE8}" srcOrd="0" destOrd="0" presId="urn:microsoft.com/office/officeart/2005/8/layout/orgChart1"/>
    <dgm:cxn modelId="{E9108ED1-90BB-4D38-BA1A-C0844D526367}" type="presParOf" srcId="{FCA37A4D-8EFE-497E-9C9C-C16A598E2DE8}" destId="{C9060AD2-8ACF-45B3-88F3-D6F79A129E56}" srcOrd="0" destOrd="0" presId="urn:microsoft.com/office/officeart/2005/8/layout/orgChart1"/>
    <dgm:cxn modelId="{38F2C612-50AF-49C4-A9D5-1BD008159027}" type="presParOf" srcId="{FCA37A4D-8EFE-497E-9C9C-C16A598E2DE8}" destId="{5ADC9D5F-86AC-414F-AF87-98375DB388B5}" srcOrd="1" destOrd="0" presId="urn:microsoft.com/office/officeart/2005/8/layout/orgChart1"/>
    <dgm:cxn modelId="{790DA378-A9AD-4E81-B3FC-18F374EA5C9C}" type="presParOf" srcId="{2D420CC1-0D19-4D9E-8430-13EF165DA8AC}" destId="{F78F9AAD-1725-4A0B-B2FF-94460067596E}" srcOrd="1" destOrd="0" presId="urn:microsoft.com/office/officeart/2005/8/layout/orgChart1"/>
    <dgm:cxn modelId="{F5EC065F-8623-4840-A870-F08DA413EAB7}" type="presParOf" srcId="{2D420CC1-0D19-4D9E-8430-13EF165DA8AC}" destId="{52AC0AF5-99B1-4CB5-881D-30B9FBB22AD4}" srcOrd="2" destOrd="0" presId="urn:microsoft.com/office/officeart/2005/8/layout/orgChart1"/>
    <dgm:cxn modelId="{0E9B4C2E-C0CD-4639-BC23-3C2ABD5B9BD5}" type="presParOf" srcId="{72A12E8E-02E3-4D1D-A34E-2C57E562A476}" destId="{CBB9CFD9-3529-4C5A-A440-57B89C084763}" srcOrd="4" destOrd="0" presId="urn:microsoft.com/office/officeart/2005/8/layout/orgChart1"/>
    <dgm:cxn modelId="{2D86912E-2E05-4ED4-A86F-848346C0F134}" type="presParOf" srcId="{72A12E8E-02E3-4D1D-A34E-2C57E562A476}" destId="{0C0962CE-3710-41CA-9839-C91FD72E4B2D}" srcOrd="5" destOrd="0" presId="urn:microsoft.com/office/officeart/2005/8/layout/orgChart1"/>
    <dgm:cxn modelId="{2C0841DA-01A8-4D0F-AD4E-7C8871B8DDA6}" type="presParOf" srcId="{0C0962CE-3710-41CA-9839-C91FD72E4B2D}" destId="{B32E8F1B-B190-450A-A8AD-C9FBC10ACC23}" srcOrd="0" destOrd="0" presId="urn:microsoft.com/office/officeart/2005/8/layout/orgChart1"/>
    <dgm:cxn modelId="{D4D28821-D569-4109-92F5-186079E46ED3}" type="presParOf" srcId="{B32E8F1B-B190-450A-A8AD-C9FBC10ACC23}" destId="{A5304468-1CFD-4B95-986C-0092E2DA8534}" srcOrd="0" destOrd="0" presId="urn:microsoft.com/office/officeart/2005/8/layout/orgChart1"/>
    <dgm:cxn modelId="{DAC8553E-D3BF-436D-8EF5-C2B6D950DD3E}" type="presParOf" srcId="{B32E8F1B-B190-450A-A8AD-C9FBC10ACC23}" destId="{05AA207C-CE85-4794-BDBD-9D99F5E5348D}" srcOrd="1" destOrd="0" presId="urn:microsoft.com/office/officeart/2005/8/layout/orgChart1"/>
    <dgm:cxn modelId="{37D68D0E-84A2-4A71-9398-F1AC775FDDD4}" type="presParOf" srcId="{0C0962CE-3710-41CA-9839-C91FD72E4B2D}" destId="{458B20DA-0625-4B87-BDE7-63D4C70AA5ED}" srcOrd="1" destOrd="0" presId="urn:microsoft.com/office/officeart/2005/8/layout/orgChart1"/>
    <dgm:cxn modelId="{E1CAEFC5-4581-4E39-BF27-D8B079430AB7}" type="presParOf" srcId="{0C0962CE-3710-41CA-9839-C91FD72E4B2D}" destId="{478C439E-563B-475B-B0E3-BBA43DA019D7}" srcOrd="2" destOrd="0" presId="urn:microsoft.com/office/officeart/2005/8/layout/orgChart1"/>
    <dgm:cxn modelId="{BCF196F2-7695-49D6-91FC-626DC626FCF9}" type="presParOf" srcId="{931C1BC0-09BB-4278-B6CC-ADA6869C2D87}" destId="{C092D3AA-70C8-4E64-99A8-A1D376073AF0}" srcOrd="2" destOrd="0" presId="urn:microsoft.com/office/officeart/2005/8/layout/orgChart1"/>
    <dgm:cxn modelId="{5EB3F16A-E96D-4F90-970D-D4674F2F9AB0}" type="presParOf" srcId="{AAB7D5F6-26DF-4C50-8E65-A1D6B7C9F832}" destId="{DAEEF2BB-34ED-4E88-8D2D-ABDAF16363BE}" srcOrd="4" destOrd="0" presId="urn:microsoft.com/office/officeart/2005/8/layout/orgChart1"/>
    <dgm:cxn modelId="{C5198613-B1CA-433F-88B1-02BA1A0BF6ED}" type="presParOf" srcId="{AAB7D5F6-26DF-4C50-8E65-A1D6B7C9F832}" destId="{FC2E105D-E0C2-4A3F-A920-CB94ED40A439}" srcOrd="5" destOrd="0" presId="urn:microsoft.com/office/officeart/2005/8/layout/orgChart1"/>
    <dgm:cxn modelId="{146ED596-6EB3-4F13-A1C3-DB02B6A8AE4B}" type="presParOf" srcId="{FC2E105D-E0C2-4A3F-A920-CB94ED40A439}" destId="{DC1813E9-8B13-42A0-91D4-D7AD5EA7F00A}" srcOrd="0" destOrd="0" presId="urn:microsoft.com/office/officeart/2005/8/layout/orgChart1"/>
    <dgm:cxn modelId="{E81E9128-FD3F-4BA6-A77A-F63AB005DBA0}" type="presParOf" srcId="{DC1813E9-8B13-42A0-91D4-D7AD5EA7F00A}" destId="{FAAF2D59-2EDE-41ED-A5DF-8AFE9C5DB329}" srcOrd="0" destOrd="0" presId="urn:microsoft.com/office/officeart/2005/8/layout/orgChart1"/>
    <dgm:cxn modelId="{48329D4A-7F07-44A6-978B-1ECD13795E72}" type="presParOf" srcId="{DC1813E9-8B13-42A0-91D4-D7AD5EA7F00A}" destId="{836FF445-CAF0-4B51-8291-DE8056F40C0F}" srcOrd="1" destOrd="0" presId="urn:microsoft.com/office/officeart/2005/8/layout/orgChart1"/>
    <dgm:cxn modelId="{C4C43D8F-872E-4848-B545-5B7D450C939E}" type="presParOf" srcId="{FC2E105D-E0C2-4A3F-A920-CB94ED40A439}" destId="{2BB5102A-C7A4-4072-AAC1-1781D63284C6}" srcOrd="1" destOrd="0" presId="urn:microsoft.com/office/officeart/2005/8/layout/orgChart1"/>
    <dgm:cxn modelId="{50ED8F09-05D2-4D26-A646-127D53A382A2}" type="presParOf" srcId="{FC2E105D-E0C2-4A3F-A920-CB94ED40A439}" destId="{70857A34-5E45-40D0-BF60-BECE248A8DF1}" srcOrd="2" destOrd="0" presId="urn:microsoft.com/office/officeart/2005/8/layout/orgChart1"/>
    <dgm:cxn modelId="{4028DA59-A3DD-46DA-81DE-30C1B4C83BAB}" type="presParOf" srcId="{AAB7D5F6-26DF-4C50-8E65-A1D6B7C9F832}" destId="{F1FF0E73-F95A-479C-8868-6334AC68C48A}" srcOrd="6" destOrd="0" presId="urn:microsoft.com/office/officeart/2005/8/layout/orgChart1"/>
    <dgm:cxn modelId="{E478AA35-F76E-46A8-A676-A38E7B0A8D74}" type="presParOf" srcId="{AAB7D5F6-26DF-4C50-8E65-A1D6B7C9F832}" destId="{6F7644BB-0FA1-4CC1-91F9-E45EBD22CE40}" srcOrd="7" destOrd="0" presId="urn:microsoft.com/office/officeart/2005/8/layout/orgChart1"/>
    <dgm:cxn modelId="{83F5D398-3222-4D70-99A0-A9A05CB630D6}" type="presParOf" srcId="{6F7644BB-0FA1-4CC1-91F9-E45EBD22CE40}" destId="{B119BAF3-4000-4BFA-904D-3084C6DD7DA1}" srcOrd="0" destOrd="0" presId="urn:microsoft.com/office/officeart/2005/8/layout/orgChart1"/>
    <dgm:cxn modelId="{6D94E8AB-A6F5-4086-80D2-68F82731C5B6}" type="presParOf" srcId="{B119BAF3-4000-4BFA-904D-3084C6DD7DA1}" destId="{FAF0A641-2A47-48D6-8146-6D67BD10CAD9}" srcOrd="0" destOrd="0" presId="urn:microsoft.com/office/officeart/2005/8/layout/orgChart1"/>
    <dgm:cxn modelId="{ED9900BE-F1B3-484C-B548-F5EA14A918CD}" type="presParOf" srcId="{B119BAF3-4000-4BFA-904D-3084C6DD7DA1}" destId="{B886C306-DECD-4203-AA8D-98C9BD7E76E5}" srcOrd="1" destOrd="0" presId="urn:microsoft.com/office/officeart/2005/8/layout/orgChart1"/>
    <dgm:cxn modelId="{00904927-D106-4439-BC36-A9322BFF2DE0}" type="presParOf" srcId="{6F7644BB-0FA1-4CC1-91F9-E45EBD22CE40}" destId="{448C0F28-6560-44B7-B3C8-0CE594F1AF01}" srcOrd="1" destOrd="0" presId="urn:microsoft.com/office/officeart/2005/8/layout/orgChart1"/>
    <dgm:cxn modelId="{08F8D657-439F-4D61-AFE4-6A751DDC88D3}" type="presParOf" srcId="{6F7644BB-0FA1-4CC1-91F9-E45EBD22CE40}" destId="{A11E8FDE-ED8E-491A-9646-D547943FC3E6}" srcOrd="2" destOrd="0" presId="urn:microsoft.com/office/officeart/2005/8/layout/orgChart1"/>
    <dgm:cxn modelId="{255D55BE-0EF7-4BB4-BE20-9C26B5E1E12C}" type="presParOf" srcId="{AAB7D5F6-26DF-4C50-8E65-A1D6B7C9F832}" destId="{D5321660-BDD2-460C-9612-BA37901DD6BF}" srcOrd="8" destOrd="0" presId="urn:microsoft.com/office/officeart/2005/8/layout/orgChart1"/>
    <dgm:cxn modelId="{56F76AE5-77A9-469B-AFC9-264444AA446B}" type="presParOf" srcId="{AAB7D5F6-26DF-4C50-8E65-A1D6B7C9F832}" destId="{54884A74-E69C-47F8-B82D-7D262579E1DF}" srcOrd="9" destOrd="0" presId="urn:microsoft.com/office/officeart/2005/8/layout/orgChart1"/>
    <dgm:cxn modelId="{6D4B6BFB-FA8D-4AC5-BCCA-980ACBFBE92A}" type="presParOf" srcId="{54884A74-E69C-47F8-B82D-7D262579E1DF}" destId="{C9027D87-9C5D-4454-A169-6106D31773E0}" srcOrd="0" destOrd="0" presId="urn:microsoft.com/office/officeart/2005/8/layout/orgChart1"/>
    <dgm:cxn modelId="{D55AD61C-7AB6-4AF3-9406-BDE2BC6CF9AB}" type="presParOf" srcId="{C9027D87-9C5D-4454-A169-6106D31773E0}" destId="{4F685E2C-A69C-43EC-ABB7-41A673C469C7}" srcOrd="0" destOrd="0" presId="urn:microsoft.com/office/officeart/2005/8/layout/orgChart1"/>
    <dgm:cxn modelId="{4C8E97FA-F21A-41BF-9160-CE5D1DE9BD02}" type="presParOf" srcId="{C9027D87-9C5D-4454-A169-6106D31773E0}" destId="{A9704F9B-E092-4A87-AA7E-228AE8CA44C3}" srcOrd="1" destOrd="0" presId="urn:microsoft.com/office/officeart/2005/8/layout/orgChart1"/>
    <dgm:cxn modelId="{366438B4-4A83-44D1-BEDC-F5451EA6E266}" type="presParOf" srcId="{54884A74-E69C-47F8-B82D-7D262579E1DF}" destId="{5F5F1CD0-1434-4E8D-86FB-A649F5016235}" srcOrd="1" destOrd="0" presId="urn:microsoft.com/office/officeart/2005/8/layout/orgChart1"/>
    <dgm:cxn modelId="{1BB778E4-EBB8-4461-882C-EA22AA0D6A06}" type="presParOf" srcId="{54884A74-E69C-47F8-B82D-7D262579E1DF}" destId="{6DE2D54F-B17C-42C2-96B7-947BC65C59A7}" srcOrd="2" destOrd="0" presId="urn:microsoft.com/office/officeart/2005/8/layout/orgChart1"/>
    <dgm:cxn modelId="{416F39D3-A6A5-4FAA-A1B1-0B2055723C8F}" type="presParOf" srcId="{AAB7D5F6-26DF-4C50-8E65-A1D6B7C9F832}" destId="{9D4C55BB-50EA-4710-AABC-9F564AB4E873}" srcOrd="10" destOrd="0" presId="urn:microsoft.com/office/officeart/2005/8/layout/orgChart1"/>
    <dgm:cxn modelId="{DD0ED352-C109-4EE0-9EBA-0D62E48998AE}" type="presParOf" srcId="{AAB7D5F6-26DF-4C50-8E65-A1D6B7C9F832}" destId="{EBC7C7B3-D226-4590-A3A4-736455238EDC}" srcOrd="11" destOrd="0" presId="urn:microsoft.com/office/officeart/2005/8/layout/orgChart1"/>
    <dgm:cxn modelId="{CA4D2204-EA76-4FD1-A20C-13631F36ACA3}" type="presParOf" srcId="{EBC7C7B3-D226-4590-A3A4-736455238EDC}" destId="{0DC32F9E-E904-4475-AD0B-1C64C45D8BFA}" srcOrd="0" destOrd="0" presId="urn:microsoft.com/office/officeart/2005/8/layout/orgChart1"/>
    <dgm:cxn modelId="{CAD93E7C-F3D4-4A4C-98AF-4B925A24B1DC}" type="presParOf" srcId="{0DC32F9E-E904-4475-AD0B-1C64C45D8BFA}" destId="{F71A3A3A-CCB1-418D-8756-6D285C04C2C8}" srcOrd="0" destOrd="0" presId="urn:microsoft.com/office/officeart/2005/8/layout/orgChart1"/>
    <dgm:cxn modelId="{6FE4E3E6-2EBF-45D5-83DC-BBC04EA5A76B}" type="presParOf" srcId="{0DC32F9E-E904-4475-AD0B-1C64C45D8BFA}" destId="{FC36B199-2C7B-42BB-9940-1C4139FEEF5B}" srcOrd="1" destOrd="0" presId="urn:microsoft.com/office/officeart/2005/8/layout/orgChart1"/>
    <dgm:cxn modelId="{5EDF8B37-3DE6-4EDB-8C0E-9E32D9048FC9}" type="presParOf" srcId="{EBC7C7B3-D226-4590-A3A4-736455238EDC}" destId="{A9B58182-349D-4659-955F-1EE862977368}" srcOrd="1" destOrd="0" presId="urn:microsoft.com/office/officeart/2005/8/layout/orgChart1"/>
    <dgm:cxn modelId="{D836CF8D-5057-41CF-92BE-C2AEE277A68B}" type="presParOf" srcId="{EBC7C7B3-D226-4590-A3A4-736455238EDC}" destId="{DA6E73D1-E63E-48B7-8EA4-AA13A216F664}" srcOrd="2" destOrd="0" presId="urn:microsoft.com/office/officeart/2005/8/layout/orgChart1"/>
    <dgm:cxn modelId="{F932FCBD-6711-48E6-8743-91725E31DF44}" type="presParOf" srcId="{3B4B5906-9FD2-4D1F-A2BE-3D0F5483A60D}" destId="{DC9D9C07-2058-49D7-B8C5-083C30CEE1D2}" srcOrd="2" destOrd="0" presId="urn:microsoft.com/office/officeart/2005/8/layout/orgChart1"/>
    <dgm:cxn modelId="{FCB62545-DD87-472A-A24A-60EFE33EE8D9}" type="presParOf" srcId="{FF6DE6A9-4E0F-4B43-9F01-FED0552D9AC9}" destId="{191E1F28-1249-4076-AEF1-26F19EEE5907}" srcOrd="2" destOrd="0" presId="urn:microsoft.com/office/officeart/2005/8/layout/orgChart1"/>
    <dgm:cxn modelId="{9AAA3FBD-967F-4EA0-9A47-A40B6949B4C2}" type="presParOf" srcId="{FF6DE6A9-4E0F-4B43-9F01-FED0552D9AC9}" destId="{7BD1F5FB-70A9-4062-B13C-F417D138CB33}" srcOrd="3" destOrd="0" presId="urn:microsoft.com/office/officeart/2005/8/layout/orgChart1"/>
    <dgm:cxn modelId="{2E3229CA-A3C5-476D-B8DF-8644F3A57576}" type="presParOf" srcId="{7BD1F5FB-70A9-4062-B13C-F417D138CB33}" destId="{0F8B1573-36F9-45B0-9247-7CB60AC0BFA7}" srcOrd="0" destOrd="0" presId="urn:microsoft.com/office/officeart/2005/8/layout/orgChart1"/>
    <dgm:cxn modelId="{43B4A075-5E71-41C8-9D52-BA859B71FFE5}" type="presParOf" srcId="{0F8B1573-36F9-45B0-9247-7CB60AC0BFA7}" destId="{99BF9971-A0E3-4238-A800-3408CB73BB64}" srcOrd="0" destOrd="0" presId="urn:microsoft.com/office/officeart/2005/8/layout/orgChart1"/>
    <dgm:cxn modelId="{6B102267-5408-44D9-A33E-DD8EA1B6A100}" type="presParOf" srcId="{0F8B1573-36F9-45B0-9247-7CB60AC0BFA7}" destId="{DCCA199F-8192-40C3-A18D-A7E960EB4DE6}" srcOrd="1" destOrd="0" presId="urn:microsoft.com/office/officeart/2005/8/layout/orgChart1"/>
    <dgm:cxn modelId="{5CDFA340-6E71-4255-ABDF-F6A2B04A406D}" type="presParOf" srcId="{7BD1F5FB-70A9-4062-B13C-F417D138CB33}" destId="{7E24F1C8-AFD0-4AE6-9031-FC11B9CFF279}" srcOrd="1" destOrd="0" presId="urn:microsoft.com/office/officeart/2005/8/layout/orgChart1"/>
    <dgm:cxn modelId="{F299DBF4-1D1B-4570-84DF-1A14F89EB232}" type="presParOf" srcId="{7E24F1C8-AFD0-4AE6-9031-FC11B9CFF279}" destId="{F8A229D1-BBB6-4C0F-8107-CF9140C7F122}" srcOrd="0" destOrd="0" presId="urn:microsoft.com/office/officeart/2005/8/layout/orgChart1"/>
    <dgm:cxn modelId="{9543AB33-F794-4373-87C2-8BCC4275C7DB}" type="presParOf" srcId="{7E24F1C8-AFD0-4AE6-9031-FC11B9CFF279}" destId="{D567B141-739D-4A50-91AF-4152DF91F2FD}" srcOrd="1" destOrd="0" presId="urn:microsoft.com/office/officeart/2005/8/layout/orgChart1"/>
    <dgm:cxn modelId="{40EF6553-3BB0-44A8-8F75-802ABA13CB36}" type="presParOf" srcId="{D567B141-739D-4A50-91AF-4152DF91F2FD}" destId="{3DAFBE48-5BCB-46DE-AAFF-D1194DFE0556}" srcOrd="0" destOrd="0" presId="urn:microsoft.com/office/officeart/2005/8/layout/orgChart1"/>
    <dgm:cxn modelId="{2C8BD863-90A7-4CCA-A902-A76C844B0198}" type="presParOf" srcId="{3DAFBE48-5BCB-46DE-AAFF-D1194DFE0556}" destId="{67C20D68-6637-470B-ACBD-FC5832245F78}" srcOrd="0" destOrd="0" presId="urn:microsoft.com/office/officeart/2005/8/layout/orgChart1"/>
    <dgm:cxn modelId="{F95A7817-A8C9-46F7-BAE3-1CF3968F2C1B}" type="presParOf" srcId="{3DAFBE48-5BCB-46DE-AAFF-D1194DFE0556}" destId="{4585793F-AFC4-4AE8-A7C7-606B9613B0E5}" srcOrd="1" destOrd="0" presId="urn:microsoft.com/office/officeart/2005/8/layout/orgChart1"/>
    <dgm:cxn modelId="{8BB879EF-6DB3-43DC-92E3-C289599389AD}" type="presParOf" srcId="{D567B141-739D-4A50-91AF-4152DF91F2FD}" destId="{EA79A455-049A-4AE8-941D-230F63FE6B8E}" srcOrd="1" destOrd="0" presId="urn:microsoft.com/office/officeart/2005/8/layout/orgChart1"/>
    <dgm:cxn modelId="{9EACF9A3-6335-48BD-9DBE-F1E05532F6B9}" type="presParOf" srcId="{EA79A455-049A-4AE8-941D-230F63FE6B8E}" destId="{2C8B5FB3-E0E8-43A1-B857-E5C35A599EE3}" srcOrd="0" destOrd="0" presId="urn:microsoft.com/office/officeart/2005/8/layout/orgChart1"/>
    <dgm:cxn modelId="{B25E1B04-C152-4382-96B9-72C8AB1ACCC1}" type="presParOf" srcId="{EA79A455-049A-4AE8-941D-230F63FE6B8E}" destId="{F4AE5D65-CF97-46F7-8EC0-3E6824F78EF9}" srcOrd="1" destOrd="0" presId="urn:microsoft.com/office/officeart/2005/8/layout/orgChart1"/>
    <dgm:cxn modelId="{14293520-3918-4A0D-A2B3-C65E519452E6}" type="presParOf" srcId="{F4AE5D65-CF97-46F7-8EC0-3E6824F78EF9}" destId="{9E21F0C9-EF7A-4DBB-9596-C6115DDE65C9}" srcOrd="0" destOrd="0" presId="urn:microsoft.com/office/officeart/2005/8/layout/orgChart1"/>
    <dgm:cxn modelId="{B46A171A-62AE-42AC-AD2E-6E1073520B73}" type="presParOf" srcId="{9E21F0C9-EF7A-4DBB-9596-C6115DDE65C9}" destId="{724B6FB0-D912-489E-8C45-2452484E4595}" srcOrd="0" destOrd="0" presId="urn:microsoft.com/office/officeart/2005/8/layout/orgChart1"/>
    <dgm:cxn modelId="{25C746A1-32FB-47B8-91F0-D5D0A36A76F1}" type="presParOf" srcId="{9E21F0C9-EF7A-4DBB-9596-C6115DDE65C9}" destId="{92C1C8A6-CF5D-45CB-B8AB-B7F0ED634CC7}" srcOrd="1" destOrd="0" presId="urn:microsoft.com/office/officeart/2005/8/layout/orgChart1"/>
    <dgm:cxn modelId="{3225C165-23F4-4A40-BB91-115452A772B0}" type="presParOf" srcId="{F4AE5D65-CF97-46F7-8EC0-3E6824F78EF9}" destId="{E885BAC8-852B-43B0-B06B-E1478B4F81F7}" srcOrd="1" destOrd="0" presId="urn:microsoft.com/office/officeart/2005/8/layout/orgChart1"/>
    <dgm:cxn modelId="{092E6224-DE32-4617-949B-F61D6FEDEAB3}" type="presParOf" srcId="{F4AE5D65-CF97-46F7-8EC0-3E6824F78EF9}" destId="{4D7CD6FC-5736-4C48-A0C0-C7CA01D76D0B}" srcOrd="2" destOrd="0" presId="urn:microsoft.com/office/officeart/2005/8/layout/orgChart1"/>
    <dgm:cxn modelId="{0A802427-DD64-49AF-9BB5-208E701CA208}" type="presParOf" srcId="{EA79A455-049A-4AE8-941D-230F63FE6B8E}" destId="{D759FD4A-1F7B-4C26-99F0-34B59EADFE61}" srcOrd="2" destOrd="0" presId="urn:microsoft.com/office/officeart/2005/8/layout/orgChart1"/>
    <dgm:cxn modelId="{8C071E6F-B1E1-49C5-B533-1658E7602643}" type="presParOf" srcId="{EA79A455-049A-4AE8-941D-230F63FE6B8E}" destId="{E7FC43A5-8BD6-4B63-A2EF-C4FE3A15005F}" srcOrd="3" destOrd="0" presId="urn:microsoft.com/office/officeart/2005/8/layout/orgChart1"/>
    <dgm:cxn modelId="{E263E1B5-4F22-446C-B72E-D79D8DE28BC6}" type="presParOf" srcId="{E7FC43A5-8BD6-4B63-A2EF-C4FE3A15005F}" destId="{F687CEA0-4B54-433D-A3A2-8CE1022EC769}" srcOrd="0" destOrd="0" presId="urn:microsoft.com/office/officeart/2005/8/layout/orgChart1"/>
    <dgm:cxn modelId="{0300DBFF-4CEF-4685-A1B3-2CD67F7467AC}" type="presParOf" srcId="{F687CEA0-4B54-433D-A3A2-8CE1022EC769}" destId="{E2BBFB39-AE9F-4A04-A8A3-1BCAC3FC6413}" srcOrd="0" destOrd="0" presId="urn:microsoft.com/office/officeart/2005/8/layout/orgChart1"/>
    <dgm:cxn modelId="{14E3487C-FA1E-4278-8B94-FDF5CFD31E3E}" type="presParOf" srcId="{F687CEA0-4B54-433D-A3A2-8CE1022EC769}" destId="{5394D71B-DB8F-42AD-85CD-BD613F3350ED}" srcOrd="1" destOrd="0" presId="urn:microsoft.com/office/officeart/2005/8/layout/orgChart1"/>
    <dgm:cxn modelId="{8FE7F47A-ECBA-40C7-BFD7-C6C9E5EB8544}" type="presParOf" srcId="{E7FC43A5-8BD6-4B63-A2EF-C4FE3A15005F}" destId="{EC08FB09-3F67-428F-A527-F77524E07AB8}" srcOrd="1" destOrd="0" presId="urn:microsoft.com/office/officeart/2005/8/layout/orgChart1"/>
    <dgm:cxn modelId="{F39C2D30-4A24-4AF9-BA68-2BF4F30B6F45}" type="presParOf" srcId="{E7FC43A5-8BD6-4B63-A2EF-C4FE3A15005F}" destId="{F7E7DB17-35D6-4003-86FE-1E925DCEFD18}" srcOrd="2" destOrd="0" presId="urn:microsoft.com/office/officeart/2005/8/layout/orgChart1"/>
    <dgm:cxn modelId="{1CFAFC48-7232-4461-8095-D8E4AACBAA21}" type="presParOf" srcId="{EA79A455-049A-4AE8-941D-230F63FE6B8E}" destId="{6C6B57A4-71FB-43AC-B4FB-6A53CD54D272}" srcOrd="4" destOrd="0" presId="urn:microsoft.com/office/officeart/2005/8/layout/orgChart1"/>
    <dgm:cxn modelId="{988B5940-DEE7-46DB-80CA-D271E30FBD8E}" type="presParOf" srcId="{EA79A455-049A-4AE8-941D-230F63FE6B8E}" destId="{873DA209-371D-4305-8260-5E842297BCF9}" srcOrd="5" destOrd="0" presId="urn:microsoft.com/office/officeart/2005/8/layout/orgChart1"/>
    <dgm:cxn modelId="{D8661BF9-46A1-445D-8EE9-A79D6BE2F15E}" type="presParOf" srcId="{873DA209-371D-4305-8260-5E842297BCF9}" destId="{0994CD41-FC35-48A3-AFFC-AF2C588CA2E1}" srcOrd="0" destOrd="0" presId="urn:microsoft.com/office/officeart/2005/8/layout/orgChart1"/>
    <dgm:cxn modelId="{6FFFA105-56B1-470A-8963-790FBF000F3B}" type="presParOf" srcId="{0994CD41-FC35-48A3-AFFC-AF2C588CA2E1}" destId="{F84AC0B2-1993-41D5-8177-BF4DA383E583}" srcOrd="0" destOrd="0" presId="urn:microsoft.com/office/officeart/2005/8/layout/orgChart1"/>
    <dgm:cxn modelId="{5D94B2DE-DF04-49E5-B3FE-DCDBDE7162DA}" type="presParOf" srcId="{0994CD41-FC35-48A3-AFFC-AF2C588CA2E1}" destId="{9938BEE4-2CD0-44FD-B365-BD6D1F4CE6EB}" srcOrd="1" destOrd="0" presId="urn:microsoft.com/office/officeart/2005/8/layout/orgChart1"/>
    <dgm:cxn modelId="{0953F9CD-D2E3-4C06-9776-5C156AEF5CC2}" type="presParOf" srcId="{873DA209-371D-4305-8260-5E842297BCF9}" destId="{345186AD-F99A-4DDF-B4EB-9A8E27B97927}" srcOrd="1" destOrd="0" presId="urn:microsoft.com/office/officeart/2005/8/layout/orgChart1"/>
    <dgm:cxn modelId="{A0D3CEC0-5057-4624-A86A-9FDC637C5894}" type="presParOf" srcId="{873DA209-371D-4305-8260-5E842297BCF9}" destId="{F07E39E0-357F-4307-B694-4A4479FB2CD3}" srcOrd="2" destOrd="0" presId="urn:microsoft.com/office/officeart/2005/8/layout/orgChart1"/>
    <dgm:cxn modelId="{F9CEFBA7-FE82-4D2B-9008-87B91057F60E}" type="presParOf" srcId="{EA79A455-049A-4AE8-941D-230F63FE6B8E}" destId="{3DEBD316-DDC2-4F4B-AF3D-4BB9EB27EAC0}" srcOrd="6" destOrd="0" presId="urn:microsoft.com/office/officeart/2005/8/layout/orgChart1"/>
    <dgm:cxn modelId="{33106320-B1B6-4BB1-A5B1-8ADFA9B86297}" type="presParOf" srcId="{EA79A455-049A-4AE8-941D-230F63FE6B8E}" destId="{5A07D30D-E454-42EE-ACF4-2A3258A81DED}" srcOrd="7" destOrd="0" presId="urn:microsoft.com/office/officeart/2005/8/layout/orgChart1"/>
    <dgm:cxn modelId="{49B1A8BA-AFC2-4E7B-BB42-FBF347AB8C39}" type="presParOf" srcId="{5A07D30D-E454-42EE-ACF4-2A3258A81DED}" destId="{5DB2298B-645B-4923-809F-5B436DF35D41}" srcOrd="0" destOrd="0" presId="urn:microsoft.com/office/officeart/2005/8/layout/orgChart1"/>
    <dgm:cxn modelId="{04EAA89E-1A85-4A51-957D-51CBEEEFFDD6}" type="presParOf" srcId="{5DB2298B-645B-4923-809F-5B436DF35D41}" destId="{DD61CD61-D194-4DAF-9B2A-FBDDC5C2A8C0}" srcOrd="0" destOrd="0" presId="urn:microsoft.com/office/officeart/2005/8/layout/orgChart1"/>
    <dgm:cxn modelId="{0F1BB9ED-C09E-434E-8524-19C847979B3E}" type="presParOf" srcId="{5DB2298B-645B-4923-809F-5B436DF35D41}" destId="{A3784E32-3E63-4453-92F2-3C28DCC7F39B}" srcOrd="1" destOrd="0" presId="urn:microsoft.com/office/officeart/2005/8/layout/orgChart1"/>
    <dgm:cxn modelId="{EBFACC89-49AA-4DE7-8C46-9245012E0957}" type="presParOf" srcId="{5A07D30D-E454-42EE-ACF4-2A3258A81DED}" destId="{7BFA9ED7-1D81-4C55-9E52-3BA27BFA2FEE}" srcOrd="1" destOrd="0" presId="urn:microsoft.com/office/officeart/2005/8/layout/orgChart1"/>
    <dgm:cxn modelId="{A79B588D-1F3A-44D8-AA67-752D9354A9E7}" type="presParOf" srcId="{5A07D30D-E454-42EE-ACF4-2A3258A81DED}" destId="{EA8DB1D3-F2E2-4902-BAA8-F32960F5B930}" srcOrd="2" destOrd="0" presId="urn:microsoft.com/office/officeart/2005/8/layout/orgChart1"/>
    <dgm:cxn modelId="{2AFBF14F-2918-4BA3-978B-28D45A77E36C}" type="presParOf" srcId="{EA79A455-049A-4AE8-941D-230F63FE6B8E}" destId="{5299E878-1CF2-4395-953A-1AA5C2AE9D8A}" srcOrd="8" destOrd="0" presId="urn:microsoft.com/office/officeart/2005/8/layout/orgChart1"/>
    <dgm:cxn modelId="{A5532586-AD03-4D2E-8743-C973E8C2140B}" type="presParOf" srcId="{EA79A455-049A-4AE8-941D-230F63FE6B8E}" destId="{9CB09469-D056-4BC9-A605-38FBAF2B9637}" srcOrd="9" destOrd="0" presId="urn:microsoft.com/office/officeart/2005/8/layout/orgChart1"/>
    <dgm:cxn modelId="{05126E3E-B7E2-4300-9515-B8BEE83181EF}" type="presParOf" srcId="{9CB09469-D056-4BC9-A605-38FBAF2B9637}" destId="{3C17573B-6F53-4603-BE87-EF57000C3DA3}" srcOrd="0" destOrd="0" presId="urn:microsoft.com/office/officeart/2005/8/layout/orgChart1"/>
    <dgm:cxn modelId="{16C0BC44-942C-4158-BF14-97536F7E20D9}" type="presParOf" srcId="{3C17573B-6F53-4603-BE87-EF57000C3DA3}" destId="{C47F35B4-91D2-4C35-B1F6-903A7844475F}" srcOrd="0" destOrd="0" presId="urn:microsoft.com/office/officeart/2005/8/layout/orgChart1"/>
    <dgm:cxn modelId="{5150D75C-4746-42F0-8B35-2E6B5B90D443}" type="presParOf" srcId="{3C17573B-6F53-4603-BE87-EF57000C3DA3}" destId="{7A21282E-ABE9-444C-8276-0AEC3C6D73BD}" srcOrd="1" destOrd="0" presId="urn:microsoft.com/office/officeart/2005/8/layout/orgChart1"/>
    <dgm:cxn modelId="{83CE90E6-2425-4BA1-8A5C-FE92325DEE6F}" type="presParOf" srcId="{9CB09469-D056-4BC9-A605-38FBAF2B9637}" destId="{E1CF2D0B-884A-4375-BDBC-8FFFD0C23925}" srcOrd="1" destOrd="0" presId="urn:microsoft.com/office/officeart/2005/8/layout/orgChart1"/>
    <dgm:cxn modelId="{C3303017-F457-4404-8FBC-36787AF51C99}" type="presParOf" srcId="{9CB09469-D056-4BC9-A605-38FBAF2B9637}" destId="{ACF5B9FD-7540-4BDB-8425-A1F7886E41E1}" srcOrd="2" destOrd="0" presId="urn:microsoft.com/office/officeart/2005/8/layout/orgChart1"/>
    <dgm:cxn modelId="{53060EB5-1F81-4740-85B3-FA77D33C05EC}" type="presParOf" srcId="{EA79A455-049A-4AE8-941D-230F63FE6B8E}" destId="{E87853FE-A6A7-4758-85A9-E515F6CFF6B8}" srcOrd="10" destOrd="0" presId="urn:microsoft.com/office/officeart/2005/8/layout/orgChart1"/>
    <dgm:cxn modelId="{7BB4A93F-05B1-4F1F-BD03-E876C64FE7F0}" type="presParOf" srcId="{EA79A455-049A-4AE8-941D-230F63FE6B8E}" destId="{56E98B3D-BC99-4EFA-B696-EFB9B7426EE9}" srcOrd="11" destOrd="0" presId="urn:microsoft.com/office/officeart/2005/8/layout/orgChart1"/>
    <dgm:cxn modelId="{B57A7B8D-D791-446B-9E28-D5BBCD5BC3F8}" type="presParOf" srcId="{56E98B3D-BC99-4EFA-B696-EFB9B7426EE9}" destId="{9EA9A292-8C00-4A06-8C92-A20C1CD1FD66}" srcOrd="0" destOrd="0" presId="urn:microsoft.com/office/officeart/2005/8/layout/orgChart1"/>
    <dgm:cxn modelId="{E7C8C342-A33A-471A-8D39-C25CD5CF57B1}" type="presParOf" srcId="{9EA9A292-8C00-4A06-8C92-A20C1CD1FD66}" destId="{DF261E6F-9AAC-4302-82B7-EBC12F120349}" srcOrd="0" destOrd="0" presId="urn:microsoft.com/office/officeart/2005/8/layout/orgChart1"/>
    <dgm:cxn modelId="{A7BD7C2C-7693-49A4-83C9-6C342D4B8BDA}" type="presParOf" srcId="{9EA9A292-8C00-4A06-8C92-A20C1CD1FD66}" destId="{B1BAA467-2DAA-458D-A1A2-74E53A4EA7CE}" srcOrd="1" destOrd="0" presId="urn:microsoft.com/office/officeart/2005/8/layout/orgChart1"/>
    <dgm:cxn modelId="{76441718-5243-49F8-AF6D-DFA3F21CEB29}" type="presParOf" srcId="{56E98B3D-BC99-4EFA-B696-EFB9B7426EE9}" destId="{3D9FC5E2-4016-496B-A162-5298047D5E22}" srcOrd="1" destOrd="0" presId="urn:microsoft.com/office/officeart/2005/8/layout/orgChart1"/>
    <dgm:cxn modelId="{D1F5C035-F926-4950-964B-A598965D8683}" type="presParOf" srcId="{56E98B3D-BC99-4EFA-B696-EFB9B7426EE9}" destId="{F7BAE991-0850-40C0-8E7A-2B3A00A256E9}" srcOrd="2" destOrd="0" presId="urn:microsoft.com/office/officeart/2005/8/layout/orgChart1"/>
    <dgm:cxn modelId="{327D4C3E-7129-473B-91D6-AA5CE275C8C0}" type="presParOf" srcId="{EA79A455-049A-4AE8-941D-230F63FE6B8E}" destId="{29815E05-B0C6-4914-A017-3BBF11558648}" srcOrd="12" destOrd="0" presId="urn:microsoft.com/office/officeart/2005/8/layout/orgChart1"/>
    <dgm:cxn modelId="{2944CC98-F8DE-4D42-A725-15F477A7E57E}" type="presParOf" srcId="{EA79A455-049A-4AE8-941D-230F63FE6B8E}" destId="{B2653925-DF18-4822-AB45-839A4EC83C98}" srcOrd="13" destOrd="0" presId="urn:microsoft.com/office/officeart/2005/8/layout/orgChart1"/>
    <dgm:cxn modelId="{E2444805-563A-4841-8F77-5ECAF31A30D0}" type="presParOf" srcId="{B2653925-DF18-4822-AB45-839A4EC83C98}" destId="{54B9C64C-B831-4FE8-B7BF-64F878D70B8E}" srcOrd="0" destOrd="0" presId="urn:microsoft.com/office/officeart/2005/8/layout/orgChart1"/>
    <dgm:cxn modelId="{9C52460A-56D4-4BE7-A1D4-A34516D42A63}" type="presParOf" srcId="{54B9C64C-B831-4FE8-B7BF-64F878D70B8E}" destId="{E2002DDC-C30D-462F-95A7-C5A2EB7A8333}" srcOrd="0" destOrd="0" presId="urn:microsoft.com/office/officeart/2005/8/layout/orgChart1"/>
    <dgm:cxn modelId="{4ADED4E2-928C-4C1E-9715-856D9BE732BE}" type="presParOf" srcId="{54B9C64C-B831-4FE8-B7BF-64F878D70B8E}" destId="{DF6DABDE-0AB0-48D7-88F7-41FAEC587569}" srcOrd="1" destOrd="0" presId="urn:microsoft.com/office/officeart/2005/8/layout/orgChart1"/>
    <dgm:cxn modelId="{A356A83E-4E6A-48C1-A71D-4A871F436AC5}" type="presParOf" srcId="{B2653925-DF18-4822-AB45-839A4EC83C98}" destId="{60419185-B3C2-4D0C-A9ED-EEFE49598C30}" srcOrd="1" destOrd="0" presId="urn:microsoft.com/office/officeart/2005/8/layout/orgChart1"/>
    <dgm:cxn modelId="{0F209935-8905-46C2-B128-678C26A3D4DD}" type="presParOf" srcId="{B2653925-DF18-4822-AB45-839A4EC83C98}" destId="{01F9034B-C831-4E7E-B9BF-2F30D267BCFA}" srcOrd="2" destOrd="0" presId="urn:microsoft.com/office/officeart/2005/8/layout/orgChart1"/>
    <dgm:cxn modelId="{073B1D49-3E32-45E4-BB53-954980F1E3DE}" type="presParOf" srcId="{D567B141-739D-4A50-91AF-4152DF91F2FD}" destId="{5560751B-2257-4F93-A32E-E4DF4E950D67}" srcOrd="2" destOrd="0" presId="urn:microsoft.com/office/officeart/2005/8/layout/orgChart1"/>
    <dgm:cxn modelId="{D01FAE28-4895-4AF4-966E-157B71B06D28}" type="presParOf" srcId="{7E24F1C8-AFD0-4AE6-9031-FC11B9CFF279}" destId="{527FA598-187D-4924-A11E-0F2737278E37}" srcOrd="2" destOrd="0" presId="urn:microsoft.com/office/officeart/2005/8/layout/orgChart1"/>
    <dgm:cxn modelId="{162B5A91-27F1-466F-A163-F285FD150CCD}" type="presParOf" srcId="{7E24F1C8-AFD0-4AE6-9031-FC11B9CFF279}" destId="{E36FFCCC-C013-4A0B-80B9-098125CD0816}" srcOrd="3" destOrd="0" presId="urn:microsoft.com/office/officeart/2005/8/layout/orgChart1"/>
    <dgm:cxn modelId="{3E57C453-A860-466A-B4F1-3DA8DDD3A963}" type="presParOf" srcId="{E36FFCCC-C013-4A0B-80B9-098125CD0816}" destId="{56A5BFD0-13FB-49C4-A888-0B982847253C}" srcOrd="0" destOrd="0" presId="urn:microsoft.com/office/officeart/2005/8/layout/orgChart1"/>
    <dgm:cxn modelId="{4861E021-9C1D-4C9B-BA6B-55A7B7C1946D}" type="presParOf" srcId="{56A5BFD0-13FB-49C4-A888-0B982847253C}" destId="{E52C05F5-9180-405B-BB50-25D9E80F9F49}" srcOrd="0" destOrd="0" presId="urn:microsoft.com/office/officeart/2005/8/layout/orgChart1"/>
    <dgm:cxn modelId="{A98E5691-971E-4B24-AD44-84F7D563B94F}" type="presParOf" srcId="{56A5BFD0-13FB-49C4-A888-0B982847253C}" destId="{E3DC62B3-7A79-462C-A7BF-CC805C49294D}" srcOrd="1" destOrd="0" presId="urn:microsoft.com/office/officeart/2005/8/layout/orgChart1"/>
    <dgm:cxn modelId="{8CBE604F-BDAE-4385-B5EB-81B47FC929CD}" type="presParOf" srcId="{E36FFCCC-C013-4A0B-80B9-098125CD0816}" destId="{3572F193-63A2-4D7F-ADD1-DBC211D174FD}" srcOrd="1" destOrd="0" presId="urn:microsoft.com/office/officeart/2005/8/layout/orgChart1"/>
    <dgm:cxn modelId="{225464CA-6E4F-4109-BDFD-8A244C5FCFCB}" type="presParOf" srcId="{E36FFCCC-C013-4A0B-80B9-098125CD0816}" destId="{6EBE927D-B62D-4305-A47E-D98ECB18FA36}" srcOrd="2" destOrd="0" presId="urn:microsoft.com/office/officeart/2005/8/layout/orgChart1"/>
    <dgm:cxn modelId="{FAC53B05-7874-422F-9B59-767338B56022}" type="presParOf" srcId="{7E24F1C8-AFD0-4AE6-9031-FC11B9CFF279}" destId="{F6B079D0-2FB1-42AE-96CE-E85FA70AD0A2}" srcOrd="4" destOrd="0" presId="urn:microsoft.com/office/officeart/2005/8/layout/orgChart1"/>
    <dgm:cxn modelId="{FE97D3DB-F993-4924-A673-A292C28E7C42}" type="presParOf" srcId="{7E24F1C8-AFD0-4AE6-9031-FC11B9CFF279}" destId="{6167D5C6-A533-4097-AD48-0B4D8F815D28}" srcOrd="5" destOrd="0" presId="urn:microsoft.com/office/officeart/2005/8/layout/orgChart1"/>
    <dgm:cxn modelId="{38AAFF5D-9F6D-48E9-B588-771A60593441}" type="presParOf" srcId="{6167D5C6-A533-4097-AD48-0B4D8F815D28}" destId="{CC203BB9-6C81-4354-97CB-EED532CA1F88}" srcOrd="0" destOrd="0" presId="urn:microsoft.com/office/officeart/2005/8/layout/orgChart1"/>
    <dgm:cxn modelId="{5FBC858B-7712-4978-BEA1-604156861C5B}" type="presParOf" srcId="{CC203BB9-6C81-4354-97CB-EED532CA1F88}" destId="{E3EB50A5-C642-44A2-B13E-144CE20BEB90}" srcOrd="0" destOrd="0" presId="urn:microsoft.com/office/officeart/2005/8/layout/orgChart1"/>
    <dgm:cxn modelId="{0249EF8C-59C4-48AC-91B2-7922329D4A8B}" type="presParOf" srcId="{CC203BB9-6C81-4354-97CB-EED532CA1F88}" destId="{363F74D3-A5F3-402F-9DD1-A3D06E7CA693}" srcOrd="1" destOrd="0" presId="urn:microsoft.com/office/officeart/2005/8/layout/orgChart1"/>
    <dgm:cxn modelId="{2F053E07-E8C9-445F-B5DD-F01F4EF98793}" type="presParOf" srcId="{6167D5C6-A533-4097-AD48-0B4D8F815D28}" destId="{0FA667CC-7DBC-49F1-B635-590F5A9B11A2}" srcOrd="1" destOrd="0" presId="urn:microsoft.com/office/officeart/2005/8/layout/orgChart1"/>
    <dgm:cxn modelId="{7757A49B-2DD9-41BB-B60F-A85FA8A3A19C}" type="presParOf" srcId="{0FA667CC-7DBC-49F1-B635-590F5A9B11A2}" destId="{BD4F8B20-2718-4994-9040-289A829F3F84}" srcOrd="0" destOrd="0" presId="urn:microsoft.com/office/officeart/2005/8/layout/orgChart1"/>
    <dgm:cxn modelId="{2500D8DF-FFC0-4B55-BFFC-0F0DB4626ACE}" type="presParOf" srcId="{0FA667CC-7DBC-49F1-B635-590F5A9B11A2}" destId="{FAF0DEA6-E0C9-43B2-B817-22E579F8D1C6}" srcOrd="1" destOrd="0" presId="urn:microsoft.com/office/officeart/2005/8/layout/orgChart1"/>
    <dgm:cxn modelId="{4029B477-7AF9-42C9-851E-1C5AB19CA1D0}" type="presParOf" srcId="{FAF0DEA6-E0C9-43B2-B817-22E579F8D1C6}" destId="{7CD744AC-6AAC-41C3-A4D1-9C591E951EF4}" srcOrd="0" destOrd="0" presId="urn:microsoft.com/office/officeart/2005/8/layout/orgChart1"/>
    <dgm:cxn modelId="{15C3262C-074B-4060-BB3E-E2EB32BA2C5C}" type="presParOf" srcId="{7CD744AC-6AAC-41C3-A4D1-9C591E951EF4}" destId="{3702C91E-2896-4BB5-A9FC-115A4A3E6E3D}" srcOrd="0" destOrd="0" presId="urn:microsoft.com/office/officeart/2005/8/layout/orgChart1"/>
    <dgm:cxn modelId="{80192501-8E01-4832-9F50-516F7D3C0C0D}" type="presParOf" srcId="{7CD744AC-6AAC-41C3-A4D1-9C591E951EF4}" destId="{9776308A-C556-4FD6-BA50-33710DE7BF9A}" srcOrd="1" destOrd="0" presId="urn:microsoft.com/office/officeart/2005/8/layout/orgChart1"/>
    <dgm:cxn modelId="{C142F651-D6A8-4DAA-BE84-E381B690D4AB}" type="presParOf" srcId="{FAF0DEA6-E0C9-43B2-B817-22E579F8D1C6}" destId="{A068AFBA-105A-42ED-9F66-6C1E40A7F0F9}" srcOrd="1" destOrd="0" presId="urn:microsoft.com/office/officeart/2005/8/layout/orgChart1"/>
    <dgm:cxn modelId="{9BC54B7B-CD9D-462A-B177-CB7DED33E817}" type="presParOf" srcId="{FAF0DEA6-E0C9-43B2-B817-22E579F8D1C6}" destId="{3E12B6EB-7258-4823-BB13-45A90AFBBF1D}" srcOrd="2" destOrd="0" presId="urn:microsoft.com/office/officeart/2005/8/layout/orgChart1"/>
    <dgm:cxn modelId="{F56BA121-2DA6-40C7-92E9-3BD74345C5AD}" type="presParOf" srcId="{0FA667CC-7DBC-49F1-B635-590F5A9B11A2}" destId="{5E9AE494-BFF1-46CD-A715-4D0ADD3428BE}" srcOrd="2" destOrd="0" presId="urn:microsoft.com/office/officeart/2005/8/layout/orgChart1"/>
    <dgm:cxn modelId="{8E975E16-7D6A-49DF-903F-E4F413C25E1D}" type="presParOf" srcId="{0FA667CC-7DBC-49F1-B635-590F5A9B11A2}" destId="{F4D4B14D-588B-4403-A2EC-18785F3B091F}" srcOrd="3" destOrd="0" presId="urn:microsoft.com/office/officeart/2005/8/layout/orgChart1"/>
    <dgm:cxn modelId="{654C69FD-2B6C-43F9-8617-178B6412D888}" type="presParOf" srcId="{F4D4B14D-588B-4403-A2EC-18785F3B091F}" destId="{A6B01B31-DCC1-4FFE-8438-8D187550CEB1}" srcOrd="0" destOrd="0" presId="urn:microsoft.com/office/officeart/2005/8/layout/orgChart1"/>
    <dgm:cxn modelId="{BE9F45E7-1B0D-4332-A899-7F2E0B9B3563}" type="presParOf" srcId="{A6B01B31-DCC1-4FFE-8438-8D187550CEB1}" destId="{819D723E-7789-4B9C-8EAB-85B87B0D03FC}" srcOrd="0" destOrd="0" presId="urn:microsoft.com/office/officeart/2005/8/layout/orgChart1"/>
    <dgm:cxn modelId="{99F45819-64B8-44BA-AB0C-05DE5F852996}" type="presParOf" srcId="{A6B01B31-DCC1-4FFE-8438-8D187550CEB1}" destId="{A48C9699-F2DA-493C-A18A-2913B2C55B64}" srcOrd="1" destOrd="0" presId="urn:microsoft.com/office/officeart/2005/8/layout/orgChart1"/>
    <dgm:cxn modelId="{E4B257A7-47B8-438B-98FD-CAA44A5F3E55}" type="presParOf" srcId="{F4D4B14D-588B-4403-A2EC-18785F3B091F}" destId="{727CB33F-FCF2-4629-AA8E-05682C1E944D}" srcOrd="1" destOrd="0" presId="urn:microsoft.com/office/officeart/2005/8/layout/orgChart1"/>
    <dgm:cxn modelId="{1A108601-2C0B-4DB1-9A71-1033AFE3A6B9}" type="presParOf" srcId="{F4D4B14D-588B-4403-A2EC-18785F3B091F}" destId="{B827BBA9-B8D2-45E8-BDB7-A893DC048D15}" srcOrd="2" destOrd="0" presId="urn:microsoft.com/office/officeart/2005/8/layout/orgChart1"/>
    <dgm:cxn modelId="{3A4E1E3A-953E-452B-AB7C-5AFDB21D73C7}" type="presParOf" srcId="{0FA667CC-7DBC-49F1-B635-590F5A9B11A2}" destId="{03F1861D-EA51-4526-9E26-38CDF4FD265C}" srcOrd="4" destOrd="0" presId="urn:microsoft.com/office/officeart/2005/8/layout/orgChart1"/>
    <dgm:cxn modelId="{81522AEA-FF94-4E27-BFB3-E34645AD9925}" type="presParOf" srcId="{0FA667CC-7DBC-49F1-B635-590F5A9B11A2}" destId="{9F48AC51-F7BA-439A-A4FD-1E620FD44D3C}" srcOrd="5" destOrd="0" presId="urn:microsoft.com/office/officeart/2005/8/layout/orgChart1"/>
    <dgm:cxn modelId="{DF23CB83-46B0-4B6C-8404-FCFA6FEC9A3C}" type="presParOf" srcId="{9F48AC51-F7BA-439A-A4FD-1E620FD44D3C}" destId="{C77ADD3E-4E8F-4F69-A380-DD131AC5C881}" srcOrd="0" destOrd="0" presId="urn:microsoft.com/office/officeart/2005/8/layout/orgChart1"/>
    <dgm:cxn modelId="{5A1A633B-FD3D-4038-BA08-38DF2CCA1B39}" type="presParOf" srcId="{C77ADD3E-4E8F-4F69-A380-DD131AC5C881}" destId="{30CE2A9C-D62E-467F-AE0C-8569E5234652}" srcOrd="0" destOrd="0" presId="urn:microsoft.com/office/officeart/2005/8/layout/orgChart1"/>
    <dgm:cxn modelId="{2695C4B1-1E25-4DD7-A64F-233F2C850280}" type="presParOf" srcId="{C77ADD3E-4E8F-4F69-A380-DD131AC5C881}" destId="{C04A9D1A-0709-481B-AE26-5048A9B8974A}" srcOrd="1" destOrd="0" presId="urn:microsoft.com/office/officeart/2005/8/layout/orgChart1"/>
    <dgm:cxn modelId="{74EFBC60-CF4D-476B-A7FE-22D5EA6899AD}" type="presParOf" srcId="{9F48AC51-F7BA-439A-A4FD-1E620FD44D3C}" destId="{26915ABD-5D77-49CA-87E5-4F44A7E29AC0}" srcOrd="1" destOrd="0" presId="urn:microsoft.com/office/officeart/2005/8/layout/orgChart1"/>
    <dgm:cxn modelId="{0CAF40BF-CA29-43D0-9B4D-306145BEC963}" type="presParOf" srcId="{9F48AC51-F7BA-439A-A4FD-1E620FD44D3C}" destId="{CF081C5C-85DA-40BF-8E3E-230289B7257E}" srcOrd="2" destOrd="0" presId="urn:microsoft.com/office/officeart/2005/8/layout/orgChart1"/>
    <dgm:cxn modelId="{383BC8CC-D862-433B-8DE8-D8042B72C609}" type="presParOf" srcId="{6167D5C6-A533-4097-AD48-0B4D8F815D28}" destId="{28991CED-E804-479A-8B81-8044455169EF}" srcOrd="2" destOrd="0" presId="urn:microsoft.com/office/officeart/2005/8/layout/orgChart1"/>
    <dgm:cxn modelId="{47D31BA3-FF6B-4BF4-9120-E5EFD325B54A}" type="presParOf" srcId="{7E24F1C8-AFD0-4AE6-9031-FC11B9CFF279}" destId="{EE7F1DEF-5A79-432A-AD83-D85BF73ED2CE}" srcOrd="6" destOrd="0" presId="urn:microsoft.com/office/officeart/2005/8/layout/orgChart1"/>
    <dgm:cxn modelId="{632A4D62-8AD0-4E01-891A-E764ECE37BB0}" type="presParOf" srcId="{7E24F1C8-AFD0-4AE6-9031-FC11B9CFF279}" destId="{CB74F869-BFCB-45E5-BBED-BA721F6D7849}" srcOrd="7" destOrd="0" presId="urn:microsoft.com/office/officeart/2005/8/layout/orgChart1"/>
    <dgm:cxn modelId="{AEDB1B5C-6C4C-4771-9EB7-6375DE56F6EF}" type="presParOf" srcId="{CB74F869-BFCB-45E5-BBED-BA721F6D7849}" destId="{07F306A3-D868-4B04-9E7E-0FD17C7F07E8}" srcOrd="0" destOrd="0" presId="urn:microsoft.com/office/officeart/2005/8/layout/orgChart1"/>
    <dgm:cxn modelId="{2A326FF0-987C-47C5-8107-F8A09018334C}" type="presParOf" srcId="{07F306A3-D868-4B04-9E7E-0FD17C7F07E8}" destId="{E349BEC6-62BE-457E-96AF-39FB527E11B8}" srcOrd="0" destOrd="0" presId="urn:microsoft.com/office/officeart/2005/8/layout/orgChart1"/>
    <dgm:cxn modelId="{14E8599B-23D7-4F05-8DFC-93E9FA0EAA2D}" type="presParOf" srcId="{07F306A3-D868-4B04-9E7E-0FD17C7F07E8}" destId="{DC765B93-D0D0-4ED4-B1CF-6A155543665A}" srcOrd="1" destOrd="0" presId="urn:microsoft.com/office/officeart/2005/8/layout/orgChart1"/>
    <dgm:cxn modelId="{ADF6B0E1-D2F8-4D87-90C9-F31DBF94383B}" type="presParOf" srcId="{CB74F869-BFCB-45E5-BBED-BA721F6D7849}" destId="{CF578772-0F19-4873-97A2-29AD1A6B91A3}" srcOrd="1" destOrd="0" presId="urn:microsoft.com/office/officeart/2005/8/layout/orgChart1"/>
    <dgm:cxn modelId="{B4ED4B88-FF05-4BA9-BC87-19130E76BF06}" type="presParOf" srcId="{CF578772-0F19-4873-97A2-29AD1A6B91A3}" destId="{4C8C7FBD-DDA0-4873-B315-DDBAA4E2210E}" srcOrd="0" destOrd="0" presId="urn:microsoft.com/office/officeart/2005/8/layout/orgChart1"/>
    <dgm:cxn modelId="{88C04C10-6F94-425C-93D8-661B9F79CF8C}" type="presParOf" srcId="{CF578772-0F19-4873-97A2-29AD1A6B91A3}" destId="{EC074A4A-0A42-44D2-B51C-2919EE85B348}" srcOrd="1" destOrd="0" presId="urn:microsoft.com/office/officeart/2005/8/layout/orgChart1"/>
    <dgm:cxn modelId="{FD46375E-643A-47C4-9FAA-B816629DEC40}" type="presParOf" srcId="{EC074A4A-0A42-44D2-B51C-2919EE85B348}" destId="{BA1592BC-1071-4BB3-A019-308A54796D3F}" srcOrd="0" destOrd="0" presId="urn:microsoft.com/office/officeart/2005/8/layout/orgChart1"/>
    <dgm:cxn modelId="{D4DD63B3-5692-4390-9A87-34B72F757486}" type="presParOf" srcId="{BA1592BC-1071-4BB3-A019-308A54796D3F}" destId="{F84D7DB0-7D75-47F2-95CA-E7A64EBD7E42}" srcOrd="0" destOrd="0" presId="urn:microsoft.com/office/officeart/2005/8/layout/orgChart1"/>
    <dgm:cxn modelId="{079D4BA2-19C6-48ED-9C9E-90B68E5DDD86}" type="presParOf" srcId="{BA1592BC-1071-4BB3-A019-308A54796D3F}" destId="{A543B86A-EA30-4519-90AE-ABA047AC1991}" srcOrd="1" destOrd="0" presId="urn:microsoft.com/office/officeart/2005/8/layout/orgChart1"/>
    <dgm:cxn modelId="{BFF5356E-34E2-4F27-9C55-C1FFE3D7C448}" type="presParOf" srcId="{EC074A4A-0A42-44D2-B51C-2919EE85B348}" destId="{93952C3E-6019-462B-8BE4-F0C6BC4A6910}" srcOrd="1" destOrd="0" presId="urn:microsoft.com/office/officeart/2005/8/layout/orgChart1"/>
    <dgm:cxn modelId="{8A4059EB-C35D-493E-AF6A-8987F7415FA4}" type="presParOf" srcId="{EC074A4A-0A42-44D2-B51C-2919EE85B348}" destId="{9B0AA429-89DE-447D-853B-80C2AA982D0B}" srcOrd="2" destOrd="0" presId="urn:microsoft.com/office/officeart/2005/8/layout/orgChart1"/>
    <dgm:cxn modelId="{1B7D6CF9-4652-4B0C-8B8E-51914438F590}" type="presParOf" srcId="{CB74F869-BFCB-45E5-BBED-BA721F6D7849}" destId="{E7225D51-B71D-4557-B53B-1DFC28F1708B}" srcOrd="2" destOrd="0" presId="urn:microsoft.com/office/officeart/2005/8/layout/orgChart1"/>
    <dgm:cxn modelId="{58A9C80A-DC61-459D-93DA-62AF39416BEF}" type="presParOf" srcId="{7BD1F5FB-70A9-4062-B13C-F417D138CB33}" destId="{909A985A-A35B-4295-B5AF-F7BE3666E6CD}" srcOrd="2" destOrd="0" presId="urn:microsoft.com/office/officeart/2005/8/layout/orgChart1"/>
    <dgm:cxn modelId="{1F530350-A854-47D5-A2BB-B8E463B59246}" type="presParOf" srcId="{FF6DE6A9-4E0F-4B43-9F01-FED0552D9AC9}" destId="{CA9F66DA-51B7-4759-A910-E0D7D2C71953}" srcOrd="4" destOrd="0" presId="urn:microsoft.com/office/officeart/2005/8/layout/orgChart1"/>
    <dgm:cxn modelId="{07384656-4CF3-4570-896D-136EF0E6A6E0}" type="presParOf" srcId="{FF6DE6A9-4E0F-4B43-9F01-FED0552D9AC9}" destId="{7A2882AA-5D7A-406C-9863-C25855C707B2}" srcOrd="5" destOrd="0" presId="urn:microsoft.com/office/officeart/2005/8/layout/orgChart1"/>
    <dgm:cxn modelId="{8EEAAA5E-C5CA-4EC1-9F2C-5B784F7AE7E2}" type="presParOf" srcId="{7A2882AA-5D7A-406C-9863-C25855C707B2}" destId="{EC4CD5FC-4FC2-4F50-90E1-ECA635AFBA60}" srcOrd="0" destOrd="0" presId="urn:microsoft.com/office/officeart/2005/8/layout/orgChart1"/>
    <dgm:cxn modelId="{231EC0C4-2C38-4434-9473-87433800BA7F}" type="presParOf" srcId="{EC4CD5FC-4FC2-4F50-90E1-ECA635AFBA60}" destId="{B6BD9DE2-A5D4-41EC-A292-EE9D25D163EE}" srcOrd="0" destOrd="0" presId="urn:microsoft.com/office/officeart/2005/8/layout/orgChart1"/>
    <dgm:cxn modelId="{B7931C15-40E8-4D91-96BF-97A917C02DA2}" type="presParOf" srcId="{EC4CD5FC-4FC2-4F50-90E1-ECA635AFBA60}" destId="{23C71CA6-825D-4217-BEED-637E1330A88E}" srcOrd="1" destOrd="0" presId="urn:microsoft.com/office/officeart/2005/8/layout/orgChart1"/>
    <dgm:cxn modelId="{6A2DCE71-D4DD-45A0-BF18-22218C303B79}" type="presParOf" srcId="{7A2882AA-5D7A-406C-9863-C25855C707B2}" destId="{B7FD0884-C088-4348-BD3B-EA53A673D5F6}" srcOrd="1" destOrd="0" presId="urn:microsoft.com/office/officeart/2005/8/layout/orgChart1"/>
    <dgm:cxn modelId="{F92F3659-DAF1-42E5-81B4-17C0738BBA31}" type="presParOf" srcId="{B7FD0884-C088-4348-BD3B-EA53A673D5F6}" destId="{A6D3EA90-3199-4A77-9A8A-266B33503EC1}" srcOrd="0" destOrd="0" presId="urn:microsoft.com/office/officeart/2005/8/layout/orgChart1"/>
    <dgm:cxn modelId="{56B5AB61-8EAD-464C-8FA7-688CDE942EB5}" type="presParOf" srcId="{B7FD0884-C088-4348-BD3B-EA53A673D5F6}" destId="{0540E786-3216-4431-BE84-0FF6C0D2EB28}" srcOrd="1" destOrd="0" presId="urn:microsoft.com/office/officeart/2005/8/layout/orgChart1"/>
    <dgm:cxn modelId="{8186F026-8460-480B-9543-FC20577E5773}" type="presParOf" srcId="{0540E786-3216-4431-BE84-0FF6C0D2EB28}" destId="{E0F25FE4-F8A4-41A1-879C-49F3C71CC906}" srcOrd="0" destOrd="0" presId="urn:microsoft.com/office/officeart/2005/8/layout/orgChart1"/>
    <dgm:cxn modelId="{588ADB4B-A7F9-4BE7-8EAE-FCE172A060A2}" type="presParOf" srcId="{E0F25FE4-F8A4-41A1-879C-49F3C71CC906}" destId="{A2D3BE5E-C51A-4160-B55E-0D99E1F15C33}" srcOrd="0" destOrd="0" presId="urn:microsoft.com/office/officeart/2005/8/layout/orgChart1"/>
    <dgm:cxn modelId="{2B1042C5-993C-41F2-B62F-CA6E1A57BD58}" type="presParOf" srcId="{E0F25FE4-F8A4-41A1-879C-49F3C71CC906}" destId="{B96B712C-3B2B-4E3C-8D68-8CAE807C6E7D}" srcOrd="1" destOrd="0" presId="urn:microsoft.com/office/officeart/2005/8/layout/orgChart1"/>
    <dgm:cxn modelId="{4F8093E3-E1E4-49AB-B410-10A2A8EAFB3E}" type="presParOf" srcId="{0540E786-3216-4431-BE84-0FF6C0D2EB28}" destId="{D39A124C-8456-4655-BFFE-33656D53137B}" srcOrd="1" destOrd="0" presId="urn:microsoft.com/office/officeart/2005/8/layout/orgChart1"/>
    <dgm:cxn modelId="{9C33624A-073A-4D75-8A94-F8E1E1659CF4}" type="presParOf" srcId="{0540E786-3216-4431-BE84-0FF6C0D2EB28}" destId="{B8FCB35E-6C5D-4519-BC7A-3638704E896B}" srcOrd="2" destOrd="0" presId="urn:microsoft.com/office/officeart/2005/8/layout/orgChart1"/>
    <dgm:cxn modelId="{52820998-76B5-4E33-A40F-493760087212}" type="presParOf" srcId="{B7FD0884-C088-4348-BD3B-EA53A673D5F6}" destId="{4859428B-4D84-4D9A-B8A3-19B59E769FD9}" srcOrd="2" destOrd="0" presId="urn:microsoft.com/office/officeart/2005/8/layout/orgChart1"/>
    <dgm:cxn modelId="{334138B4-7489-4E11-937C-EA59718996BF}" type="presParOf" srcId="{B7FD0884-C088-4348-BD3B-EA53A673D5F6}" destId="{69FDE06E-2D02-4AF6-88D2-17642EDA10C7}" srcOrd="3" destOrd="0" presId="urn:microsoft.com/office/officeart/2005/8/layout/orgChart1"/>
    <dgm:cxn modelId="{0B061F80-57E8-43A5-A5EA-0EFB43BF281C}" type="presParOf" srcId="{69FDE06E-2D02-4AF6-88D2-17642EDA10C7}" destId="{C7182A4C-A925-4012-A3B5-C10DC481FBF6}" srcOrd="0" destOrd="0" presId="urn:microsoft.com/office/officeart/2005/8/layout/orgChart1"/>
    <dgm:cxn modelId="{41E48577-898F-4A2E-8E85-A5F42A1BF21E}" type="presParOf" srcId="{C7182A4C-A925-4012-A3B5-C10DC481FBF6}" destId="{6DAD8CE6-909C-417C-86CC-A92935239BD4}" srcOrd="0" destOrd="0" presId="urn:microsoft.com/office/officeart/2005/8/layout/orgChart1"/>
    <dgm:cxn modelId="{353960A2-ECCD-405F-BCC4-AAAB82A86608}" type="presParOf" srcId="{C7182A4C-A925-4012-A3B5-C10DC481FBF6}" destId="{8C40D058-EFE0-42E5-8D3A-46F62E01D2A2}" srcOrd="1" destOrd="0" presId="urn:microsoft.com/office/officeart/2005/8/layout/orgChart1"/>
    <dgm:cxn modelId="{6BE62570-B3FD-4B15-B13E-BC128D752402}" type="presParOf" srcId="{69FDE06E-2D02-4AF6-88D2-17642EDA10C7}" destId="{D51A9BFF-3C9E-48A4-80F7-75187AFFF6A0}" srcOrd="1" destOrd="0" presId="urn:microsoft.com/office/officeart/2005/8/layout/orgChart1"/>
    <dgm:cxn modelId="{A21CD7A9-AA83-44E4-A73F-E67B9FEE126F}" type="presParOf" srcId="{69FDE06E-2D02-4AF6-88D2-17642EDA10C7}" destId="{2614CCAB-B9B1-42D4-A66B-0B9FD199F5FB}" srcOrd="2" destOrd="0" presId="urn:microsoft.com/office/officeart/2005/8/layout/orgChart1"/>
    <dgm:cxn modelId="{2FB48FAA-A8B5-458B-B678-34BE57A446DD}" type="presParOf" srcId="{B7FD0884-C088-4348-BD3B-EA53A673D5F6}" destId="{70C5B219-F589-464D-803B-B787CAF43494}" srcOrd="4" destOrd="0" presId="urn:microsoft.com/office/officeart/2005/8/layout/orgChart1"/>
    <dgm:cxn modelId="{62477831-0DED-4C9F-A19B-9041C793E5AB}" type="presParOf" srcId="{B7FD0884-C088-4348-BD3B-EA53A673D5F6}" destId="{E27A7F9C-496D-45F2-AC46-1FFF44E73871}" srcOrd="5" destOrd="0" presId="urn:microsoft.com/office/officeart/2005/8/layout/orgChart1"/>
    <dgm:cxn modelId="{E83B6ADE-CD25-43B0-8034-E61CF552AB01}" type="presParOf" srcId="{E27A7F9C-496D-45F2-AC46-1FFF44E73871}" destId="{2F9671EF-CEFC-455F-913C-F52D80057A5C}" srcOrd="0" destOrd="0" presId="urn:microsoft.com/office/officeart/2005/8/layout/orgChart1"/>
    <dgm:cxn modelId="{96CF4B28-2B2C-46C6-BF5D-D9A7368F972E}" type="presParOf" srcId="{2F9671EF-CEFC-455F-913C-F52D80057A5C}" destId="{C71D07F8-30A3-4289-B03C-42CC61D94F5B}" srcOrd="0" destOrd="0" presId="urn:microsoft.com/office/officeart/2005/8/layout/orgChart1"/>
    <dgm:cxn modelId="{317E38C4-A122-449F-BB35-E09C908CE356}" type="presParOf" srcId="{2F9671EF-CEFC-455F-913C-F52D80057A5C}" destId="{CF87692B-A4D3-4D38-931E-C1E1FC148712}" srcOrd="1" destOrd="0" presId="urn:microsoft.com/office/officeart/2005/8/layout/orgChart1"/>
    <dgm:cxn modelId="{6A8C3D97-4650-45C7-8D94-A50753468040}" type="presParOf" srcId="{E27A7F9C-496D-45F2-AC46-1FFF44E73871}" destId="{8F3A7E41-B3E7-476F-895D-38E3E326B3DB}" srcOrd="1" destOrd="0" presId="urn:microsoft.com/office/officeart/2005/8/layout/orgChart1"/>
    <dgm:cxn modelId="{49A8F484-5D73-423B-AACD-4EF8E62EAB51}" type="presParOf" srcId="{E27A7F9C-496D-45F2-AC46-1FFF44E73871}" destId="{92AE34A4-7F7B-41E3-B42B-1A04902B30B9}" srcOrd="2" destOrd="0" presId="urn:microsoft.com/office/officeart/2005/8/layout/orgChart1"/>
    <dgm:cxn modelId="{CE84E072-6311-456C-8A03-04E38B58A7BF}" type="presParOf" srcId="{B7FD0884-C088-4348-BD3B-EA53A673D5F6}" destId="{F628EAAD-DCFF-44BB-BE49-A3A05E6FA7C3}" srcOrd="6" destOrd="0" presId="urn:microsoft.com/office/officeart/2005/8/layout/orgChart1"/>
    <dgm:cxn modelId="{5994F458-CC97-4EFD-A16A-034BD0AFE70F}" type="presParOf" srcId="{B7FD0884-C088-4348-BD3B-EA53A673D5F6}" destId="{969679C6-ACC5-4B05-B102-5F23F768B74F}" srcOrd="7" destOrd="0" presId="urn:microsoft.com/office/officeart/2005/8/layout/orgChart1"/>
    <dgm:cxn modelId="{2C24ACF2-FEE9-46C3-8ABC-1D7C6ECF616E}" type="presParOf" srcId="{969679C6-ACC5-4B05-B102-5F23F768B74F}" destId="{C1D268C9-668B-4D41-9594-D94501AE01DE}" srcOrd="0" destOrd="0" presId="urn:microsoft.com/office/officeart/2005/8/layout/orgChart1"/>
    <dgm:cxn modelId="{2A4D8100-A63B-42F3-A67D-D56F79436C51}" type="presParOf" srcId="{C1D268C9-668B-4D41-9594-D94501AE01DE}" destId="{ED826A67-98E1-4FD7-8551-76BF5A67AE84}" srcOrd="0" destOrd="0" presId="urn:microsoft.com/office/officeart/2005/8/layout/orgChart1"/>
    <dgm:cxn modelId="{F2EFA51A-B5F3-4916-BB31-AA047AF8CE61}" type="presParOf" srcId="{C1D268C9-668B-4D41-9594-D94501AE01DE}" destId="{EBB790C9-7E3B-4B90-A985-389AC9BE7D70}" srcOrd="1" destOrd="0" presId="urn:microsoft.com/office/officeart/2005/8/layout/orgChart1"/>
    <dgm:cxn modelId="{9D05555A-5153-4B70-AB55-3E7A099A20EB}" type="presParOf" srcId="{969679C6-ACC5-4B05-B102-5F23F768B74F}" destId="{6AE8A001-89F3-4F21-9932-1B32BBE5CDCF}" srcOrd="1" destOrd="0" presId="urn:microsoft.com/office/officeart/2005/8/layout/orgChart1"/>
    <dgm:cxn modelId="{BAF56418-E5FB-4CE7-94C9-116EFBC04FE5}" type="presParOf" srcId="{6AE8A001-89F3-4F21-9932-1B32BBE5CDCF}" destId="{CAD56020-139C-42DE-8E69-A1165172730C}" srcOrd="0" destOrd="0" presId="urn:microsoft.com/office/officeart/2005/8/layout/orgChart1"/>
    <dgm:cxn modelId="{38B86753-3868-43B8-9A65-CDB38E4AFE84}" type="presParOf" srcId="{6AE8A001-89F3-4F21-9932-1B32BBE5CDCF}" destId="{3EFDAA24-3BDD-4C09-8D21-25562362A8FA}" srcOrd="1" destOrd="0" presId="urn:microsoft.com/office/officeart/2005/8/layout/orgChart1"/>
    <dgm:cxn modelId="{245F1EED-A788-4DF6-A1D1-6BF967494EC3}" type="presParOf" srcId="{3EFDAA24-3BDD-4C09-8D21-25562362A8FA}" destId="{6240F688-6CC7-488C-870A-C9EB5214B3CB}" srcOrd="0" destOrd="0" presId="urn:microsoft.com/office/officeart/2005/8/layout/orgChart1"/>
    <dgm:cxn modelId="{9A552383-0482-4D5C-8BC9-6E943E0FCA49}" type="presParOf" srcId="{6240F688-6CC7-488C-870A-C9EB5214B3CB}" destId="{AB0E21CB-F734-4A13-B8D3-088001DE8D14}" srcOrd="0" destOrd="0" presId="urn:microsoft.com/office/officeart/2005/8/layout/orgChart1"/>
    <dgm:cxn modelId="{ED472465-5742-4DE7-B9B1-537EC3AAA498}" type="presParOf" srcId="{6240F688-6CC7-488C-870A-C9EB5214B3CB}" destId="{35FF1E70-21C8-4BA7-A7C6-9D5DA920ACD7}" srcOrd="1" destOrd="0" presId="urn:microsoft.com/office/officeart/2005/8/layout/orgChart1"/>
    <dgm:cxn modelId="{9AB18D58-85EC-45FD-9048-065D6CF151A2}" type="presParOf" srcId="{3EFDAA24-3BDD-4C09-8D21-25562362A8FA}" destId="{DE4C21FF-0471-472B-863B-D64F128B58AF}" srcOrd="1" destOrd="0" presId="urn:microsoft.com/office/officeart/2005/8/layout/orgChart1"/>
    <dgm:cxn modelId="{E56928A5-F3CB-4BCF-A621-6EE33CB3A5E7}" type="presParOf" srcId="{3EFDAA24-3BDD-4C09-8D21-25562362A8FA}" destId="{574B18C7-8095-4D12-96B1-5E3826412C64}" srcOrd="2" destOrd="0" presId="urn:microsoft.com/office/officeart/2005/8/layout/orgChart1"/>
    <dgm:cxn modelId="{6BC1BFC4-D411-4762-BE44-F9F0A2173389}" type="presParOf" srcId="{969679C6-ACC5-4B05-B102-5F23F768B74F}" destId="{27EE8BF7-075F-495C-A69B-9FACF94B7B92}" srcOrd="2" destOrd="0" presId="urn:microsoft.com/office/officeart/2005/8/layout/orgChart1"/>
    <dgm:cxn modelId="{CA24ADDE-A465-49DA-B0D3-CDF7A2B89DB9}" type="presParOf" srcId="{B7FD0884-C088-4348-BD3B-EA53A673D5F6}" destId="{AA0FE86B-25C3-4027-95C3-1A03CD4AD8F9}" srcOrd="8" destOrd="0" presId="urn:microsoft.com/office/officeart/2005/8/layout/orgChart1"/>
    <dgm:cxn modelId="{D0C6DA42-E3FF-4714-A7BC-130FD47E9E43}" type="presParOf" srcId="{B7FD0884-C088-4348-BD3B-EA53A673D5F6}" destId="{FA52D7FB-359A-43E1-8EEC-5A363643089C}" srcOrd="9" destOrd="0" presId="urn:microsoft.com/office/officeart/2005/8/layout/orgChart1"/>
    <dgm:cxn modelId="{0E37B12F-40D7-485D-8A19-1000090A5084}" type="presParOf" srcId="{FA52D7FB-359A-43E1-8EEC-5A363643089C}" destId="{EB0B0382-FFE1-4624-98E0-A4C0C3DE4883}" srcOrd="0" destOrd="0" presId="urn:microsoft.com/office/officeart/2005/8/layout/orgChart1"/>
    <dgm:cxn modelId="{46E782A8-0F2D-4101-A7BF-813F05415C58}" type="presParOf" srcId="{EB0B0382-FFE1-4624-98E0-A4C0C3DE4883}" destId="{3F143EB2-31BA-4DB8-AAB5-F5281D26A976}" srcOrd="0" destOrd="0" presId="urn:microsoft.com/office/officeart/2005/8/layout/orgChart1"/>
    <dgm:cxn modelId="{A1E6E824-5C58-4AE3-9E5F-F10D68BB1E36}" type="presParOf" srcId="{EB0B0382-FFE1-4624-98E0-A4C0C3DE4883}" destId="{7BBDED5B-3B07-42C8-8B72-F2CB98FECDE9}" srcOrd="1" destOrd="0" presId="urn:microsoft.com/office/officeart/2005/8/layout/orgChart1"/>
    <dgm:cxn modelId="{AE56D041-E902-4B37-9FA1-DB144165A8B1}" type="presParOf" srcId="{FA52D7FB-359A-43E1-8EEC-5A363643089C}" destId="{952472FB-7753-49EE-AE8C-4A0BC1B043AF}" srcOrd="1" destOrd="0" presId="urn:microsoft.com/office/officeart/2005/8/layout/orgChart1"/>
    <dgm:cxn modelId="{2E1CDF1F-AE4A-411A-902A-FE04EEA0ED4D}" type="presParOf" srcId="{952472FB-7753-49EE-AE8C-4A0BC1B043AF}" destId="{09F974E9-E6C5-4A53-9771-FD374B3CF6C2}" srcOrd="0" destOrd="0" presId="urn:microsoft.com/office/officeart/2005/8/layout/orgChart1"/>
    <dgm:cxn modelId="{3609332A-0FFF-46A3-9AC9-4B9DA7B85C81}" type="presParOf" srcId="{952472FB-7753-49EE-AE8C-4A0BC1B043AF}" destId="{CCD7F63A-2287-4925-A083-FE43A1F8EA19}" srcOrd="1" destOrd="0" presId="urn:microsoft.com/office/officeart/2005/8/layout/orgChart1"/>
    <dgm:cxn modelId="{60B75A6F-C216-4773-A304-8D1D2480E510}" type="presParOf" srcId="{CCD7F63A-2287-4925-A083-FE43A1F8EA19}" destId="{BA2727DA-E28F-4828-9E58-46F780C5678B}" srcOrd="0" destOrd="0" presId="urn:microsoft.com/office/officeart/2005/8/layout/orgChart1"/>
    <dgm:cxn modelId="{57708054-2743-4ED8-A3C3-0D39358DD4D6}" type="presParOf" srcId="{BA2727DA-E28F-4828-9E58-46F780C5678B}" destId="{347A4823-276B-490E-B8ED-0E2BDAF3A25F}" srcOrd="0" destOrd="0" presId="urn:microsoft.com/office/officeart/2005/8/layout/orgChart1"/>
    <dgm:cxn modelId="{24D53FFE-CA55-4163-BD2B-57442B64CF6F}" type="presParOf" srcId="{BA2727DA-E28F-4828-9E58-46F780C5678B}" destId="{0A83A903-6AC0-4CBE-90E2-3514CCCCC52E}" srcOrd="1" destOrd="0" presId="urn:microsoft.com/office/officeart/2005/8/layout/orgChart1"/>
    <dgm:cxn modelId="{637E7F4C-DFB9-48D3-89F6-9B1941B21BDC}" type="presParOf" srcId="{CCD7F63A-2287-4925-A083-FE43A1F8EA19}" destId="{0086696A-2CF2-4EE6-AD7D-EE16C4ECD7A4}" srcOrd="1" destOrd="0" presId="urn:microsoft.com/office/officeart/2005/8/layout/orgChart1"/>
    <dgm:cxn modelId="{8A515640-96A9-44AE-8628-6A70A8058D0D}" type="presParOf" srcId="{CCD7F63A-2287-4925-A083-FE43A1F8EA19}" destId="{702F9069-4CB1-428D-A684-4F7D8EB46DC4}" srcOrd="2" destOrd="0" presId="urn:microsoft.com/office/officeart/2005/8/layout/orgChart1"/>
    <dgm:cxn modelId="{7F3828B6-353F-40C8-9917-BE734F4F99F6}" type="presParOf" srcId="{FA52D7FB-359A-43E1-8EEC-5A363643089C}" destId="{0D684ECB-B19E-46A7-8425-ECE209C4C395}" srcOrd="2" destOrd="0" presId="urn:microsoft.com/office/officeart/2005/8/layout/orgChart1"/>
    <dgm:cxn modelId="{E140249D-40BC-4868-B73C-30E7AB1FAFD0}" type="presParOf" srcId="{7A2882AA-5D7A-406C-9863-C25855C707B2}" destId="{1C95DA0A-F114-4531-8920-5B9CB20151E8}" srcOrd="2" destOrd="0" presId="urn:microsoft.com/office/officeart/2005/8/layout/orgChart1"/>
    <dgm:cxn modelId="{0488D3DE-4BD3-4BF0-861F-CD70E9357DB0}" type="presParOf" srcId="{54124915-7AFE-4B5F-AA1B-BA89F4B6AAD3}" destId="{113C1F37-13E6-4507-AA27-77E4D961CB5C}" srcOrd="2" destOrd="0" presId="urn:microsoft.com/office/officeart/2005/8/layout/orgChart1"/>
    <dgm:cxn modelId="{8EFC2B4C-D067-4E6B-A384-AB32D857161F}" type="presParOf" srcId="{35B6E1E5-504E-4EDD-A0C0-B6B25DCD6C26}" destId="{1EA03BD5-C2EC-4A5A-A0CF-308318EDCBFB}" srcOrd="2" destOrd="0" presId="urn:microsoft.com/office/officeart/2005/8/layout/orgChart1"/>
    <dgm:cxn modelId="{9CF42E47-EC92-4122-91C3-DC975F31FD66}" type="presParOf" srcId="{1EA03BD5-C2EC-4A5A-A0CF-308318EDCBFB}" destId="{FA6467F1-D51F-48F7-98B7-C8EABBD5F604}" srcOrd="0" destOrd="0" presId="urn:microsoft.com/office/officeart/2005/8/layout/orgChart1"/>
    <dgm:cxn modelId="{553AED1D-8065-4749-BB31-571DB4431537}" type="presParOf" srcId="{1EA03BD5-C2EC-4A5A-A0CF-308318EDCBFB}" destId="{632B49D7-44A8-4702-9887-14187A8F389D}" srcOrd="1" destOrd="0" presId="urn:microsoft.com/office/officeart/2005/8/layout/orgChart1"/>
    <dgm:cxn modelId="{1D962260-DC25-49B3-8AD7-1528C5A58663}" type="presParOf" srcId="{632B49D7-44A8-4702-9887-14187A8F389D}" destId="{EE8392A7-6668-43BE-AF90-87487F37340E}" srcOrd="0" destOrd="0" presId="urn:microsoft.com/office/officeart/2005/8/layout/orgChart1"/>
    <dgm:cxn modelId="{C3695E12-35D7-4E53-90AB-934266886B8B}" type="presParOf" srcId="{EE8392A7-6668-43BE-AF90-87487F37340E}" destId="{4AECECC8-0E18-40E8-A20E-151BDA535067}" srcOrd="0" destOrd="0" presId="urn:microsoft.com/office/officeart/2005/8/layout/orgChart1"/>
    <dgm:cxn modelId="{92038024-3D29-4074-88A2-7948CC2C4141}" type="presParOf" srcId="{EE8392A7-6668-43BE-AF90-87487F37340E}" destId="{7AA2BE1D-21AE-432B-A0BA-10A85A85DD1F}" srcOrd="1" destOrd="0" presId="urn:microsoft.com/office/officeart/2005/8/layout/orgChart1"/>
    <dgm:cxn modelId="{200FA4D8-BC76-4582-947E-CBB2A6F74442}" type="presParOf" srcId="{632B49D7-44A8-4702-9887-14187A8F389D}" destId="{442D736F-BDF3-492E-B9D0-FFCD05277229}" srcOrd="1" destOrd="0" presId="urn:microsoft.com/office/officeart/2005/8/layout/orgChart1"/>
    <dgm:cxn modelId="{EDEE0844-1369-41AD-BB5C-CA980A223C14}" type="presParOf" srcId="{632B49D7-44A8-4702-9887-14187A8F389D}" destId="{E0765F99-6B8E-4D47-B951-60ABF2F2DE66}" srcOrd="2" destOrd="0" presId="urn:microsoft.com/office/officeart/2005/8/layout/orgChart1"/>
    <dgm:cxn modelId="{EDEC2555-9066-4DF2-8C05-A75F53314020}" type="presParOf" srcId="{2DF52D8B-6E28-481E-8224-B10406582509}" destId="{220B4E09-0817-4A8F-B889-0E7B5C13A781}" srcOrd="2" destOrd="0" presId="urn:microsoft.com/office/officeart/2005/8/layout/orgChart1"/>
    <dgm:cxn modelId="{E1FD6B39-5A43-42C1-B01F-C42DF4F412D4}" type="presParOf" srcId="{2DF52D8B-6E28-481E-8224-B10406582509}" destId="{EA4BDC12-B3C9-46AC-B63F-75A7120E7A9F}" srcOrd="3" destOrd="0" presId="urn:microsoft.com/office/officeart/2005/8/layout/orgChart1"/>
    <dgm:cxn modelId="{B53C6E1E-2C33-4AE4-8C1C-8758955CCE31}" type="presParOf" srcId="{EA4BDC12-B3C9-46AC-B63F-75A7120E7A9F}" destId="{4541B207-CF69-4E67-8A47-394A15A29CC1}" srcOrd="0" destOrd="0" presId="urn:microsoft.com/office/officeart/2005/8/layout/orgChart1"/>
    <dgm:cxn modelId="{16C3C3E2-530E-4C7A-8E0C-6B84F8CA6134}" type="presParOf" srcId="{4541B207-CF69-4E67-8A47-394A15A29CC1}" destId="{43FEDDF6-8806-4C78-9067-7946F5330EFC}" srcOrd="0" destOrd="0" presId="urn:microsoft.com/office/officeart/2005/8/layout/orgChart1"/>
    <dgm:cxn modelId="{79D7B7AC-38DB-485F-8562-33738577C8D0}" type="presParOf" srcId="{4541B207-CF69-4E67-8A47-394A15A29CC1}" destId="{ECBC44F5-4A96-4009-95F7-6DBD4EAB18AF}" srcOrd="1" destOrd="0" presId="urn:microsoft.com/office/officeart/2005/8/layout/orgChart1"/>
    <dgm:cxn modelId="{2B3199E6-624C-4C1B-94F4-5CBB01F4E0D4}" type="presParOf" srcId="{EA4BDC12-B3C9-46AC-B63F-75A7120E7A9F}" destId="{C7681912-7B06-4E47-8D38-9A17C5D42322}" srcOrd="1" destOrd="0" presId="urn:microsoft.com/office/officeart/2005/8/layout/orgChart1"/>
    <dgm:cxn modelId="{E5E09337-9807-4287-B39E-7D838410F754}" type="presParOf" srcId="{EA4BDC12-B3C9-46AC-B63F-75A7120E7A9F}" destId="{0B666AE0-50BC-41AB-A521-63818AA5D5D5}" srcOrd="2" destOrd="0" presId="urn:microsoft.com/office/officeart/2005/8/layout/orgChart1"/>
    <dgm:cxn modelId="{D8D918C9-39A3-4BC7-B0A3-E98D1FD7A5E7}" type="presParOf" srcId="{668A2196-DA6E-46B8-B849-22969A72DA4A}" destId="{69A70DB1-309C-41AD-AF7A-82AAE9B7C1F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0A4B05-A333-4D41-8567-07DD3594F598}" type="doc">
      <dgm:prSet loTypeId="urn:microsoft.com/office/officeart/2005/8/layout/orgChart1" loCatId="hierarchy" qsTypeId="urn:microsoft.com/office/officeart/2005/8/quickstyle/simple3" qsCatId="simple" csTypeId="urn:microsoft.com/office/officeart/2005/8/colors/accent1_1" csCatId="accent1" phldr="1"/>
      <dgm:spPr/>
      <dgm:t>
        <a:bodyPr/>
        <a:lstStyle/>
        <a:p>
          <a:endParaRPr lang="en-US"/>
        </a:p>
      </dgm:t>
    </dgm:pt>
    <dgm:pt modelId="{0323D4B6-B44D-40CF-8EF0-A6DB96DBC236}">
      <dgm:prSet phldrT="[Text]" custT="1"/>
      <dgm:spPr/>
      <dgm:t>
        <a:bodyPr/>
        <a:lstStyle/>
        <a:p>
          <a:r>
            <a:rPr lang="en-US" sz="800" dirty="0">
              <a:latin typeface="Roboto Condensed Light" panose="02000000000000000000" pitchFamily="2" charset="0"/>
              <a:ea typeface="Roboto Condensed Light" panose="02000000000000000000" pitchFamily="2" charset="0"/>
            </a:rPr>
            <a:t>CIO</a:t>
          </a:r>
        </a:p>
      </dgm:t>
    </dgm:pt>
    <dgm:pt modelId="{9A68D55B-A648-4688-A5C2-C1AC03A11FB5}" type="parTrans" cxnId="{93DD0D2D-9003-4FC8-A685-09A4BAB0B715}">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55B72319-0951-4372-8B6D-045083E9B229}" type="sibTrans" cxnId="{93DD0D2D-9003-4FC8-A685-09A4BAB0B715}">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E9992C9D-0041-409E-A336-F53BBD786556}">
      <dgm:prSet custT="1"/>
      <dgm:spPr/>
      <dgm:t>
        <a:bodyPr/>
        <a:lstStyle/>
        <a:p>
          <a:r>
            <a:rPr lang="en-US" sz="800" dirty="0">
              <a:latin typeface="Roboto Condensed Light" panose="02000000000000000000" pitchFamily="2" charset="0"/>
              <a:ea typeface="Roboto Condensed Light" panose="02000000000000000000" pitchFamily="2" charset="0"/>
            </a:rPr>
            <a:t>Head of Strategy &amp; Governance / Deputy CIO</a:t>
          </a:r>
        </a:p>
      </dgm:t>
    </dgm:pt>
    <dgm:pt modelId="{430290AB-5678-4EE5-B168-C1415A2A4130}" type="parTrans" cxnId="{39E8B096-958C-46D2-A094-B94838302836}">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8E697132-2425-40F2-90EF-438C346863D5}" type="sibTrans" cxnId="{39E8B096-958C-46D2-A094-B94838302836}">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B32A780E-D634-46C7-925A-71DE0097069B}">
      <dgm:prSet custT="1"/>
      <dgm:spPr/>
      <dgm:t>
        <a:bodyPr/>
        <a:lstStyle/>
        <a:p>
          <a:r>
            <a:rPr lang="en-US" sz="800" dirty="0">
              <a:latin typeface="Roboto Condensed Light" panose="02000000000000000000" pitchFamily="2" charset="0"/>
              <a:ea typeface="Roboto Condensed Light" panose="02000000000000000000" pitchFamily="2" charset="0"/>
            </a:rPr>
            <a:t>GRC Analyst</a:t>
          </a:r>
        </a:p>
      </dgm:t>
    </dgm:pt>
    <dgm:pt modelId="{C9C42BF0-2D1E-4EEE-93AC-1FA11005C779}" type="parTrans" cxnId="{969B5B0A-3390-4BD3-8658-13E26A74F6BE}">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9B6B02C9-B1A0-4DF0-A72B-F0807DF33EAB}" type="sibTrans" cxnId="{969B5B0A-3390-4BD3-8658-13E26A74F6BE}">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56ABF5FC-1C68-473A-84CB-9783DAAF3BE6}">
      <dgm:prSet custT="1"/>
      <dgm:spPr/>
      <dgm:t>
        <a:bodyPr/>
        <a:lstStyle/>
        <a:p>
          <a:r>
            <a:rPr lang="en-US" sz="800" dirty="0">
              <a:latin typeface="Roboto Condensed Light" panose="02000000000000000000" pitchFamily="2" charset="0"/>
              <a:ea typeface="Roboto Condensed Light" panose="02000000000000000000" pitchFamily="2" charset="0"/>
            </a:rPr>
            <a:t>Compliance Analyst</a:t>
          </a:r>
        </a:p>
      </dgm:t>
    </dgm:pt>
    <dgm:pt modelId="{0CE6C521-0CA3-429A-9E8C-6B5F0C31B182}" type="parTrans" cxnId="{C2AD2DE3-8FB3-4484-8735-6638B0711EA1}">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20EE0726-653E-47CF-9347-6F19B7C3B3A9}" type="sibTrans" cxnId="{C2AD2DE3-8FB3-4484-8735-6638B0711EA1}">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6CDC4395-3065-4877-B510-E74F49B6B1F7}">
      <dgm:prSet custT="1"/>
      <dgm:spPr/>
      <dgm:t>
        <a:bodyPr/>
        <a:lstStyle/>
        <a:p>
          <a:r>
            <a:rPr lang="en-US" sz="800" dirty="0">
              <a:latin typeface="Roboto Condensed Light" panose="02000000000000000000" pitchFamily="2" charset="0"/>
              <a:ea typeface="Roboto Condensed Light" panose="02000000000000000000" pitchFamily="2" charset="0"/>
            </a:rPr>
            <a:t>Risk  Analyst</a:t>
          </a:r>
        </a:p>
      </dgm:t>
    </dgm:pt>
    <dgm:pt modelId="{5EEA9BFF-F5A8-489D-83F7-B47E7B76F921}" type="parTrans" cxnId="{3BFBC45E-4E39-4A93-9AA8-870F600B0CDD}">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B256E4B4-B02F-4B1F-B130-2B98DA5A734B}" type="sibTrans" cxnId="{3BFBC45E-4E39-4A93-9AA8-870F600B0CDD}">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EB02C970-083A-4FAE-ACB2-56C79093208D}">
      <dgm:prSet custT="1"/>
      <dgm:spPr/>
      <dgm:t>
        <a:bodyPr/>
        <a:lstStyle/>
        <a:p>
          <a:r>
            <a:rPr lang="en-US" sz="800" dirty="0">
              <a:latin typeface="Roboto Condensed Light" panose="02000000000000000000" pitchFamily="2" charset="0"/>
              <a:ea typeface="Roboto Condensed Light" panose="02000000000000000000" pitchFamily="2" charset="0"/>
            </a:rPr>
            <a:t>CEO</a:t>
          </a:r>
        </a:p>
      </dgm:t>
    </dgm:pt>
    <dgm:pt modelId="{756C66BE-7ED2-44EE-A267-23B959186379}" type="parTrans" cxnId="{AECE07FB-4BA7-4932-83BF-E7E0B1F9C97B}">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079AABD8-108B-4B03-9FAF-FD0CD0628D30}" type="sibTrans" cxnId="{AECE07FB-4BA7-4932-83BF-E7E0B1F9C97B}">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A94B25EE-668E-4F1E-939F-16E960F3EF47}">
      <dgm:prSet phldrT="[Text]" custT="1"/>
      <dgm:spPr/>
      <dgm:t>
        <a:bodyPr/>
        <a:lstStyle/>
        <a:p>
          <a:r>
            <a:rPr lang="en-US" sz="800" dirty="0">
              <a:latin typeface="Roboto Condensed Light" panose="02000000000000000000" pitchFamily="2" charset="0"/>
              <a:ea typeface="Roboto Condensed Light" panose="02000000000000000000" pitchFamily="2" charset="0"/>
            </a:rPr>
            <a:t>CxO</a:t>
          </a:r>
        </a:p>
      </dgm:t>
    </dgm:pt>
    <dgm:pt modelId="{A8290356-2447-477D-93DE-D79EC4714AF0}" type="parTrans" cxnId="{4501E088-6DE7-4E01-B147-4FD24049EEA2}">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D2B1622A-700F-494A-AA77-0AA5C3FBC458}" type="sibTrans" cxnId="{4501E088-6DE7-4E01-B147-4FD24049EEA2}">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391779C8-808D-4963-BB8F-777DC3C536DF}">
      <dgm:prSet custT="1"/>
      <dgm:spPr/>
      <dgm:t>
        <a:bodyPr/>
        <a:lstStyle/>
        <a:p>
          <a:r>
            <a:rPr lang="en-US" sz="800" dirty="0">
              <a:latin typeface="Roboto Condensed Light" panose="02000000000000000000" pitchFamily="2" charset="0"/>
              <a:ea typeface="Roboto Condensed Light" panose="02000000000000000000" pitchFamily="2" charset="0"/>
            </a:rPr>
            <a:t>Product or Project Owner </a:t>
          </a:r>
        </a:p>
      </dgm:t>
    </dgm:pt>
    <dgm:pt modelId="{9D4A9E67-FD5E-48C7-AE2B-96072A6E2536}" type="parTrans" cxnId="{EE4DC790-870A-4FC3-BC63-AB98D101CC3C}">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EA44596A-0493-45E0-AAD7-B865821C9383}" type="sibTrans" cxnId="{EE4DC790-870A-4FC3-BC63-AB98D101CC3C}">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CC454C6B-DB54-4F8D-9FD1-27AF6974B5BE}">
      <dgm:prSet custT="1"/>
      <dgm:spPr/>
      <dgm:t>
        <a:bodyPr/>
        <a:lstStyle/>
        <a:p>
          <a:r>
            <a:rPr lang="en-US" sz="800" dirty="0">
              <a:latin typeface="Roboto Condensed Light" panose="02000000000000000000" pitchFamily="2" charset="0"/>
              <a:ea typeface="Roboto Condensed Light" panose="02000000000000000000" pitchFamily="2" charset="0"/>
            </a:rPr>
            <a:t>Business Analyst</a:t>
          </a:r>
        </a:p>
      </dgm:t>
    </dgm:pt>
    <dgm:pt modelId="{C4362009-8E07-48EC-8EDA-BEB046DC27B9}" type="parTrans" cxnId="{87F546DB-AF4A-4174-A184-1E946996FB0E}">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79CB995D-C253-4086-8B81-204A4646F7C8}" type="sibTrans" cxnId="{87F546DB-AF4A-4174-A184-1E946996FB0E}">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40A6CC05-B0C5-433B-87F4-1B26322E8B4F}">
      <dgm:prSet phldrT="[Text]" custT="1"/>
      <dgm:spPr/>
      <dgm:t>
        <a:bodyPr/>
        <a:lstStyle/>
        <a:p>
          <a:r>
            <a:rPr lang="en-US" sz="800" dirty="0">
              <a:latin typeface="Roboto Condensed Light" panose="02000000000000000000" pitchFamily="2" charset="0"/>
              <a:ea typeface="Roboto Condensed Light" panose="02000000000000000000" pitchFamily="2" charset="0"/>
            </a:rPr>
            <a:t>Chief Enterprise Architect</a:t>
          </a:r>
        </a:p>
      </dgm:t>
    </dgm:pt>
    <dgm:pt modelId="{6A49C315-DDA5-458A-88DD-8CF5610EA8C5}" type="parTrans" cxnId="{C52AE963-D85D-4443-AB4A-A253A6756AE4}">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B2DEA41E-4306-4B61-9B58-9E229A4D1461}" type="sibTrans" cxnId="{C52AE963-D85D-4443-AB4A-A253A6756AE4}">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A658CE1C-82FD-45C7-8FBB-C716530AAA59}">
      <dgm:prSet custT="1"/>
      <dgm:spPr/>
      <dgm:t>
        <a:bodyPr/>
        <a:lstStyle/>
        <a:p>
          <a:r>
            <a:rPr lang="en-US" sz="800" dirty="0">
              <a:latin typeface="Roboto Condensed Light" panose="02000000000000000000" pitchFamily="2" charset="0"/>
              <a:ea typeface="Roboto Condensed Light" panose="02000000000000000000" pitchFamily="2" charset="0"/>
            </a:rPr>
            <a:t>Enterprise Architect</a:t>
          </a:r>
        </a:p>
      </dgm:t>
    </dgm:pt>
    <dgm:pt modelId="{97E132DE-4D02-4795-939C-371395B854A9}" type="parTrans" cxnId="{14CE4F2A-FF9D-4FCE-BE19-93FC27BC0E8C}">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BF37DDAD-0E29-4A07-B95C-B1FFDF3F45DE}" type="sibTrans" cxnId="{14CE4F2A-FF9D-4FCE-BE19-93FC27BC0E8C}">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9F77A32B-19A8-4460-BB39-D83F0EF0990C}">
      <dgm:prSet custT="1"/>
      <dgm:spPr/>
      <dgm:t>
        <a:bodyPr/>
        <a:lstStyle/>
        <a:p>
          <a:r>
            <a:rPr lang="en-US" sz="800" dirty="0">
              <a:latin typeface="Roboto Condensed Light" panose="02000000000000000000" pitchFamily="2" charset="0"/>
              <a:ea typeface="Roboto Condensed Light" panose="02000000000000000000" pitchFamily="2" charset="0"/>
            </a:rPr>
            <a:t>Data Architect</a:t>
          </a:r>
        </a:p>
      </dgm:t>
    </dgm:pt>
    <dgm:pt modelId="{51841B64-A0A4-43CD-BB17-AD076BC869E3}" type="parTrans" cxnId="{07F3E2DB-027A-48A6-8D4D-4335CF87A13A}">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5B12177D-715C-4996-BF19-85035AD4D65E}" type="sibTrans" cxnId="{07F3E2DB-027A-48A6-8D4D-4335CF87A13A}">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190A8E35-A573-40DB-A9AA-99EE2E567159}">
      <dgm:prSet custT="1"/>
      <dgm:spPr/>
      <dgm:t>
        <a:bodyPr/>
        <a:lstStyle/>
        <a:p>
          <a:r>
            <a:rPr lang="en-US" sz="800" dirty="0">
              <a:latin typeface="Roboto Condensed Light" panose="02000000000000000000" pitchFamily="2" charset="0"/>
              <a:ea typeface="Roboto Condensed Light" panose="02000000000000000000" pitchFamily="2" charset="0"/>
            </a:rPr>
            <a:t>Embedded Software Engineer</a:t>
          </a:r>
        </a:p>
      </dgm:t>
    </dgm:pt>
    <dgm:pt modelId="{7E221B50-5496-44FB-A502-AB59CDE6E415}" type="parTrans" cxnId="{130D6632-58E0-4FF4-9497-C591746520AE}">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3A627D10-4F11-46C8-BC5B-32362A16D4C1}" type="sibTrans" cxnId="{130D6632-58E0-4FF4-9497-C591746520AE}">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35AA72D5-57CC-4A2F-B72F-87106DB9ED42}">
      <dgm:prSet custT="1"/>
      <dgm:spPr/>
      <dgm:t>
        <a:bodyPr/>
        <a:lstStyle/>
        <a:p>
          <a:r>
            <a:rPr lang="en-US" sz="800" dirty="0">
              <a:latin typeface="Roboto Condensed Light" panose="02000000000000000000" pitchFamily="2" charset="0"/>
              <a:ea typeface="Roboto Condensed Light" panose="02000000000000000000" pitchFamily="2" charset="0"/>
            </a:rPr>
            <a:t>Change Manager</a:t>
          </a:r>
        </a:p>
      </dgm:t>
    </dgm:pt>
    <dgm:pt modelId="{F253081F-60A0-4AA3-9561-691ABF23CEF8}" type="parTrans" cxnId="{9B4CB8D3-9ED1-44A1-9ECA-5F474519F1EB}">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459A1311-DC37-4BB2-B977-46C9F5D09E38}" type="sibTrans" cxnId="{9B4CB8D3-9ED1-44A1-9ECA-5F474519F1EB}">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F29C81ED-9800-40B1-AE9F-E793B86E48F1}">
      <dgm:prSet custT="1"/>
      <dgm:spPr/>
      <dgm:t>
        <a:bodyPr/>
        <a:lstStyle/>
        <a:p>
          <a:r>
            <a:rPr lang="en-US" sz="800" dirty="0">
              <a:latin typeface="Roboto Condensed Light" panose="02000000000000000000" pitchFamily="2" charset="0"/>
              <a:ea typeface="Roboto Condensed Light" panose="02000000000000000000" pitchFamily="2" charset="0"/>
            </a:rPr>
            <a:t>Data Owner</a:t>
          </a:r>
        </a:p>
      </dgm:t>
    </dgm:pt>
    <dgm:pt modelId="{41B8343C-976C-4B77-B4A2-511CEEBF2160}" type="parTrans" cxnId="{35F83DE5-C119-46B5-BED1-3B4330AFF6AE}">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F780B837-DDB8-4238-8A5D-68886BDFBACB}" type="sibTrans" cxnId="{35F83DE5-C119-46B5-BED1-3B4330AFF6AE}">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42217FC7-B863-427B-A7F1-AFDBF44C6B9F}">
      <dgm:prSet custT="1"/>
      <dgm:spPr/>
      <dgm:t>
        <a:bodyPr/>
        <a:lstStyle/>
        <a:p>
          <a:r>
            <a:rPr lang="en-US" sz="800" dirty="0">
              <a:latin typeface="Roboto Condensed Light" panose="02000000000000000000" pitchFamily="2" charset="0"/>
              <a:ea typeface="Roboto Condensed Light" panose="02000000000000000000" pitchFamily="2" charset="0"/>
            </a:rPr>
            <a:t>Business Intelligence Analyst</a:t>
          </a:r>
        </a:p>
      </dgm:t>
    </dgm:pt>
    <dgm:pt modelId="{3DF2892C-1CFD-4DCB-88ED-82BDBFBF3909}" type="parTrans" cxnId="{03721815-2727-4EF8-B43E-B374D4E3C493}">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396D5EC3-8FD9-490F-BEB5-373C051429D7}" type="sibTrans" cxnId="{03721815-2727-4EF8-B43E-B374D4E3C493}">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C9C76BEE-5306-4C15-9E16-7C55B49F0618}">
      <dgm:prSet custT="1"/>
      <dgm:spPr/>
      <dgm:t>
        <a:bodyPr/>
        <a:lstStyle/>
        <a:p>
          <a:r>
            <a:rPr lang="en-US" sz="800" dirty="0">
              <a:latin typeface="Roboto Condensed Light" panose="02000000000000000000" pitchFamily="2" charset="0"/>
              <a:ea typeface="Roboto Condensed Light" panose="02000000000000000000" pitchFamily="2" charset="0"/>
            </a:rPr>
            <a:t>Business and Solutions Architect</a:t>
          </a:r>
        </a:p>
      </dgm:t>
    </dgm:pt>
    <dgm:pt modelId="{AA458059-278F-4195-8442-60C6E794725C}" type="parTrans" cxnId="{EF31D7A2-5946-4222-A2E8-F684B5EA75FA}">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EF32577A-5F8F-4857-9D5F-FE9CF784B52F}" type="sibTrans" cxnId="{EF31D7A2-5946-4222-A2E8-F684B5EA75FA}">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436F35E3-107B-45BB-BDF0-B21120FB164E}">
      <dgm:prSet phldrT="[Text]" custT="1"/>
      <dgm:spPr/>
      <dgm:t>
        <a:bodyPr/>
        <a:lstStyle/>
        <a:p>
          <a:r>
            <a:rPr lang="en-US" sz="800" dirty="0">
              <a:latin typeface="Roboto Condensed Light" panose="02000000000000000000" pitchFamily="2" charset="0"/>
              <a:ea typeface="Roboto Condensed Light" panose="02000000000000000000" pitchFamily="2" charset="0"/>
            </a:rPr>
            <a:t>Director of Shared Services or CTO </a:t>
          </a:r>
        </a:p>
      </dgm:t>
    </dgm:pt>
    <dgm:pt modelId="{9F0F689A-9687-463C-A036-C832D0A255BA}" type="parTrans" cxnId="{41FEA2A6-8544-4F61-B127-356C95A02268}">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A159CDD8-6824-43BB-B365-DEFFB1F336E6}" type="sibTrans" cxnId="{41FEA2A6-8544-4F61-B127-356C95A02268}">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156872B2-A9DF-4664-9BD6-312B348AEF27}">
      <dgm:prSet custT="1"/>
      <dgm:spPr/>
      <dgm:t>
        <a:bodyPr/>
        <a:lstStyle/>
        <a:p>
          <a:r>
            <a:rPr lang="en-US" sz="800" dirty="0">
              <a:latin typeface="Roboto Condensed Light" panose="02000000000000000000" pitchFamily="2" charset="0"/>
              <a:ea typeface="Roboto Condensed Light" panose="02000000000000000000" pitchFamily="2" charset="0"/>
            </a:rPr>
            <a:t>Head of Solution Development </a:t>
          </a:r>
        </a:p>
      </dgm:t>
    </dgm:pt>
    <dgm:pt modelId="{FE190D82-0947-4992-9874-7BD6EC41810F}" type="parTrans" cxnId="{BC4AA398-FBFE-4967-959A-000E772B42E5}">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3688202F-B2E2-4BFA-9DBA-5603FB33AC57}" type="sibTrans" cxnId="{BC4AA398-FBFE-4967-959A-000E772B42E5}">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D834AAD1-E324-4F78-90FB-8DCC21A8AE30}">
      <dgm:prSet custT="1"/>
      <dgm:spPr/>
      <dgm:t>
        <a:bodyPr/>
        <a:lstStyle/>
        <a:p>
          <a:r>
            <a:rPr lang="en-US" sz="800" dirty="0">
              <a:latin typeface="Roboto Condensed Light" panose="02000000000000000000" pitchFamily="2" charset="0"/>
              <a:ea typeface="Roboto Condensed Light" panose="02000000000000000000" pitchFamily="2" charset="0"/>
            </a:rPr>
            <a:t>Solution Architect</a:t>
          </a:r>
        </a:p>
      </dgm:t>
    </dgm:pt>
    <dgm:pt modelId="{BE87F57E-83A1-4ECB-A3A2-C28251848DC0}" type="parTrans" cxnId="{DC8E8642-3891-4A9E-82CC-E4F8AB59B28E}">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5A1A8877-3C30-4B2F-8B93-87F8249BDC08}" type="sibTrans" cxnId="{DC8E8642-3891-4A9E-82CC-E4F8AB59B28E}">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A1DBA0F4-3C44-4A19-BA17-4948F5E292AE}">
      <dgm:prSet custT="1"/>
      <dgm:spPr/>
      <dgm:t>
        <a:bodyPr/>
        <a:lstStyle/>
        <a:p>
          <a:r>
            <a:rPr lang="en-US" sz="800" dirty="0">
              <a:latin typeface="Roboto Condensed Light" panose="02000000000000000000" pitchFamily="2" charset="0"/>
              <a:ea typeface="Roboto Condensed Light" panose="02000000000000000000" pitchFamily="2" charset="0"/>
            </a:rPr>
            <a:t>Solution  or Software Engineer</a:t>
          </a:r>
        </a:p>
      </dgm:t>
    </dgm:pt>
    <dgm:pt modelId="{7791DA20-BC80-4CA4-A395-A68DCAD57C85}" type="parTrans" cxnId="{4F49B392-5011-4499-B1B3-91EF1C5FC958}">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D1052552-BAFF-4822-BAA1-E528B6949433}" type="sibTrans" cxnId="{4F49B392-5011-4499-B1B3-91EF1C5FC958}">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462E003B-12D3-40FB-B2C5-2854727C88B5}">
      <dgm:prSet custT="1"/>
      <dgm:spPr/>
      <dgm:t>
        <a:bodyPr/>
        <a:lstStyle/>
        <a:p>
          <a:r>
            <a:rPr lang="en-US" sz="800" dirty="0">
              <a:latin typeface="Roboto Condensed Light" panose="02000000000000000000" pitchFamily="2" charset="0"/>
              <a:ea typeface="Roboto Condensed Light" panose="02000000000000000000" pitchFamily="2" charset="0"/>
            </a:rPr>
            <a:t>Solution or Software Developer</a:t>
          </a:r>
        </a:p>
      </dgm:t>
    </dgm:pt>
    <dgm:pt modelId="{7CBB4423-6381-4F6B-89B7-378F279087F8}" type="parTrans" cxnId="{F66E6FF4-42D4-4A70-B1A1-9195FB580BA5}">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EB90A158-B156-475C-94FC-06A3A53BA422}" type="sibTrans" cxnId="{F66E6FF4-42D4-4A70-B1A1-9195FB580BA5}">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FC6E9ECB-8C34-412B-BA30-44A063409BFE}">
      <dgm:prSet custT="1"/>
      <dgm:spPr/>
      <dgm:t>
        <a:bodyPr/>
        <a:lstStyle/>
        <a:p>
          <a:r>
            <a:rPr lang="en-US" sz="800" dirty="0">
              <a:latin typeface="Roboto Condensed Light" panose="02000000000000000000" pitchFamily="2" charset="0"/>
              <a:ea typeface="Roboto Condensed Light" panose="02000000000000000000" pitchFamily="2" charset="0"/>
            </a:rPr>
            <a:t>Application Support Analyst</a:t>
          </a:r>
        </a:p>
      </dgm:t>
    </dgm:pt>
    <dgm:pt modelId="{857BE964-3917-4C3D-98F3-CA96170FA282}" type="parTrans" cxnId="{F457B0A6-97EF-461A-8A91-61B3BE7864D2}">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BD0F8098-8185-40B9-9A9C-519B58CF1F49}" type="sibTrans" cxnId="{F457B0A6-97EF-461A-8A91-61B3BE7864D2}">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CA073106-37EF-45D4-809B-38A0DF0CF842}">
      <dgm:prSet custT="1"/>
      <dgm:spPr/>
      <dgm:t>
        <a:bodyPr/>
        <a:lstStyle/>
        <a:p>
          <a:r>
            <a:rPr lang="en-US" sz="800" dirty="0">
              <a:latin typeface="Roboto Condensed Light" panose="02000000000000000000" pitchFamily="2" charset="0"/>
              <a:ea typeface="Roboto Condensed Light" panose="02000000000000000000" pitchFamily="2" charset="0"/>
            </a:rPr>
            <a:t>Solution or System Tester</a:t>
          </a:r>
        </a:p>
      </dgm:t>
    </dgm:pt>
    <dgm:pt modelId="{8B7C93E3-7505-4FA9-B28D-BC3E23F40B43}" type="parTrans" cxnId="{A5B41D73-B77C-4CD3-A96E-D0EFE896F494}">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2BDCA8DA-88E8-444C-A362-C564E5E4D9A4}" type="sibTrans" cxnId="{A5B41D73-B77C-4CD3-A96E-D0EFE896F494}">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BDB35CAE-6489-474D-B2F1-F2F9E2387871}">
      <dgm:prSet custT="1"/>
      <dgm:spPr/>
      <dgm:t>
        <a:bodyPr/>
        <a:lstStyle/>
        <a:p>
          <a:r>
            <a:rPr lang="en-US" sz="800" dirty="0">
              <a:latin typeface="Roboto Condensed Light" panose="02000000000000000000" pitchFamily="2" charset="0"/>
              <a:ea typeface="Roboto Condensed Light" panose="02000000000000000000" pitchFamily="2" charset="0"/>
            </a:rPr>
            <a:t>UX/UI Designer</a:t>
          </a:r>
        </a:p>
      </dgm:t>
    </dgm:pt>
    <dgm:pt modelId="{B3FB1310-DE44-45CA-8759-4711BCC34E92}" type="parTrans" cxnId="{17E0A87A-7BD7-4EE0-A9BA-4EE825734FFB}">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CBCCBD91-63C4-4272-B71B-4BFB774B31BC}" type="sibTrans" cxnId="{17E0A87A-7BD7-4EE0-A9BA-4EE825734FFB}">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5D6A15A1-9D13-4C17-881C-95A9BD305D6B}">
      <dgm:prSet custT="1"/>
      <dgm:spPr/>
      <dgm:t>
        <a:bodyPr/>
        <a:lstStyle/>
        <a:p>
          <a:r>
            <a:rPr lang="en-US" sz="800" dirty="0">
              <a:latin typeface="Roboto Condensed Light" panose="02000000000000000000" pitchFamily="2" charset="0"/>
              <a:ea typeface="Roboto Condensed Light" panose="02000000000000000000" pitchFamily="2" charset="0"/>
            </a:rPr>
            <a:t>Database Administrator </a:t>
          </a:r>
        </a:p>
      </dgm:t>
    </dgm:pt>
    <dgm:pt modelId="{8507B5B1-8EB4-48D5-992B-0ADABBAC2FDD}" type="parTrans" cxnId="{3D729119-CDEE-4B86-A09B-B95C7B6A5A64}">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54E9BB66-6A52-428A-BEB0-1CDE14FEC263}" type="sibTrans" cxnId="{3D729119-CDEE-4B86-A09B-B95C7B6A5A64}">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BB46A8A3-C3A0-448B-AD97-FFB082BE0A51}">
      <dgm:prSet custT="1"/>
      <dgm:spPr/>
      <dgm:t>
        <a:bodyPr/>
        <a:lstStyle/>
        <a:p>
          <a:r>
            <a:rPr lang="en-US" sz="800" dirty="0">
              <a:latin typeface="Roboto Condensed Light" panose="02000000000000000000" pitchFamily="2" charset="0"/>
              <a:ea typeface="Roboto Condensed Light" panose="02000000000000000000" pitchFamily="2" charset="0"/>
            </a:rPr>
            <a:t>Head of Infrastructure</a:t>
          </a:r>
        </a:p>
      </dgm:t>
    </dgm:pt>
    <dgm:pt modelId="{836044A0-666C-4B31-B159-F53766202E6B}" type="parTrans" cxnId="{CF893F08-02EB-4E05-9370-E47295FA0794}">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A34A6C06-48FF-4A38-B2A9-2CE40273463A}" type="sibTrans" cxnId="{CF893F08-02EB-4E05-9370-E47295FA0794}">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2DED1173-6D1A-4E5A-A6E4-38DF93013FE3}">
      <dgm:prSet custT="1"/>
      <dgm:spPr/>
      <dgm:t>
        <a:bodyPr/>
        <a:lstStyle/>
        <a:p>
          <a:r>
            <a:rPr lang="en-US" sz="800" dirty="0">
              <a:latin typeface="Roboto Condensed Light" panose="02000000000000000000" pitchFamily="2" charset="0"/>
              <a:ea typeface="Roboto Condensed Light" panose="02000000000000000000" pitchFamily="2" charset="0"/>
            </a:rPr>
            <a:t>Network Manager</a:t>
          </a:r>
        </a:p>
      </dgm:t>
    </dgm:pt>
    <dgm:pt modelId="{4E63FFE7-A8AE-43ED-84FD-196CB1B04D0F}" type="parTrans" cxnId="{D76E490B-5336-4715-BB3A-8820D4155B97}">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6235B077-7333-4689-841F-F9E808FB30B4}" type="sibTrans" cxnId="{D76E490B-5336-4715-BB3A-8820D4155B97}">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1BB34DE7-AD5E-4839-B707-6172A7ABC470}">
      <dgm:prSet custT="1"/>
      <dgm:spPr/>
      <dgm:t>
        <a:bodyPr/>
        <a:lstStyle/>
        <a:p>
          <a:r>
            <a:rPr lang="en-US" sz="800" dirty="0">
              <a:latin typeface="Roboto Condensed Light" panose="02000000000000000000" pitchFamily="2" charset="0"/>
              <a:ea typeface="Roboto Condensed Light" panose="02000000000000000000" pitchFamily="2" charset="0"/>
            </a:rPr>
            <a:t>MS Exchange Engineer</a:t>
          </a:r>
        </a:p>
      </dgm:t>
    </dgm:pt>
    <dgm:pt modelId="{6BF4269C-EEA0-442A-812F-43149029CE0E}" type="parTrans" cxnId="{B81C316E-933F-4669-8363-A68EFB39C455}">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9B1E25E2-4A79-447E-B8BC-2517C9C0EE13}" type="sibTrans" cxnId="{B81C316E-933F-4669-8363-A68EFB39C455}">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C049C224-BE63-4EAC-BA88-07F2A48EB639}">
      <dgm:prSet custT="1"/>
      <dgm:spPr/>
      <dgm:t>
        <a:bodyPr/>
        <a:lstStyle/>
        <a:p>
          <a:r>
            <a:rPr lang="en-US" sz="800" dirty="0">
              <a:latin typeface="Roboto Condensed Light" panose="02000000000000000000" pitchFamily="2" charset="0"/>
              <a:ea typeface="Roboto Condensed Light" panose="02000000000000000000" pitchFamily="2" charset="0"/>
            </a:rPr>
            <a:t>Wireless</a:t>
          </a:r>
          <a:r>
            <a:rPr lang="en-US" sz="800" baseline="0" dirty="0">
              <a:latin typeface="Roboto Condensed Light" panose="02000000000000000000" pitchFamily="2" charset="0"/>
              <a:ea typeface="Roboto Condensed Light" panose="02000000000000000000" pitchFamily="2" charset="0"/>
            </a:rPr>
            <a:t> Network Specialist</a:t>
          </a:r>
          <a:endParaRPr lang="en-US" sz="800" dirty="0">
            <a:latin typeface="Roboto Condensed Light" panose="02000000000000000000" pitchFamily="2" charset="0"/>
            <a:ea typeface="Roboto Condensed Light" panose="02000000000000000000" pitchFamily="2" charset="0"/>
          </a:endParaRPr>
        </a:p>
      </dgm:t>
    </dgm:pt>
    <dgm:pt modelId="{45899974-6053-4AEC-A132-2CFDA0EACF6E}" type="parTrans" cxnId="{4E91AE40-A0DE-4E87-BBC9-510C3918D060}">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01B164D9-8549-4937-9FF8-F424C4782AC7}" type="sibTrans" cxnId="{4E91AE40-A0DE-4E87-BBC9-510C3918D060}">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44E19C4E-61AA-4B4E-8F6D-CCC2A3DF8603}">
      <dgm:prSet custT="1"/>
      <dgm:spPr/>
      <dgm:t>
        <a:bodyPr/>
        <a:lstStyle/>
        <a:p>
          <a:r>
            <a:rPr lang="en-US" sz="800" dirty="0">
              <a:latin typeface="Roboto Condensed Light" panose="02000000000000000000" pitchFamily="2" charset="0"/>
              <a:ea typeface="Roboto Condensed Light" panose="02000000000000000000" pitchFamily="2" charset="0"/>
            </a:rPr>
            <a:t>Network Administrator</a:t>
          </a:r>
        </a:p>
      </dgm:t>
    </dgm:pt>
    <dgm:pt modelId="{B026884F-C081-4229-AFB1-92E75ECC6445}" type="parTrans" cxnId="{5D6408F4-5692-4275-9526-C9C66F0BAB9D}">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3405C950-B8CE-476A-9BBE-C20C613DA12F}" type="sibTrans" cxnId="{5D6408F4-5692-4275-9526-C9C66F0BAB9D}">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E4F57A3E-858C-48E9-9DDA-EA9A6D9A8870}">
      <dgm:prSet custT="1"/>
      <dgm:spPr/>
      <dgm:t>
        <a:bodyPr/>
        <a:lstStyle/>
        <a:p>
          <a:r>
            <a:rPr lang="en-US" sz="800" dirty="0">
              <a:latin typeface="Roboto Condensed Light" panose="02000000000000000000" pitchFamily="2" charset="0"/>
              <a:ea typeface="Roboto Condensed Light" panose="02000000000000000000" pitchFamily="2" charset="0"/>
            </a:rPr>
            <a:t>Network Architect</a:t>
          </a:r>
        </a:p>
      </dgm:t>
    </dgm:pt>
    <dgm:pt modelId="{DFC27E32-25A0-44EA-BA04-A4944BE400AA}" type="parTrans" cxnId="{FD61DE24-D658-4E79-BAD9-949FB128E12D}">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FA787BFE-4B61-466F-8070-0BB0D8A3D9A4}" type="sibTrans" cxnId="{FD61DE24-D658-4E79-BAD9-949FB128E12D}">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6951A0D5-CB27-41CD-BFBC-3F098A05F3ED}">
      <dgm:prSet custT="1"/>
      <dgm:spPr/>
      <dgm:t>
        <a:bodyPr/>
        <a:lstStyle/>
        <a:p>
          <a:r>
            <a:rPr lang="en-US" sz="800" dirty="0">
              <a:latin typeface="Roboto Condensed Light" panose="02000000000000000000" pitchFamily="2" charset="0"/>
              <a:ea typeface="Roboto Condensed Light" panose="02000000000000000000" pitchFamily="2" charset="0"/>
            </a:rPr>
            <a:t>Network Engineer</a:t>
          </a:r>
        </a:p>
      </dgm:t>
    </dgm:pt>
    <dgm:pt modelId="{31931A20-C92C-4227-B503-1B04222A6780}" type="parTrans" cxnId="{26B7F54E-D5D6-4CAA-9490-F6418AA5C718}">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DC9F0D97-B732-4C09-AD36-DBA93FD38888}" type="sibTrans" cxnId="{26B7F54E-D5D6-4CAA-9490-F6418AA5C718}">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AE12068C-EBD3-411B-AA95-2D53A8F04110}">
      <dgm:prSet custT="1"/>
      <dgm:spPr/>
      <dgm:t>
        <a:bodyPr/>
        <a:lstStyle/>
        <a:p>
          <a:r>
            <a:rPr lang="en-US" sz="800" dirty="0">
              <a:latin typeface="Roboto Condensed Light" panose="02000000000000000000" pitchFamily="2" charset="0"/>
              <a:ea typeface="Roboto Condensed Light" panose="02000000000000000000" pitchFamily="2" charset="0"/>
            </a:rPr>
            <a:t>Network Analyst</a:t>
          </a:r>
        </a:p>
      </dgm:t>
    </dgm:pt>
    <dgm:pt modelId="{5B6300D0-55E8-4DBE-AE66-4EA19A18FA9E}" type="parTrans" cxnId="{009DFE48-763E-402A-B942-0323D03B6242}">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E55366EE-7E6A-4D6C-8A9E-DF7728D0F3AC}" type="sibTrans" cxnId="{009DFE48-763E-402A-B942-0323D03B6242}">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032003B0-5CB3-4759-BA79-FE44F9FAAF47}">
      <dgm:prSet custT="1"/>
      <dgm:spPr/>
      <dgm:t>
        <a:bodyPr/>
        <a:lstStyle/>
        <a:p>
          <a:r>
            <a:rPr lang="en-US" sz="800" dirty="0">
              <a:latin typeface="Roboto Condensed Light" panose="02000000000000000000" pitchFamily="2" charset="0"/>
              <a:ea typeface="Roboto Condensed Light" panose="02000000000000000000" pitchFamily="2" charset="0"/>
            </a:rPr>
            <a:t>Network Technician</a:t>
          </a:r>
        </a:p>
      </dgm:t>
    </dgm:pt>
    <dgm:pt modelId="{D9B06B63-4A43-474D-B9A7-AE2615934673}" type="parTrans" cxnId="{514EB5BE-F818-45AB-997F-A9ECD8690E0D}">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C2D976CC-4BF9-4A50-A8AA-C67F56DF8674}" type="sibTrans" cxnId="{514EB5BE-F818-45AB-997F-A9ECD8690E0D}">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ACDAE957-E8F5-4DF1-B728-B03E1C1ED056}">
      <dgm:prSet custT="1"/>
      <dgm:spPr/>
      <dgm:t>
        <a:bodyPr/>
        <a:lstStyle/>
        <a:p>
          <a:r>
            <a:rPr lang="en-US" sz="800" dirty="0">
              <a:latin typeface="Roboto Condensed Light" panose="02000000000000000000" pitchFamily="2" charset="0"/>
              <a:ea typeface="Roboto Condensed Light" panose="02000000000000000000" pitchFamily="2" charset="0"/>
            </a:rPr>
            <a:t>Technology Architect</a:t>
          </a:r>
        </a:p>
      </dgm:t>
    </dgm:pt>
    <dgm:pt modelId="{DCF66BF6-0F25-461B-AD06-93304339D57E}" type="parTrans" cxnId="{FCAA9920-A9F1-4575-95A5-8DB368BD4D5B}">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01948A56-706C-44F0-839B-086BB29BA081}" type="sibTrans" cxnId="{FCAA9920-A9F1-4575-95A5-8DB368BD4D5B}">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A4B7C137-5458-4B2E-B71A-03B15D512EC8}">
      <dgm:prSet custT="1"/>
      <dgm:spPr/>
      <dgm:t>
        <a:bodyPr/>
        <a:lstStyle/>
        <a:p>
          <a:r>
            <a:rPr lang="en-US" sz="800" dirty="0">
              <a:latin typeface="Roboto Condensed Light" panose="02000000000000000000" pitchFamily="2" charset="0"/>
              <a:ea typeface="Roboto Condensed Light" panose="02000000000000000000" pitchFamily="2" charset="0"/>
            </a:rPr>
            <a:t>Infrastructure Engineer</a:t>
          </a:r>
        </a:p>
      </dgm:t>
    </dgm:pt>
    <dgm:pt modelId="{5BF73D90-FF6D-4BC8-9D39-5839D18DA1F7}" type="parTrans" cxnId="{647D4358-3308-4485-8841-7FE4FC388E6C}">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DE14D79E-3EF6-4162-95CC-B50D48BE5513}" type="sibTrans" cxnId="{647D4358-3308-4485-8841-7FE4FC388E6C}">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C0F07230-044E-4C44-909D-E1396F3BAA9C}">
      <dgm:prSet custT="1"/>
      <dgm:spPr/>
      <dgm:t>
        <a:bodyPr/>
        <a:lstStyle/>
        <a:p>
          <a:r>
            <a:rPr lang="en-US" sz="800" dirty="0">
              <a:latin typeface="Roboto Condensed Light" panose="02000000000000000000" pitchFamily="2" charset="0"/>
              <a:ea typeface="Roboto Condensed Light" panose="02000000000000000000" pitchFamily="2" charset="0"/>
            </a:rPr>
            <a:t>System Administrator</a:t>
          </a:r>
        </a:p>
      </dgm:t>
    </dgm:pt>
    <dgm:pt modelId="{8630E042-3C82-427C-97BC-6C577C8DA311}" type="parTrans" cxnId="{7B8B82AD-51DC-47B1-89EF-3F31A2A7E1B5}">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5DE25AAA-2EDA-401D-AA29-CD9E7F57AEF4}" type="sibTrans" cxnId="{7B8B82AD-51DC-47B1-89EF-3F31A2A7E1B5}">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60383C10-EA10-4B8F-8D8A-9F7F00A3E566}">
      <dgm:prSet custT="1"/>
      <dgm:spPr/>
      <dgm:t>
        <a:bodyPr/>
        <a:lstStyle/>
        <a:p>
          <a:r>
            <a:rPr lang="en-US" sz="800" dirty="0">
              <a:latin typeface="Roboto Condensed Light" panose="02000000000000000000" pitchFamily="2" charset="0"/>
              <a:ea typeface="Roboto Condensed Light" panose="02000000000000000000" pitchFamily="2" charset="0"/>
            </a:rPr>
            <a:t>Storage Architect</a:t>
          </a:r>
        </a:p>
      </dgm:t>
    </dgm:pt>
    <dgm:pt modelId="{9FEB6688-BE6B-4B30-A328-074BD4CB2570}" type="parTrans" cxnId="{70E5E0FE-F013-4A74-A59F-3B1CC390AE33}">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712D6141-55B1-4EEA-8779-3D8D4DE63957}" type="sibTrans" cxnId="{70E5E0FE-F013-4A74-A59F-3B1CC390AE33}">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D657D8AF-63B6-4451-AA6E-6789E497F110}">
      <dgm:prSet custT="1"/>
      <dgm:spPr/>
      <dgm:t>
        <a:bodyPr/>
        <a:lstStyle/>
        <a:p>
          <a:r>
            <a:rPr lang="en-US" sz="800" dirty="0">
              <a:latin typeface="Roboto Condensed Light" panose="02000000000000000000" pitchFamily="2" charset="0"/>
              <a:ea typeface="Roboto Condensed Light" panose="02000000000000000000" pitchFamily="2" charset="0"/>
            </a:rPr>
            <a:t>Systems Analyst</a:t>
          </a:r>
        </a:p>
      </dgm:t>
    </dgm:pt>
    <dgm:pt modelId="{65AC3B76-B753-467B-A93A-FAE1032B186B}" type="parTrans" cxnId="{8310AE07-7AF3-4681-90F5-F60565751490}">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2BBE4076-2CB6-455E-8FCC-2D07C541E24A}" type="sibTrans" cxnId="{8310AE07-7AF3-4681-90F5-F60565751490}">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200DB071-A7B6-4AAE-92CF-A6947B855336}">
      <dgm:prSet custT="1"/>
      <dgm:spPr/>
      <dgm:t>
        <a:bodyPr/>
        <a:lstStyle/>
        <a:p>
          <a:r>
            <a:rPr lang="en-US" sz="800" dirty="0">
              <a:latin typeface="Roboto Condensed Light" panose="02000000000000000000" pitchFamily="2" charset="0"/>
              <a:ea typeface="Roboto Condensed Light" panose="02000000000000000000" pitchFamily="2" charset="0"/>
            </a:rPr>
            <a:t>Cloud Engineer</a:t>
          </a:r>
        </a:p>
      </dgm:t>
    </dgm:pt>
    <dgm:pt modelId="{A0DAE7F7-C073-4808-9995-D21D8A699DD1}" type="parTrans" cxnId="{CF0735C0-37EB-4FA8-B3EE-CD69542FB715}">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36B2FF9C-13F8-4AF9-B4D7-84DF8E4A0DE6}" type="sibTrans" cxnId="{CF0735C0-37EB-4FA8-B3EE-CD69542FB715}">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1C1935FD-F25A-4615-8D26-D282C0CC7C65}">
      <dgm:prSet custT="1"/>
      <dgm:spPr/>
      <dgm:t>
        <a:bodyPr/>
        <a:lstStyle/>
        <a:p>
          <a:r>
            <a:rPr lang="en-US" sz="800" dirty="0">
              <a:latin typeface="Roboto Condensed Light" panose="02000000000000000000" pitchFamily="2" charset="0"/>
              <a:ea typeface="Roboto Condensed Light" panose="02000000000000000000" pitchFamily="2" charset="0"/>
            </a:rPr>
            <a:t>Cloud Administrator</a:t>
          </a:r>
        </a:p>
      </dgm:t>
    </dgm:pt>
    <dgm:pt modelId="{C245C38D-20FA-4A3E-A726-418B274BC724}" type="parTrans" cxnId="{038D85A2-9100-47CB-A02E-39C95AA59244}">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7F63F07F-CB5D-4E78-B388-8441224BEA3C}" type="sibTrans" cxnId="{038D85A2-9100-47CB-A02E-39C95AA59244}">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87C3E660-71C3-4573-819F-D70E5DF06769}">
      <dgm:prSet custT="1"/>
      <dgm:spPr/>
      <dgm:t>
        <a:bodyPr/>
        <a:lstStyle/>
        <a:p>
          <a:r>
            <a:rPr lang="en-US" sz="800" dirty="0">
              <a:latin typeface="Roboto Condensed Light" panose="02000000000000000000" pitchFamily="2" charset="0"/>
              <a:ea typeface="Roboto Condensed Light" panose="02000000000000000000" pitchFamily="2" charset="0"/>
            </a:rPr>
            <a:t>Head of Operations Management</a:t>
          </a:r>
        </a:p>
      </dgm:t>
    </dgm:pt>
    <dgm:pt modelId="{239B329D-5B33-4DDC-96F5-5EFC36ED14F3}" type="parTrans" cxnId="{69E17AAD-EDA5-49CF-B41E-19C20FC9EF2B}">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BA89CE91-B9FE-47B4-A6BC-33CA1F666F2A}" type="sibTrans" cxnId="{69E17AAD-EDA5-49CF-B41E-19C20FC9EF2B}">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99105718-37F3-46AF-B93F-C05827D1126A}">
      <dgm:prSet custT="1"/>
      <dgm:spPr/>
      <dgm:t>
        <a:bodyPr/>
        <a:lstStyle/>
        <a:p>
          <a:r>
            <a:rPr lang="en-US" sz="800" dirty="0">
              <a:latin typeface="Roboto Condensed Light" panose="02000000000000000000" pitchFamily="2" charset="0"/>
              <a:ea typeface="Roboto Condensed Light" panose="02000000000000000000" pitchFamily="2" charset="0"/>
            </a:rPr>
            <a:t>Change &amp; Release Manager</a:t>
          </a:r>
        </a:p>
      </dgm:t>
    </dgm:pt>
    <dgm:pt modelId="{ACBE1361-4D31-4F72-A375-50F986BC2212}" type="parTrans" cxnId="{0BC8BA4B-6E7D-4475-ADBD-31C8C7F755F2}">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5623DDE5-1D7D-4B59-B9F5-5B25C2F56047}" type="sibTrans" cxnId="{0BC8BA4B-6E7D-4475-ADBD-31C8C7F755F2}">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A5D7BF39-C717-4F24-BF4C-DD6A2A1443A1}">
      <dgm:prSet custT="1"/>
      <dgm:spPr/>
      <dgm:t>
        <a:bodyPr/>
        <a:lstStyle/>
        <a:p>
          <a:r>
            <a:rPr lang="en-US" sz="800" dirty="0">
              <a:latin typeface="Roboto Condensed Light" panose="02000000000000000000" pitchFamily="2" charset="0"/>
              <a:ea typeface="Roboto Condensed Light" panose="02000000000000000000" pitchFamily="2" charset="0"/>
            </a:rPr>
            <a:t>Knowledge</a:t>
          </a:r>
          <a:r>
            <a:rPr lang="en-US" sz="800" baseline="0" dirty="0">
              <a:latin typeface="Roboto Condensed Light" panose="02000000000000000000" pitchFamily="2" charset="0"/>
              <a:ea typeface="Roboto Condensed Light" panose="02000000000000000000" pitchFamily="2" charset="0"/>
            </a:rPr>
            <a:t> Manager</a:t>
          </a:r>
          <a:endParaRPr lang="en-US" sz="800" dirty="0">
            <a:latin typeface="Roboto Condensed Light" panose="02000000000000000000" pitchFamily="2" charset="0"/>
            <a:ea typeface="Roboto Condensed Light" panose="02000000000000000000" pitchFamily="2" charset="0"/>
          </a:endParaRPr>
        </a:p>
      </dgm:t>
    </dgm:pt>
    <dgm:pt modelId="{FC3E5E00-9C0E-44AF-B215-37CE067AA579}" type="parTrans" cxnId="{AA94C948-3A49-4E5D-9CD4-2D5AFD2D9823}">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A8763FE9-AC80-4050-9421-83DF036DEA6A}" type="sibTrans" cxnId="{AA94C948-3A49-4E5D-9CD4-2D5AFD2D9823}">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CF65F988-0DCB-4BB8-B0E4-B84353572347}">
      <dgm:prSet custT="1"/>
      <dgm:spPr/>
      <dgm:t>
        <a:bodyPr/>
        <a:lstStyle/>
        <a:p>
          <a:r>
            <a:rPr lang="en-US" sz="800" dirty="0">
              <a:latin typeface="Roboto Condensed Light" panose="02000000000000000000" pitchFamily="2" charset="0"/>
              <a:ea typeface="Roboto Condensed Light" panose="02000000000000000000" pitchFamily="2" charset="0"/>
            </a:rPr>
            <a:t>Technical Writer</a:t>
          </a:r>
        </a:p>
      </dgm:t>
    </dgm:pt>
    <dgm:pt modelId="{F17BB6EC-45C5-4051-B76F-E0B1E58D0D1B}" type="parTrans" cxnId="{BDB215A5-E7BF-4D5D-B6EE-6CEAC495AA5E}">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42C7789A-E050-42C3-9EAE-0C1730D26642}" type="sibTrans" cxnId="{BDB215A5-E7BF-4D5D-B6EE-6CEAC495AA5E}">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CAAF9409-A474-4D24-9826-BC76B13D5058}">
      <dgm:prSet custT="1"/>
      <dgm:spPr/>
      <dgm:t>
        <a:bodyPr/>
        <a:lstStyle/>
        <a:p>
          <a:r>
            <a:rPr lang="en-US" sz="800" dirty="0">
              <a:latin typeface="Roboto Condensed Light" panose="02000000000000000000" pitchFamily="2" charset="0"/>
              <a:ea typeface="Roboto Condensed Light" panose="02000000000000000000" pitchFamily="2" charset="0"/>
            </a:rPr>
            <a:t>Operations Manager</a:t>
          </a:r>
        </a:p>
      </dgm:t>
    </dgm:pt>
    <dgm:pt modelId="{71511471-3212-4B1F-B044-97A6701AD2A9}" type="parTrans" cxnId="{31CD8977-3411-48F1-8E7C-9879995728DA}">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0965CF23-6863-4903-A9B8-CB3D2C3BA184}" type="sibTrans" cxnId="{31CD8977-3411-48F1-8E7C-9879995728DA}">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68F460E4-243A-42A8-8A55-4C14E02F1DD7}">
      <dgm:prSet custT="1"/>
      <dgm:spPr/>
      <dgm:t>
        <a:bodyPr/>
        <a:lstStyle/>
        <a:p>
          <a:r>
            <a:rPr lang="en-US" sz="800" dirty="0">
              <a:latin typeface="Roboto Condensed Light" panose="02000000000000000000" pitchFamily="2" charset="0"/>
              <a:ea typeface="Roboto Condensed Light" panose="02000000000000000000" pitchFamily="2" charset="0"/>
            </a:rPr>
            <a:t>Operations Analyst</a:t>
          </a:r>
        </a:p>
      </dgm:t>
    </dgm:pt>
    <dgm:pt modelId="{A20A69D4-DBA7-4097-BFEF-653D82558A39}" type="parTrans" cxnId="{0903A2BF-1E21-43A4-BA7E-8485E6437EC5}">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4D8880B1-2C9F-4C87-B4AA-DD7F420AF8D7}" type="sibTrans" cxnId="{0903A2BF-1E21-43A4-BA7E-8485E6437EC5}">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392EC615-458E-4604-B5DD-B969320107D2}">
      <dgm:prSet custT="1"/>
      <dgm:spPr/>
      <dgm:t>
        <a:bodyPr/>
        <a:lstStyle/>
        <a:p>
          <a:r>
            <a:rPr lang="en-US" sz="800" dirty="0">
              <a:latin typeface="Roboto Condensed Light" panose="02000000000000000000" pitchFamily="2" charset="0"/>
              <a:ea typeface="Roboto Condensed Light" panose="02000000000000000000" pitchFamily="2" charset="0"/>
            </a:rPr>
            <a:t>GRC Coordinator</a:t>
          </a:r>
        </a:p>
      </dgm:t>
    </dgm:pt>
    <dgm:pt modelId="{5C72E3E3-1029-4358-8713-63AAE63FBA93}" type="parTrans" cxnId="{F9A3D42D-B085-453F-A4FA-ACF8B4CC5D1F}">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F3933FD1-9882-443E-96ED-DBD2DAB3A90A}" type="sibTrans" cxnId="{F9A3D42D-B085-453F-A4FA-ACF8B4CC5D1F}">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423B9E2F-B37E-4E81-880B-B3741C55EE17}">
      <dgm:prSet custT="1"/>
      <dgm:spPr/>
      <dgm:t>
        <a:bodyPr/>
        <a:lstStyle/>
        <a:p>
          <a:r>
            <a:rPr lang="en-US" sz="800" dirty="0">
              <a:latin typeface="Roboto Condensed Light" panose="02000000000000000000" pitchFamily="2" charset="0"/>
              <a:ea typeface="Roboto Condensed Light" panose="02000000000000000000" pitchFamily="2" charset="0"/>
            </a:rPr>
            <a:t>Portfolio Manager</a:t>
          </a:r>
        </a:p>
      </dgm:t>
    </dgm:pt>
    <dgm:pt modelId="{5EE1E9F1-4382-4BB3-9A8C-F1ED08F762EC}" type="parTrans" cxnId="{26D5F8F3-5F72-43DA-9347-546B77712EF3}">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3C83F413-3CA2-47EA-B9E0-782DB7233526}" type="sibTrans" cxnId="{26D5F8F3-5F72-43DA-9347-546B77712EF3}">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E7593BDC-4EA1-4633-A205-9F7859C60FC0}">
      <dgm:prSet custT="1"/>
      <dgm:spPr/>
      <dgm:t>
        <a:bodyPr/>
        <a:lstStyle/>
        <a:p>
          <a:r>
            <a:rPr lang="en-US" sz="800" dirty="0">
              <a:latin typeface="Roboto Condensed Light" panose="02000000000000000000" pitchFamily="2" charset="0"/>
              <a:ea typeface="Roboto Condensed Light" panose="02000000000000000000" pitchFamily="2" charset="0"/>
            </a:rPr>
            <a:t>Resource Manager</a:t>
          </a:r>
        </a:p>
      </dgm:t>
    </dgm:pt>
    <dgm:pt modelId="{762AF61C-6447-4C66-BA10-5BCCC4AE5907}" type="parTrans" cxnId="{FFBD95E6-F3F9-45C6-AB6B-12B82CCB34A3}">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37C6ADC2-8500-40E9-A00A-34A99D1334C7}" type="sibTrans" cxnId="{FFBD95E6-F3F9-45C6-AB6B-12B82CCB34A3}">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DCF23A02-FFE5-44C7-A021-9BC35F877138}">
      <dgm:prSet custT="1"/>
      <dgm:spPr/>
      <dgm:t>
        <a:bodyPr/>
        <a:lstStyle/>
        <a:p>
          <a:r>
            <a:rPr lang="en-US" sz="800" dirty="0">
              <a:latin typeface="Roboto Condensed Light" panose="02000000000000000000" pitchFamily="2" charset="0"/>
              <a:ea typeface="Roboto Condensed Light" panose="02000000000000000000" pitchFamily="2" charset="0"/>
            </a:rPr>
            <a:t>IT Communications Officer </a:t>
          </a:r>
        </a:p>
      </dgm:t>
    </dgm:pt>
    <dgm:pt modelId="{FFA0A588-8F3C-4AE6-9BEB-A1C63434A7FB}" type="parTrans" cxnId="{76FA335C-4FDB-4455-96C9-5DC894F9ACCA}">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5E940E32-0D7F-4779-90A8-6EEF3CA50153}" type="sibTrans" cxnId="{76FA335C-4FDB-4455-96C9-5DC894F9ACCA}">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13307C9A-6C85-441B-B48A-D9D1A7AFA0A3}">
      <dgm:prSet custT="1"/>
      <dgm:spPr/>
      <dgm:t>
        <a:bodyPr/>
        <a:lstStyle/>
        <a:p>
          <a:r>
            <a:rPr lang="en-US" sz="800" dirty="0">
              <a:latin typeface="Roboto Condensed Light" panose="02000000000000000000" pitchFamily="2" charset="0"/>
              <a:ea typeface="Roboto Condensed Light" panose="02000000000000000000" pitchFamily="2" charset="0"/>
            </a:rPr>
            <a:t>Service Manager</a:t>
          </a:r>
        </a:p>
      </dgm:t>
    </dgm:pt>
    <dgm:pt modelId="{F6B53BCF-2259-44E2-80DF-8AA39C2CE259}" type="parTrans" cxnId="{7A21ADA1-DF25-4D8E-A4D8-AE593EE5223A}">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636814D0-17FC-49C8-83BA-4B188BB222E9}" type="sibTrans" cxnId="{7A21ADA1-DF25-4D8E-A4D8-AE593EE5223A}">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B6D30DEA-B656-46F1-88C0-1527A7E728C6}">
      <dgm:prSet custT="1"/>
      <dgm:spPr/>
      <dgm:t>
        <a:bodyPr/>
        <a:lstStyle/>
        <a:p>
          <a:r>
            <a:rPr lang="en-US" sz="800" dirty="0">
              <a:latin typeface="Roboto Condensed Light" panose="02000000000000000000" pitchFamily="2" charset="0"/>
              <a:ea typeface="Roboto Condensed Light" panose="02000000000000000000" pitchFamily="2" charset="0"/>
            </a:rPr>
            <a:t>Financial Analyst</a:t>
          </a:r>
        </a:p>
      </dgm:t>
    </dgm:pt>
    <dgm:pt modelId="{2A227970-071E-4F03-B18E-F2A45C1203F3}" type="parTrans" cxnId="{548EE440-9C9C-47B9-B992-15A1066EA6B5}">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3D7F8B2B-EEDB-4124-A76C-EF814948FBDF}" type="sibTrans" cxnId="{548EE440-9C9C-47B9-B992-15A1066EA6B5}">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DA0ABD95-58C4-4229-9A1D-609917BD3467}">
      <dgm:prSet phldrT="[Text]" custT="1"/>
      <dgm:spPr/>
      <dgm:t>
        <a:bodyPr/>
        <a:lstStyle/>
        <a:p>
          <a:r>
            <a:rPr lang="en-US" sz="800" dirty="0">
              <a:latin typeface="Roboto Condensed Light" panose="02000000000000000000" pitchFamily="2" charset="0"/>
              <a:ea typeface="Roboto Condensed Light" panose="02000000000000000000" pitchFamily="2" charset="0"/>
            </a:rPr>
            <a:t>Chief Information Security Officer</a:t>
          </a:r>
        </a:p>
      </dgm:t>
    </dgm:pt>
    <dgm:pt modelId="{B3EDC644-2694-4127-AFAC-2425E2300EF5}" type="parTrans" cxnId="{86802532-6012-4D48-87B9-0BCFB12224F8}">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CE9C490C-FC8E-49ED-ADF0-B265A9F6DC98}" type="sibTrans" cxnId="{86802532-6012-4D48-87B9-0BCFB12224F8}">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4AB82003-305A-43DB-A50B-FA833A8436B1}">
      <dgm:prSet custT="1"/>
      <dgm:spPr/>
      <dgm:t>
        <a:bodyPr/>
        <a:lstStyle/>
        <a:p>
          <a:r>
            <a:rPr lang="en-US" sz="800" dirty="0">
              <a:latin typeface="Roboto Condensed Light" panose="02000000000000000000" pitchFamily="2" charset="0"/>
              <a:ea typeface="Roboto Condensed Light" panose="02000000000000000000" pitchFamily="2" charset="0"/>
            </a:rPr>
            <a:t>Security Architect</a:t>
          </a:r>
        </a:p>
      </dgm:t>
    </dgm:pt>
    <dgm:pt modelId="{DEC7491D-6030-4811-9DC4-4FC7950FC694}" type="parTrans" cxnId="{053100FF-E6A5-444F-88B7-AD97816BF1E3}">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AA7BD3BF-DC03-41C8-8368-4F8EC194AE60}" type="sibTrans" cxnId="{053100FF-E6A5-444F-88B7-AD97816BF1E3}">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354D4E2E-2890-4318-9910-EB9EF1B15357}">
      <dgm:prSet custT="1"/>
      <dgm:spPr/>
      <dgm:t>
        <a:bodyPr/>
        <a:lstStyle/>
        <a:p>
          <a:r>
            <a:rPr lang="en-US" sz="800" dirty="0">
              <a:latin typeface="Roboto Condensed Light" panose="02000000000000000000" pitchFamily="2" charset="0"/>
              <a:ea typeface="Roboto Condensed Light" panose="02000000000000000000" pitchFamily="2" charset="0"/>
            </a:rPr>
            <a:t>Security Analyst</a:t>
          </a:r>
        </a:p>
      </dgm:t>
    </dgm:pt>
    <dgm:pt modelId="{7D4CF345-9D5A-4339-8744-15245B490CF2}" type="parTrans" cxnId="{E09F86B5-2F17-41F4-9305-4B6070EAD012}">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B994A911-B2D6-4B23-B7BF-BAF3510F5B8D}" type="sibTrans" cxnId="{E09F86B5-2F17-41F4-9305-4B6070EAD012}">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C5ABD448-899A-4C37-9630-3764D804B791}">
      <dgm:prSet phldrT="[Text]" custT="1"/>
      <dgm:spPr/>
      <dgm:t>
        <a:bodyPr/>
        <a:lstStyle/>
        <a:p>
          <a:r>
            <a:rPr lang="en-US" sz="800" dirty="0">
              <a:latin typeface="Roboto Condensed Light" panose="02000000000000000000" pitchFamily="2" charset="0"/>
              <a:ea typeface="Roboto Condensed Light" panose="02000000000000000000" pitchFamily="2" charset="0"/>
            </a:rPr>
            <a:t>Head of Service Desk </a:t>
          </a:r>
        </a:p>
      </dgm:t>
    </dgm:pt>
    <dgm:pt modelId="{7021F4E2-34A4-4AF2-A0BD-6B2AD0F46624}" type="parTrans" cxnId="{05C84AA4-3395-4298-BFB3-9324C57232B5}">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F0D30F90-7225-4BC5-9708-6B898DC98594}" type="sibTrans" cxnId="{05C84AA4-3395-4298-BFB3-9324C57232B5}">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60FF0235-A7A7-4E24-9667-1E27E794BBC9}">
      <dgm:prSet custT="1"/>
      <dgm:spPr/>
      <dgm:t>
        <a:bodyPr/>
        <a:lstStyle/>
        <a:p>
          <a:r>
            <a:rPr lang="en-US" sz="800" dirty="0">
              <a:latin typeface="Roboto Condensed Light" panose="02000000000000000000" pitchFamily="2" charset="0"/>
              <a:ea typeface="Roboto Condensed Light" panose="02000000000000000000" pitchFamily="2" charset="0"/>
            </a:rPr>
            <a:t>Service Desk Manager</a:t>
          </a:r>
        </a:p>
      </dgm:t>
    </dgm:pt>
    <dgm:pt modelId="{DD6E75E3-1D05-4DDA-AC13-9580E0E66131}" type="parTrans" cxnId="{807D23EB-C220-4313-AFAC-FB181AF19562}">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362FAA94-B168-4B8B-BA35-01386BFC765A}" type="sibTrans" cxnId="{807D23EB-C220-4313-AFAC-FB181AF19562}">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21C52413-BCBA-414D-99C9-64EA29FE40AD}">
      <dgm:prSet custT="1"/>
      <dgm:spPr/>
      <dgm:t>
        <a:bodyPr/>
        <a:lstStyle/>
        <a:p>
          <a:r>
            <a:rPr lang="en-US" sz="800" dirty="0">
              <a:latin typeface="Roboto Condensed Light" panose="02000000000000000000" pitchFamily="2" charset="0"/>
              <a:ea typeface="Roboto Condensed Light" panose="02000000000000000000" pitchFamily="2" charset="0"/>
            </a:rPr>
            <a:t>Help Desk Supervisor</a:t>
          </a:r>
        </a:p>
      </dgm:t>
    </dgm:pt>
    <dgm:pt modelId="{8DCDC314-2436-45E2-A556-1949354168C7}" type="parTrans" cxnId="{82401D43-336C-46D0-9A7D-AC056B00753E}">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E4D6C903-FA6B-4E21-9794-F6AC561364AD}" type="sibTrans" cxnId="{82401D43-336C-46D0-9A7D-AC056B00753E}">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11B8879B-1E37-46C6-BE5C-658A734FC53C}">
      <dgm:prSet custT="1"/>
      <dgm:spPr/>
      <dgm:t>
        <a:bodyPr/>
        <a:lstStyle/>
        <a:p>
          <a:r>
            <a:rPr lang="en-US" sz="800" dirty="0">
              <a:latin typeface="Roboto Condensed Light" panose="02000000000000000000" pitchFamily="2" charset="0"/>
              <a:ea typeface="Roboto Condensed Light" panose="02000000000000000000" pitchFamily="2" charset="0"/>
            </a:rPr>
            <a:t>Help Desk Analyst</a:t>
          </a:r>
        </a:p>
      </dgm:t>
    </dgm:pt>
    <dgm:pt modelId="{86EA10E5-EE59-4998-BDD8-FBB4CF9959D6}" type="parTrans" cxnId="{28BDEFA8-5D1A-4706-BF8E-0B2E6331808A}">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5F45B48B-EDA9-4968-BA63-BA684214303C}" type="sibTrans" cxnId="{28BDEFA8-5D1A-4706-BF8E-0B2E6331808A}">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1FEC01FB-C6BD-4CBC-9BC9-C1AD141B2F62}">
      <dgm:prSet custT="1"/>
      <dgm:spPr/>
      <dgm:t>
        <a:bodyPr/>
        <a:lstStyle/>
        <a:p>
          <a:r>
            <a:rPr lang="en-US" sz="800" dirty="0">
              <a:latin typeface="Roboto Condensed Light" panose="02000000000000000000" pitchFamily="2" charset="0"/>
              <a:ea typeface="Roboto Condensed Light" panose="02000000000000000000" pitchFamily="2" charset="0"/>
            </a:rPr>
            <a:t>Disaster Recovery Administrator</a:t>
          </a:r>
        </a:p>
      </dgm:t>
    </dgm:pt>
    <dgm:pt modelId="{E159C4EB-EBC9-4585-BFF5-A62D5C46AD5D}" type="parTrans" cxnId="{117EC19D-E332-45D2-9057-09AE33CDBEA4}">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CF643CBC-1C52-490D-A167-8B0BC555F3F0}" type="sibTrans" cxnId="{117EC19D-E332-45D2-9057-09AE33CDBEA4}">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CF5A7618-CA94-441C-8F97-73FEF871F629}">
      <dgm:prSet custT="1"/>
      <dgm:spPr/>
      <dgm:t>
        <a:bodyPr/>
        <a:lstStyle/>
        <a:p>
          <a:r>
            <a:rPr lang="en-US" sz="800" dirty="0">
              <a:latin typeface="Roboto Condensed Light" panose="02000000000000000000" pitchFamily="2" charset="0"/>
              <a:ea typeface="Roboto Condensed Light" panose="02000000000000000000" pitchFamily="2" charset="0"/>
            </a:rPr>
            <a:t>Quality Assurance Analyst </a:t>
          </a:r>
        </a:p>
      </dgm:t>
    </dgm:pt>
    <dgm:pt modelId="{CB8FE592-6E99-4DE7-A5D4-FF552B7296DC}" type="parTrans" cxnId="{1620D196-44EB-499D-BC69-E1BFF3AF8408}">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70F534DD-E571-4533-8818-E37315C5E250}" type="sibTrans" cxnId="{1620D196-44EB-499D-BC69-E1BFF3AF8408}">
      <dgm:prSet/>
      <dgm:spPr/>
      <dgm:t>
        <a:bodyPr/>
        <a:lstStyle/>
        <a:p>
          <a:endParaRPr lang="en-US" sz="2000">
            <a:latin typeface="Roboto Condensed Light" panose="02000000000000000000" pitchFamily="2" charset="0"/>
            <a:ea typeface="Roboto Condensed Light" panose="02000000000000000000" pitchFamily="2" charset="0"/>
          </a:endParaRPr>
        </a:p>
      </dgm:t>
    </dgm:pt>
    <dgm:pt modelId="{0420A7E5-1DE7-40AA-8B40-6672BC8E8783}" type="pres">
      <dgm:prSet presAssocID="{3D0A4B05-A333-4D41-8567-07DD3594F598}" presName="hierChild1" presStyleCnt="0">
        <dgm:presLayoutVars>
          <dgm:orgChart val="1"/>
          <dgm:chPref val="1"/>
          <dgm:dir/>
          <dgm:animOne val="branch"/>
          <dgm:animLvl val="lvl"/>
          <dgm:resizeHandles/>
        </dgm:presLayoutVars>
      </dgm:prSet>
      <dgm:spPr/>
    </dgm:pt>
    <dgm:pt modelId="{26D7BF29-0D94-403B-814D-9ABB1689E5FC}" type="pres">
      <dgm:prSet presAssocID="{EB02C970-083A-4FAE-ACB2-56C79093208D}" presName="hierRoot1" presStyleCnt="0">
        <dgm:presLayoutVars>
          <dgm:hierBranch val="init"/>
        </dgm:presLayoutVars>
      </dgm:prSet>
      <dgm:spPr/>
    </dgm:pt>
    <dgm:pt modelId="{0F99B186-6315-4AFE-B290-8254A451F5E1}" type="pres">
      <dgm:prSet presAssocID="{EB02C970-083A-4FAE-ACB2-56C79093208D}" presName="rootComposite1" presStyleCnt="0"/>
      <dgm:spPr/>
    </dgm:pt>
    <dgm:pt modelId="{29530D58-C592-4211-90C6-06059166D7E3}" type="pres">
      <dgm:prSet presAssocID="{EB02C970-083A-4FAE-ACB2-56C79093208D}" presName="rootText1" presStyleLbl="node0" presStyleIdx="0" presStyleCnt="1">
        <dgm:presLayoutVars>
          <dgm:chPref val="3"/>
        </dgm:presLayoutVars>
      </dgm:prSet>
      <dgm:spPr/>
    </dgm:pt>
    <dgm:pt modelId="{D1EDAECB-78E8-4358-B63E-36C59B604630}" type="pres">
      <dgm:prSet presAssocID="{EB02C970-083A-4FAE-ACB2-56C79093208D}" presName="rootConnector1" presStyleLbl="node1" presStyleIdx="0" presStyleCnt="0"/>
      <dgm:spPr/>
    </dgm:pt>
    <dgm:pt modelId="{AC8F64F1-17F1-41A0-AB86-50BEC2A7555B}" type="pres">
      <dgm:prSet presAssocID="{EB02C970-083A-4FAE-ACB2-56C79093208D}" presName="hierChild2" presStyleCnt="0"/>
      <dgm:spPr/>
    </dgm:pt>
    <dgm:pt modelId="{53EE93B3-18BA-4D94-935E-7ACB874B4801}" type="pres">
      <dgm:prSet presAssocID="{A8290356-2447-477D-93DE-D79EC4714AF0}" presName="Name37" presStyleLbl="parChTrans1D2" presStyleIdx="0" presStyleCnt="2"/>
      <dgm:spPr/>
    </dgm:pt>
    <dgm:pt modelId="{FC9EA497-CBEC-4DF3-81D1-2899E922C003}" type="pres">
      <dgm:prSet presAssocID="{A94B25EE-668E-4F1E-939F-16E960F3EF47}" presName="hierRoot2" presStyleCnt="0">
        <dgm:presLayoutVars>
          <dgm:hierBranch val="init"/>
        </dgm:presLayoutVars>
      </dgm:prSet>
      <dgm:spPr/>
    </dgm:pt>
    <dgm:pt modelId="{70C6C432-E2D9-47BA-A2F0-54B64896B53B}" type="pres">
      <dgm:prSet presAssocID="{A94B25EE-668E-4F1E-939F-16E960F3EF47}" presName="rootComposite" presStyleCnt="0"/>
      <dgm:spPr/>
    </dgm:pt>
    <dgm:pt modelId="{7E643B8A-5466-4516-BEF8-EDB167134ACC}" type="pres">
      <dgm:prSet presAssocID="{A94B25EE-668E-4F1E-939F-16E960F3EF47}" presName="rootText" presStyleLbl="node2" presStyleIdx="0" presStyleCnt="2">
        <dgm:presLayoutVars>
          <dgm:chPref val="3"/>
        </dgm:presLayoutVars>
      </dgm:prSet>
      <dgm:spPr/>
    </dgm:pt>
    <dgm:pt modelId="{AABB4D6D-1CE4-4881-B32A-C019C5A80A9D}" type="pres">
      <dgm:prSet presAssocID="{A94B25EE-668E-4F1E-939F-16E960F3EF47}" presName="rootConnector" presStyleLbl="node2" presStyleIdx="0" presStyleCnt="2"/>
      <dgm:spPr/>
    </dgm:pt>
    <dgm:pt modelId="{E9F9D457-BDD5-4706-9FCF-79FED638D4E4}" type="pres">
      <dgm:prSet presAssocID="{A94B25EE-668E-4F1E-939F-16E960F3EF47}" presName="hierChild4" presStyleCnt="0"/>
      <dgm:spPr/>
    </dgm:pt>
    <dgm:pt modelId="{4B85F1E5-0281-40AF-91E8-80B00ED0D6F4}" type="pres">
      <dgm:prSet presAssocID="{9D4A9E67-FD5E-48C7-AE2B-96072A6E2536}" presName="Name37" presStyleLbl="parChTrans1D3" presStyleIdx="0" presStyleCnt="6"/>
      <dgm:spPr/>
    </dgm:pt>
    <dgm:pt modelId="{129E8F59-0ADC-416E-97D9-C1C88AE457CA}" type="pres">
      <dgm:prSet presAssocID="{391779C8-808D-4963-BB8F-777DC3C536DF}" presName="hierRoot2" presStyleCnt="0">
        <dgm:presLayoutVars>
          <dgm:hierBranch val="init"/>
        </dgm:presLayoutVars>
      </dgm:prSet>
      <dgm:spPr/>
    </dgm:pt>
    <dgm:pt modelId="{A28203FC-BC84-4B17-9C8F-B47E9DBA04C1}" type="pres">
      <dgm:prSet presAssocID="{391779C8-808D-4963-BB8F-777DC3C536DF}" presName="rootComposite" presStyleCnt="0"/>
      <dgm:spPr/>
    </dgm:pt>
    <dgm:pt modelId="{B997AFC0-409D-49E4-AB0B-9A244878A5D9}" type="pres">
      <dgm:prSet presAssocID="{391779C8-808D-4963-BB8F-777DC3C536DF}" presName="rootText" presStyleLbl="node3" presStyleIdx="0" presStyleCnt="6">
        <dgm:presLayoutVars>
          <dgm:chPref val="3"/>
        </dgm:presLayoutVars>
      </dgm:prSet>
      <dgm:spPr/>
    </dgm:pt>
    <dgm:pt modelId="{C21BEBC2-EE9A-407A-96FE-E4A495BD156F}" type="pres">
      <dgm:prSet presAssocID="{391779C8-808D-4963-BB8F-777DC3C536DF}" presName="rootConnector" presStyleLbl="node3" presStyleIdx="0" presStyleCnt="6"/>
      <dgm:spPr/>
    </dgm:pt>
    <dgm:pt modelId="{F127B3CD-B775-4FBC-996B-D76D877A98A3}" type="pres">
      <dgm:prSet presAssocID="{391779C8-808D-4963-BB8F-777DC3C536DF}" presName="hierChild4" presStyleCnt="0"/>
      <dgm:spPr/>
    </dgm:pt>
    <dgm:pt modelId="{EA48E117-5E0F-4F29-A58B-A08DC1B55377}" type="pres">
      <dgm:prSet presAssocID="{C4362009-8E07-48EC-8EDA-BEB046DC27B9}" presName="Name37" presStyleLbl="parChTrans1D4" presStyleIdx="0" presStyleCnt="54"/>
      <dgm:spPr/>
    </dgm:pt>
    <dgm:pt modelId="{AB35EB12-2223-45E3-A74B-7447488C03BA}" type="pres">
      <dgm:prSet presAssocID="{CC454C6B-DB54-4F8D-9FD1-27AF6974B5BE}" presName="hierRoot2" presStyleCnt="0">
        <dgm:presLayoutVars>
          <dgm:hierBranch val="init"/>
        </dgm:presLayoutVars>
      </dgm:prSet>
      <dgm:spPr/>
    </dgm:pt>
    <dgm:pt modelId="{662732C6-F2A3-47B3-8E05-82F3BC99B0F9}" type="pres">
      <dgm:prSet presAssocID="{CC454C6B-DB54-4F8D-9FD1-27AF6974B5BE}" presName="rootComposite" presStyleCnt="0"/>
      <dgm:spPr/>
    </dgm:pt>
    <dgm:pt modelId="{A3472E3B-DFC9-4301-A8F1-C41E3AA7E4AB}" type="pres">
      <dgm:prSet presAssocID="{CC454C6B-DB54-4F8D-9FD1-27AF6974B5BE}" presName="rootText" presStyleLbl="node4" presStyleIdx="0" presStyleCnt="54">
        <dgm:presLayoutVars>
          <dgm:chPref val="3"/>
        </dgm:presLayoutVars>
      </dgm:prSet>
      <dgm:spPr/>
    </dgm:pt>
    <dgm:pt modelId="{A6E9552A-F404-40CC-B2B4-E56713898342}" type="pres">
      <dgm:prSet presAssocID="{CC454C6B-DB54-4F8D-9FD1-27AF6974B5BE}" presName="rootConnector" presStyleLbl="node4" presStyleIdx="0" presStyleCnt="54"/>
      <dgm:spPr/>
    </dgm:pt>
    <dgm:pt modelId="{B11CB915-C300-4AA4-A707-74E22EDBCB08}" type="pres">
      <dgm:prSet presAssocID="{CC454C6B-DB54-4F8D-9FD1-27AF6974B5BE}" presName="hierChild4" presStyleCnt="0"/>
      <dgm:spPr/>
    </dgm:pt>
    <dgm:pt modelId="{10715704-2C0C-4BA9-9D80-1DFDF11E5040}" type="pres">
      <dgm:prSet presAssocID="{CC454C6B-DB54-4F8D-9FD1-27AF6974B5BE}" presName="hierChild5" presStyleCnt="0"/>
      <dgm:spPr/>
    </dgm:pt>
    <dgm:pt modelId="{09C79E9B-8EB4-4468-A8C1-B80A41C85CE4}" type="pres">
      <dgm:prSet presAssocID="{F253081F-60A0-4AA3-9561-691ABF23CEF8}" presName="Name37" presStyleLbl="parChTrans1D4" presStyleIdx="1" presStyleCnt="54"/>
      <dgm:spPr/>
    </dgm:pt>
    <dgm:pt modelId="{D9F3712E-8F34-45C1-99E7-4FBDF7CDE7EA}" type="pres">
      <dgm:prSet presAssocID="{35AA72D5-57CC-4A2F-B72F-87106DB9ED42}" presName="hierRoot2" presStyleCnt="0">
        <dgm:presLayoutVars>
          <dgm:hierBranch val="init"/>
        </dgm:presLayoutVars>
      </dgm:prSet>
      <dgm:spPr/>
    </dgm:pt>
    <dgm:pt modelId="{E365CBF2-7018-4CF7-AD63-D9243CFD10CC}" type="pres">
      <dgm:prSet presAssocID="{35AA72D5-57CC-4A2F-B72F-87106DB9ED42}" presName="rootComposite" presStyleCnt="0"/>
      <dgm:spPr/>
    </dgm:pt>
    <dgm:pt modelId="{7BE0CC20-09B1-4E79-9A73-A890CA35E561}" type="pres">
      <dgm:prSet presAssocID="{35AA72D5-57CC-4A2F-B72F-87106DB9ED42}" presName="rootText" presStyleLbl="node4" presStyleIdx="1" presStyleCnt="54">
        <dgm:presLayoutVars>
          <dgm:chPref val="3"/>
        </dgm:presLayoutVars>
      </dgm:prSet>
      <dgm:spPr/>
    </dgm:pt>
    <dgm:pt modelId="{84238024-5A7B-4C72-97F5-1CC6545E6013}" type="pres">
      <dgm:prSet presAssocID="{35AA72D5-57CC-4A2F-B72F-87106DB9ED42}" presName="rootConnector" presStyleLbl="node4" presStyleIdx="1" presStyleCnt="54"/>
      <dgm:spPr/>
    </dgm:pt>
    <dgm:pt modelId="{FDBE2E56-3C56-4224-9BAE-344007A861C9}" type="pres">
      <dgm:prSet presAssocID="{35AA72D5-57CC-4A2F-B72F-87106DB9ED42}" presName="hierChild4" presStyleCnt="0"/>
      <dgm:spPr/>
    </dgm:pt>
    <dgm:pt modelId="{C775D7D7-B1E1-42C5-BF4C-947FEAA9F6F8}" type="pres">
      <dgm:prSet presAssocID="{35AA72D5-57CC-4A2F-B72F-87106DB9ED42}" presName="hierChild5" presStyleCnt="0"/>
      <dgm:spPr/>
    </dgm:pt>
    <dgm:pt modelId="{3321CF02-AD7D-4359-A060-F64CD53A740D}" type="pres">
      <dgm:prSet presAssocID="{CB8FE592-6E99-4DE7-A5D4-FF552B7296DC}" presName="Name37" presStyleLbl="parChTrans1D4" presStyleIdx="2" presStyleCnt="54"/>
      <dgm:spPr/>
    </dgm:pt>
    <dgm:pt modelId="{AC7AA99B-464C-4F27-B418-F38C21F8ED23}" type="pres">
      <dgm:prSet presAssocID="{CF5A7618-CA94-441C-8F97-73FEF871F629}" presName="hierRoot2" presStyleCnt="0">
        <dgm:presLayoutVars>
          <dgm:hierBranch val="init"/>
        </dgm:presLayoutVars>
      </dgm:prSet>
      <dgm:spPr/>
    </dgm:pt>
    <dgm:pt modelId="{91FFC16F-7C14-4BDC-A58F-D19B99CBA9B4}" type="pres">
      <dgm:prSet presAssocID="{CF5A7618-CA94-441C-8F97-73FEF871F629}" presName="rootComposite" presStyleCnt="0"/>
      <dgm:spPr/>
    </dgm:pt>
    <dgm:pt modelId="{6E789CD5-723C-47C9-B16A-335D58E95778}" type="pres">
      <dgm:prSet presAssocID="{CF5A7618-CA94-441C-8F97-73FEF871F629}" presName="rootText" presStyleLbl="node4" presStyleIdx="2" presStyleCnt="54">
        <dgm:presLayoutVars>
          <dgm:chPref val="3"/>
        </dgm:presLayoutVars>
      </dgm:prSet>
      <dgm:spPr/>
    </dgm:pt>
    <dgm:pt modelId="{B007F0B6-773D-4C25-917A-2EBD012CC10F}" type="pres">
      <dgm:prSet presAssocID="{CF5A7618-CA94-441C-8F97-73FEF871F629}" presName="rootConnector" presStyleLbl="node4" presStyleIdx="2" presStyleCnt="54"/>
      <dgm:spPr/>
    </dgm:pt>
    <dgm:pt modelId="{1057B8A4-A2EB-4DAA-9BDD-E74E72293AA4}" type="pres">
      <dgm:prSet presAssocID="{CF5A7618-CA94-441C-8F97-73FEF871F629}" presName="hierChild4" presStyleCnt="0"/>
      <dgm:spPr/>
    </dgm:pt>
    <dgm:pt modelId="{A5772E4D-1774-479E-8D5E-E0381DF7CEE4}" type="pres">
      <dgm:prSet presAssocID="{CF5A7618-CA94-441C-8F97-73FEF871F629}" presName="hierChild5" presStyleCnt="0"/>
      <dgm:spPr/>
    </dgm:pt>
    <dgm:pt modelId="{69CA6CEF-A965-4852-8D70-F44608FD3C2E}" type="pres">
      <dgm:prSet presAssocID="{391779C8-808D-4963-BB8F-777DC3C536DF}" presName="hierChild5" presStyleCnt="0"/>
      <dgm:spPr/>
    </dgm:pt>
    <dgm:pt modelId="{FDFFBF0C-477A-4DC0-8933-931B06F14195}" type="pres">
      <dgm:prSet presAssocID="{7E221B50-5496-44FB-A502-AB59CDE6E415}" presName="Name37" presStyleLbl="parChTrans1D3" presStyleIdx="1" presStyleCnt="6"/>
      <dgm:spPr/>
    </dgm:pt>
    <dgm:pt modelId="{A3240DF9-3BAC-4E13-A61D-612077CA29EB}" type="pres">
      <dgm:prSet presAssocID="{190A8E35-A573-40DB-A9AA-99EE2E567159}" presName="hierRoot2" presStyleCnt="0">
        <dgm:presLayoutVars>
          <dgm:hierBranch val="init"/>
        </dgm:presLayoutVars>
      </dgm:prSet>
      <dgm:spPr/>
    </dgm:pt>
    <dgm:pt modelId="{FE8A4407-07B4-4475-AC62-6E86D8CEB0D4}" type="pres">
      <dgm:prSet presAssocID="{190A8E35-A573-40DB-A9AA-99EE2E567159}" presName="rootComposite" presStyleCnt="0"/>
      <dgm:spPr/>
    </dgm:pt>
    <dgm:pt modelId="{F8ADCC6B-3497-4EB5-9061-B31E327D6E3C}" type="pres">
      <dgm:prSet presAssocID="{190A8E35-A573-40DB-A9AA-99EE2E567159}" presName="rootText" presStyleLbl="node3" presStyleIdx="1" presStyleCnt="6">
        <dgm:presLayoutVars>
          <dgm:chPref val="3"/>
        </dgm:presLayoutVars>
      </dgm:prSet>
      <dgm:spPr/>
    </dgm:pt>
    <dgm:pt modelId="{B20D4BEC-89A9-46E2-AE46-75255FB78E0F}" type="pres">
      <dgm:prSet presAssocID="{190A8E35-A573-40DB-A9AA-99EE2E567159}" presName="rootConnector" presStyleLbl="node3" presStyleIdx="1" presStyleCnt="6"/>
      <dgm:spPr/>
    </dgm:pt>
    <dgm:pt modelId="{69376B8C-95BE-4B64-B138-1C59127F453B}" type="pres">
      <dgm:prSet presAssocID="{190A8E35-A573-40DB-A9AA-99EE2E567159}" presName="hierChild4" presStyleCnt="0"/>
      <dgm:spPr/>
    </dgm:pt>
    <dgm:pt modelId="{EE3758AA-59B7-4ECF-818A-118E217DE6A0}" type="pres">
      <dgm:prSet presAssocID="{190A8E35-A573-40DB-A9AA-99EE2E567159}" presName="hierChild5" presStyleCnt="0"/>
      <dgm:spPr/>
    </dgm:pt>
    <dgm:pt modelId="{D69EADCB-CFC8-4AC3-A7CA-6DAD5D2DDAFB}" type="pres">
      <dgm:prSet presAssocID="{41B8343C-976C-4B77-B4A2-511CEEBF2160}" presName="Name37" presStyleLbl="parChTrans1D3" presStyleIdx="2" presStyleCnt="6"/>
      <dgm:spPr/>
    </dgm:pt>
    <dgm:pt modelId="{5F81662C-591C-4B08-AEE1-1BBCE94FE9E8}" type="pres">
      <dgm:prSet presAssocID="{F29C81ED-9800-40B1-AE9F-E793B86E48F1}" presName="hierRoot2" presStyleCnt="0">
        <dgm:presLayoutVars>
          <dgm:hierBranch val="init"/>
        </dgm:presLayoutVars>
      </dgm:prSet>
      <dgm:spPr/>
    </dgm:pt>
    <dgm:pt modelId="{DD161B13-E052-4404-A674-E06A6676F1E2}" type="pres">
      <dgm:prSet presAssocID="{F29C81ED-9800-40B1-AE9F-E793B86E48F1}" presName="rootComposite" presStyleCnt="0"/>
      <dgm:spPr/>
    </dgm:pt>
    <dgm:pt modelId="{BF35A7B4-33B7-4A3B-AEDF-8A9E5CC16379}" type="pres">
      <dgm:prSet presAssocID="{F29C81ED-9800-40B1-AE9F-E793B86E48F1}" presName="rootText" presStyleLbl="node3" presStyleIdx="2" presStyleCnt="6">
        <dgm:presLayoutVars>
          <dgm:chPref val="3"/>
        </dgm:presLayoutVars>
      </dgm:prSet>
      <dgm:spPr/>
    </dgm:pt>
    <dgm:pt modelId="{9405388E-CB59-45E6-A458-B35706F1B021}" type="pres">
      <dgm:prSet presAssocID="{F29C81ED-9800-40B1-AE9F-E793B86E48F1}" presName="rootConnector" presStyleLbl="node3" presStyleIdx="2" presStyleCnt="6"/>
      <dgm:spPr/>
    </dgm:pt>
    <dgm:pt modelId="{24A0CB2A-DE91-4AE6-8B4C-E2F23F984871}" type="pres">
      <dgm:prSet presAssocID="{F29C81ED-9800-40B1-AE9F-E793B86E48F1}" presName="hierChild4" presStyleCnt="0"/>
      <dgm:spPr/>
    </dgm:pt>
    <dgm:pt modelId="{BEF4A5B4-C0F8-4567-9822-56420CCA8914}" type="pres">
      <dgm:prSet presAssocID="{3DF2892C-1CFD-4DCB-88ED-82BDBFBF3909}" presName="Name37" presStyleLbl="parChTrans1D4" presStyleIdx="3" presStyleCnt="54"/>
      <dgm:spPr/>
    </dgm:pt>
    <dgm:pt modelId="{CC5DC46B-EED9-4644-86D9-15487581C56A}" type="pres">
      <dgm:prSet presAssocID="{42217FC7-B863-427B-A7F1-AFDBF44C6B9F}" presName="hierRoot2" presStyleCnt="0">
        <dgm:presLayoutVars>
          <dgm:hierBranch val="init"/>
        </dgm:presLayoutVars>
      </dgm:prSet>
      <dgm:spPr/>
    </dgm:pt>
    <dgm:pt modelId="{0F3772A9-ED56-4734-B30F-4B5A5E39084C}" type="pres">
      <dgm:prSet presAssocID="{42217FC7-B863-427B-A7F1-AFDBF44C6B9F}" presName="rootComposite" presStyleCnt="0"/>
      <dgm:spPr/>
    </dgm:pt>
    <dgm:pt modelId="{41C99F0E-B78B-4140-8B58-14A7BF499457}" type="pres">
      <dgm:prSet presAssocID="{42217FC7-B863-427B-A7F1-AFDBF44C6B9F}" presName="rootText" presStyleLbl="node4" presStyleIdx="3" presStyleCnt="54">
        <dgm:presLayoutVars>
          <dgm:chPref val="3"/>
        </dgm:presLayoutVars>
      </dgm:prSet>
      <dgm:spPr/>
    </dgm:pt>
    <dgm:pt modelId="{0A9C92B8-057F-4CC7-AC51-93E7E9136E51}" type="pres">
      <dgm:prSet presAssocID="{42217FC7-B863-427B-A7F1-AFDBF44C6B9F}" presName="rootConnector" presStyleLbl="node4" presStyleIdx="3" presStyleCnt="54"/>
      <dgm:spPr/>
    </dgm:pt>
    <dgm:pt modelId="{5205D93B-CA90-4C8C-A3F7-96ED0F145386}" type="pres">
      <dgm:prSet presAssocID="{42217FC7-B863-427B-A7F1-AFDBF44C6B9F}" presName="hierChild4" presStyleCnt="0"/>
      <dgm:spPr/>
    </dgm:pt>
    <dgm:pt modelId="{16C1D6E5-D13C-416C-B764-002C430F2A84}" type="pres">
      <dgm:prSet presAssocID="{42217FC7-B863-427B-A7F1-AFDBF44C6B9F}" presName="hierChild5" presStyleCnt="0"/>
      <dgm:spPr/>
    </dgm:pt>
    <dgm:pt modelId="{AB80496F-F338-4F82-9228-4B3B0288E406}" type="pres">
      <dgm:prSet presAssocID="{F29C81ED-9800-40B1-AE9F-E793B86E48F1}" presName="hierChild5" presStyleCnt="0"/>
      <dgm:spPr/>
    </dgm:pt>
    <dgm:pt modelId="{ED83F7AF-73CB-4D22-9053-89946FA5F488}" type="pres">
      <dgm:prSet presAssocID="{AA458059-278F-4195-8442-60C6E794725C}" presName="Name37" presStyleLbl="parChTrans1D3" presStyleIdx="3" presStyleCnt="6"/>
      <dgm:spPr/>
    </dgm:pt>
    <dgm:pt modelId="{F370FD4A-005C-450A-80A4-38F15944FD82}" type="pres">
      <dgm:prSet presAssocID="{C9C76BEE-5306-4C15-9E16-7C55B49F0618}" presName="hierRoot2" presStyleCnt="0">
        <dgm:presLayoutVars>
          <dgm:hierBranch val="init"/>
        </dgm:presLayoutVars>
      </dgm:prSet>
      <dgm:spPr/>
    </dgm:pt>
    <dgm:pt modelId="{C0DEE6C0-3236-4616-8FBE-0259D6EB089E}" type="pres">
      <dgm:prSet presAssocID="{C9C76BEE-5306-4C15-9E16-7C55B49F0618}" presName="rootComposite" presStyleCnt="0"/>
      <dgm:spPr/>
    </dgm:pt>
    <dgm:pt modelId="{3E49963E-9C15-43AB-8DB3-344A74403674}" type="pres">
      <dgm:prSet presAssocID="{C9C76BEE-5306-4C15-9E16-7C55B49F0618}" presName="rootText" presStyleLbl="node3" presStyleIdx="3" presStyleCnt="6">
        <dgm:presLayoutVars>
          <dgm:chPref val="3"/>
        </dgm:presLayoutVars>
      </dgm:prSet>
      <dgm:spPr/>
    </dgm:pt>
    <dgm:pt modelId="{E38A562B-42B4-4A20-A8EE-C53525023CFB}" type="pres">
      <dgm:prSet presAssocID="{C9C76BEE-5306-4C15-9E16-7C55B49F0618}" presName="rootConnector" presStyleLbl="node3" presStyleIdx="3" presStyleCnt="6"/>
      <dgm:spPr/>
    </dgm:pt>
    <dgm:pt modelId="{A537E6B5-5A9A-4B2E-A9D5-72FA4864293C}" type="pres">
      <dgm:prSet presAssocID="{C9C76BEE-5306-4C15-9E16-7C55B49F0618}" presName="hierChild4" presStyleCnt="0"/>
      <dgm:spPr/>
    </dgm:pt>
    <dgm:pt modelId="{4C6183AD-093B-42BF-BDAA-E0D21BFFF8C6}" type="pres">
      <dgm:prSet presAssocID="{C9C76BEE-5306-4C15-9E16-7C55B49F0618}" presName="hierChild5" presStyleCnt="0"/>
      <dgm:spPr/>
    </dgm:pt>
    <dgm:pt modelId="{B68E09CF-3A26-45FF-98D9-4303DB0F6FA2}" type="pres">
      <dgm:prSet presAssocID="{A94B25EE-668E-4F1E-939F-16E960F3EF47}" presName="hierChild5" presStyleCnt="0"/>
      <dgm:spPr/>
    </dgm:pt>
    <dgm:pt modelId="{17ABFC4B-2EDB-4743-9AC4-15B060F0ABE3}" type="pres">
      <dgm:prSet presAssocID="{9A68D55B-A648-4688-A5C2-C1AC03A11FB5}" presName="Name37" presStyleLbl="parChTrans1D2" presStyleIdx="1" presStyleCnt="2"/>
      <dgm:spPr/>
    </dgm:pt>
    <dgm:pt modelId="{03B5298A-FAE9-4B14-8D67-E7EF28360165}" type="pres">
      <dgm:prSet presAssocID="{0323D4B6-B44D-40CF-8EF0-A6DB96DBC236}" presName="hierRoot2" presStyleCnt="0">
        <dgm:presLayoutVars>
          <dgm:hierBranch val="init"/>
        </dgm:presLayoutVars>
      </dgm:prSet>
      <dgm:spPr/>
    </dgm:pt>
    <dgm:pt modelId="{D4BEDA8F-6D24-4EA0-B2C0-931EF347A4FF}" type="pres">
      <dgm:prSet presAssocID="{0323D4B6-B44D-40CF-8EF0-A6DB96DBC236}" presName="rootComposite" presStyleCnt="0"/>
      <dgm:spPr/>
    </dgm:pt>
    <dgm:pt modelId="{9BB0AE11-AB03-41B4-8F99-F631EEEEC651}" type="pres">
      <dgm:prSet presAssocID="{0323D4B6-B44D-40CF-8EF0-A6DB96DBC236}" presName="rootText" presStyleLbl="node2" presStyleIdx="1" presStyleCnt="2">
        <dgm:presLayoutVars>
          <dgm:chPref val="3"/>
        </dgm:presLayoutVars>
      </dgm:prSet>
      <dgm:spPr/>
    </dgm:pt>
    <dgm:pt modelId="{19175C96-50BD-4605-A8A8-232FC77D5BF1}" type="pres">
      <dgm:prSet presAssocID="{0323D4B6-B44D-40CF-8EF0-A6DB96DBC236}" presName="rootConnector" presStyleLbl="node2" presStyleIdx="1" presStyleCnt="2"/>
      <dgm:spPr/>
    </dgm:pt>
    <dgm:pt modelId="{D8C329B3-5059-431B-9767-203D13EA6AA5}" type="pres">
      <dgm:prSet presAssocID="{0323D4B6-B44D-40CF-8EF0-A6DB96DBC236}" presName="hierChild4" presStyleCnt="0"/>
      <dgm:spPr/>
    </dgm:pt>
    <dgm:pt modelId="{1ECF925C-6BBA-420F-BE31-8A8A5E795515}" type="pres">
      <dgm:prSet presAssocID="{430290AB-5678-4EE5-B168-C1415A2A4130}" presName="Name37" presStyleLbl="parChTrans1D3" presStyleIdx="4" presStyleCnt="6"/>
      <dgm:spPr/>
    </dgm:pt>
    <dgm:pt modelId="{ED61294A-95AA-48A0-92F9-3D6A8411F69E}" type="pres">
      <dgm:prSet presAssocID="{E9992C9D-0041-409E-A336-F53BBD786556}" presName="hierRoot2" presStyleCnt="0">
        <dgm:presLayoutVars>
          <dgm:hierBranch val="init"/>
        </dgm:presLayoutVars>
      </dgm:prSet>
      <dgm:spPr/>
    </dgm:pt>
    <dgm:pt modelId="{FE0C25E5-E931-45BF-9088-8D507295CBF9}" type="pres">
      <dgm:prSet presAssocID="{E9992C9D-0041-409E-A336-F53BBD786556}" presName="rootComposite" presStyleCnt="0"/>
      <dgm:spPr/>
    </dgm:pt>
    <dgm:pt modelId="{57F1B2EE-C310-4B95-823C-E4681EB4BDD4}" type="pres">
      <dgm:prSet presAssocID="{E9992C9D-0041-409E-A336-F53BBD786556}" presName="rootText" presStyleLbl="node3" presStyleIdx="4" presStyleCnt="6">
        <dgm:presLayoutVars>
          <dgm:chPref val="3"/>
        </dgm:presLayoutVars>
      </dgm:prSet>
      <dgm:spPr/>
    </dgm:pt>
    <dgm:pt modelId="{472DDF85-0B8D-43F4-A59C-5B40AD3F0B43}" type="pres">
      <dgm:prSet presAssocID="{E9992C9D-0041-409E-A336-F53BBD786556}" presName="rootConnector" presStyleLbl="node3" presStyleIdx="4" presStyleCnt="6"/>
      <dgm:spPr/>
    </dgm:pt>
    <dgm:pt modelId="{5485685B-53FE-4E11-AB98-5CE218F3D37F}" type="pres">
      <dgm:prSet presAssocID="{E9992C9D-0041-409E-A336-F53BBD786556}" presName="hierChild4" presStyleCnt="0"/>
      <dgm:spPr/>
    </dgm:pt>
    <dgm:pt modelId="{E3F48A93-898D-42A0-ABDA-416A772A87F5}" type="pres">
      <dgm:prSet presAssocID="{6A49C315-DDA5-458A-88DD-8CF5610EA8C5}" presName="Name37" presStyleLbl="parChTrans1D4" presStyleIdx="4" presStyleCnt="54"/>
      <dgm:spPr/>
    </dgm:pt>
    <dgm:pt modelId="{37576416-DAA9-4D19-BB8C-A97BAD14D113}" type="pres">
      <dgm:prSet presAssocID="{40A6CC05-B0C5-433B-87F4-1B26322E8B4F}" presName="hierRoot2" presStyleCnt="0">
        <dgm:presLayoutVars>
          <dgm:hierBranch val="init"/>
        </dgm:presLayoutVars>
      </dgm:prSet>
      <dgm:spPr/>
    </dgm:pt>
    <dgm:pt modelId="{8610598B-00D8-4B4D-931C-F2744D6831A4}" type="pres">
      <dgm:prSet presAssocID="{40A6CC05-B0C5-433B-87F4-1B26322E8B4F}" presName="rootComposite" presStyleCnt="0"/>
      <dgm:spPr/>
    </dgm:pt>
    <dgm:pt modelId="{FAA8879D-A199-4B60-A5D4-75C4BFE01BE2}" type="pres">
      <dgm:prSet presAssocID="{40A6CC05-B0C5-433B-87F4-1B26322E8B4F}" presName="rootText" presStyleLbl="node4" presStyleIdx="4" presStyleCnt="54">
        <dgm:presLayoutVars>
          <dgm:chPref val="3"/>
        </dgm:presLayoutVars>
      </dgm:prSet>
      <dgm:spPr/>
    </dgm:pt>
    <dgm:pt modelId="{9B4E1CC9-B137-4CF8-9BE1-5C7DE6A5EC90}" type="pres">
      <dgm:prSet presAssocID="{40A6CC05-B0C5-433B-87F4-1B26322E8B4F}" presName="rootConnector" presStyleLbl="node4" presStyleIdx="4" presStyleCnt="54"/>
      <dgm:spPr/>
    </dgm:pt>
    <dgm:pt modelId="{862A8E8C-23F9-4D6C-9FD6-FB16D64EEE3E}" type="pres">
      <dgm:prSet presAssocID="{40A6CC05-B0C5-433B-87F4-1B26322E8B4F}" presName="hierChild4" presStyleCnt="0"/>
      <dgm:spPr/>
    </dgm:pt>
    <dgm:pt modelId="{730F4BF1-AC00-4AB0-97E1-656A5A45B725}" type="pres">
      <dgm:prSet presAssocID="{97E132DE-4D02-4795-939C-371395B854A9}" presName="Name37" presStyleLbl="parChTrans1D4" presStyleIdx="5" presStyleCnt="54"/>
      <dgm:spPr/>
    </dgm:pt>
    <dgm:pt modelId="{CAB45557-E948-4B91-B112-BBCF1E6090D1}" type="pres">
      <dgm:prSet presAssocID="{A658CE1C-82FD-45C7-8FBB-C716530AAA59}" presName="hierRoot2" presStyleCnt="0">
        <dgm:presLayoutVars>
          <dgm:hierBranch val="init"/>
        </dgm:presLayoutVars>
      </dgm:prSet>
      <dgm:spPr/>
    </dgm:pt>
    <dgm:pt modelId="{2BC32653-A0E5-4C3A-9B4B-54C58D15ED4E}" type="pres">
      <dgm:prSet presAssocID="{A658CE1C-82FD-45C7-8FBB-C716530AAA59}" presName="rootComposite" presStyleCnt="0"/>
      <dgm:spPr/>
    </dgm:pt>
    <dgm:pt modelId="{0EBEF1ED-E17B-4D76-8A69-3746F3A60657}" type="pres">
      <dgm:prSet presAssocID="{A658CE1C-82FD-45C7-8FBB-C716530AAA59}" presName="rootText" presStyleLbl="node4" presStyleIdx="5" presStyleCnt="54">
        <dgm:presLayoutVars>
          <dgm:chPref val="3"/>
        </dgm:presLayoutVars>
      </dgm:prSet>
      <dgm:spPr/>
    </dgm:pt>
    <dgm:pt modelId="{69AEE2DF-7424-41FD-AFD4-C00707651A01}" type="pres">
      <dgm:prSet presAssocID="{A658CE1C-82FD-45C7-8FBB-C716530AAA59}" presName="rootConnector" presStyleLbl="node4" presStyleIdx="5" presStyleCnt="54"/>
      <dgm:spPr/>
    </dgm:pt>
    <dgm:pt modelId="{6061EBC3-97D2-4DE5-BFA8-73231D942844}" type="pres">
      <dgm:prSet presAssocID="{A658CE1C-82FD-45C7-8FBB-C716530AAA59}" presName="hierChild4" presStyleCnt="0"/>
      <dgm:spPr/>
    </dgm:pt>
    <dgm:pt modelId="{660BD69A-11B7-4F72-8B97-3948EE0B8D87}" type="pres">
      <dgm:prSet presAssocID="{A658CE1C-82FD-45C7-8FBB-C716530AAA59}" presName="hierChild5" presStyleCnt="0"/>
      <dgm:spPr/>
    </dgm:pt>
    <dgm:pt modelId="{F0ECD272-9A48-4946-9E76-03957E234BC5}" type="pres">
      <dgm:prSet presAssocID="{51841B64-A0A4-43CD-BB17-AD076BC869E3}" presName="Name37" presStyleLbl="parChTrans1D4" presStyleIdx="6" presStyleCnt="54"/>
      <dgm:spPr/>
    </dgm:pt>
    <dgm:pt modelId="{0478FF25-5DAC-4D5C-B0CC-7C90746C52F5}" type="pres">
      <dgm:prSet presAssocID="{9F77A32B-19A8-4460-BB39-D83F0EF0990C}" presName="hierRoot2" presStyleCnt="0">
        <dgm:presLayoutVars>
          <dgm:hierBranch val="init"/>
        </dgm:presLayoutVars>
      </dgm:prSet>
      <dgm:spPr/>
    </dgm:pt>
    <dgm:pt modelId="{88CF6C35-CA9A-46D0-B2D5-0019374D7BFC}" type="pres">
      <dgm:prSet presAssocID="{9F77A32B-19A8-4460-BB39-D83F0EF0990C}" presName="rootComposite" presStyleCnt="0"/>
      <dgm:spPr/>
    </dgm:pt>
    <dgm:pt modelId="{F750862E-90C5-41D9-A923-9F4C57817E33}" type="pres">
      <dgm:prSet presAssocID="{9F77A32B-19A8-4460-BB39-D83F0EF0990C}" presName="rootText" presStyleLbl="node4" presStyleIdx="6" presStyleCnt="54">
        <dgm:presLayoutVars>
          <dgm:chPref val="3"/>
        </dgm:presLayoutVars>
      </dgm:prSet>
      <dgm:spPr/>
    </dgm:pt>
    <dgm:pt modelId="{74389915-6C3D-4764-B635-0D7B898F93E9}" type="pres">
      <dgm:prSet presAssocID="{9F77A32B-19A8-4460-BB39-D83F0EF0990C}" presName="rootConnector" presStyleLbl="node4" presStyleIdx="6" presStyleCnt="54"/>
      <dgm:spPr/>
    </dgm:pt>
    <dgm:pt modelId="{18DE0058-17B5-4EA9-A559-3C2FC1D55BA2}" type="pres">
      <dgm:prSet presAssocID="{9F77A32B-19A8-4460-BB39-D83F0EF0990C}" presName="hierChild4" presStyleCnt="0"/>
      <dgm:spPr/>
    </dgm:pt>
    <dgm:pt modelId="{0AEBB805-C58E-4C4C-BCAC-11B662E2FC9F}" type="pres">
      <dgm:prSet presAssocID="{9F77A32B-19A8-4460-BB39-D83F0EF0990C}" presName="hierChild5" presStyleCnt="0"/>
      <dgm:spPr/>
    </dgm:pt>
    <dgm:pt modelId="{A1F64FD9-4584-424F-A9FC-63A1FEC5B023}" type="pres">
      <dgm:prSet presAssocID="{F6B53BCF-2259-44E2-80DF-8AA39C2CE259}" presName="Name37" presStyleLbl="parChTrans1D4" presStyleIdx="7" presStyleCnt="54"/>
      <dgm:spPr/>
    </dgm:pt>
    <dgm:pt modelId="{B3FC3271-C0B4-4CFE-9194-3D5674E31E81}" type="pres">
      <dgm:prSet presAssocID="{13307C9A-6C85-441B-B48A-D9D1A7AFA0A3}" presName="hierRoot2" presStyleCnt="0">
        <dgm:presLayoutVars>
          <dgm:hierBranch val="init"/>
        </dgm:presLayoutVars>
      </dgm:prSet>
      <dgm:spPr/>
    </dgm:pt>
    <dgm:pt modelId="{CDCB4B4B-E0B5-4C85-B91F-3F0BD6F3C265}" type="pres">
      <dgm:prSet presAssocID="{13307C9A-6C85-441B-B48A-D9D1A7AFA0A3}" presName="rootComposite" presStyleCnt="0"/>
      <dgm:spPr/>
    </dgm:pt>
    <dgm:pt modelId="{B37D52F7-C9D5-4CF6-80FD-9D4D32D76451}" type="pres">
      <dgm:prSet presAssocID="{13307C9A-6C85-441B-B48A-D9D1A7AFA0A3}" presName="rootText" presStyleLbl="node4" presStyleIdx="7" presStyleCnt="54">
        <dgm:presLayoutVars>
          <dgm:chPref val="3"/>
        </dgm:presLayoutVars>
      </dgm:prSet>
      <dgm:spPr/>
    </dgm:pt>
    <dgm:pt modelId="{19F0B0F6-2101-4FC6-8D9A-2F7A9E07B774}" type="pres">
      <dgm:prSet presAssocID="{13307C9A-6C85-441B-B48A-D9D1A7AFA0A3}" presName="rootConnector" presStyleLbl="node4" presStyleIdx="7" presStyleCnt="54"/>
      <dgm:spPr/>
    </dgm:pt>
    <dgm:pt modelId="{06A12083-1BC8-461D-8CE8-2CC06AAE06E6}" type="pres">
      <dgm:prSet presAssocID="{13307C9A-6C85-441B-B48A-D9D1A7AFA0A3}" presName="hierChild4" presStyleCnt="0"/>
      <dgm:spPr/>
    </dgm:pt>
    <dgm:pt modelId="{E27C575A-3BDB-4360-97FA-858A5005CBAE}" type="pres">
      <dgm:prSet presAssocID="{13307C9A-6C85-441B-B48A-D9D1A7AFA0A3}" presName="hierChild5" presStyleCnt="0"/>
      <dgm:spPr/>
    </dgm:pt>
    <dgm:pt modelId="{50A5432B-9C95-4A2D-BDD7-240B37BF782D}" type="pres">
      <dgm:prSet presAssocID="{40A6CC05-B0C5-433B-87F4-1B26322E8B4F}" presName="hierChild5" presStyleCnt="0"/>
      <dgm:spPr/>
    </dgm:pt>
    <dgm:pt modelId="{D75FC6FA-9A41-4596-8DBF-4C977DB0A360}" type="pres">
      <dgm:prSet presAssocID="{5C72E3E3-1029-4358-8713-63AAE63FBA93}" presName="Name37" presStyleLbl="parChTrans1D4" presStyleIdx="8" presStyleCnt="54"/>
      <dgm:spPr/>
    </dgm:pt>
    <dgm:pt modelId="{5803BEBB-DC37-4A50-B740-DC76BA1900B6}" type="pres">
      <dgm:prSet presAssocID="{392EC615-458E-4604-B5DD-B969320107D2}" presName="hierRoot2" presStyleCnt="0">
        <dgm:presLayoutVars>
          <dgm:hierBranch val="init"/>
        </dgm:presLayoutVars>
      </dgm:prSet>
      <dgm:spPr/>
    </dgm:pt>
    <dgm:pt modelId="{336835F7-24BA-49ED-A25C-BC320AE90EA5}" type="pres">
      <dgm:prSet presAssocID="{392EC615-458E-4604-B5DD-B969320107D2}" presName="rootComposite" presStyleCnt="0"/>
      <dgm:spPr/>
    </dgm:pt>
    <dgm:pt modelId="{53E9FA93-0BE1-4D5F-B82A-DDB287066683}" type="pres">
      <dgm:prSet presAssocID="{392EC615-458E-4604-B5DD-B969320107D2}" presName="rootText" presStyleLbl="node4" presStyleIdx="8" presStyleCnt="54">
        <dgm:presLayoutVars>
          <dgm:chPref val="3"/>
        </dgm:presLayoutVars>
      </dgm:prSet>
      <dgm:spPr/>
    </dgm:pt>
    <dgm:pt modelId="{9A69B1E5-6C90-42BF-A0B8-6D41FA17A75B}" type="pres">
      <dgm:prSet presAssocID="{392EC615-458E-4604-B5DD-B969320107D2}" presName="rootConnector" presStyleLbl="node4" presStyleIdx="8" presStyleCnt="54"/>
      <dgm:spPr/>
    </dgm:pt>
    <dgm:pt modelId="{7FCBB0EF-017F-40B4-B8F4-01E752F0D9F8}" type="pres">
      <dgm:prSet presAssocID="{392EC615-458E-4604-B5DD-B969320107D2}" presName="hierChild4" presStyleCnt="0"/>
      <dgm:spPr/>
    </dgm:pt>
    <dgm:pt modelId="{F951C67B-A1BC-4FF4-AE55-C3B2FBBB5AB5}" type="pres">
      <dgm:prSet presAssocID="{C9C42BF0-2D1E-4EEE-93AC-1FA11005C779}" presName="Name37" presStyleLbl="parChTrans1D4" presStyleIdx="9" presStyleCnt="54"/>
      <dgm:spPr/>
    </dgm:pt>
    <dgm:pt modelId="{1ED658B4-CA4A-4148-99AA-C306EE9D64D0}" type="pres">
      <dgm:prSet presAssocID="{B32A780E-D634-46C7-925A-71DE0097069B}" presName="hierRoot2" presStyleCnt="0">
        <dgm:presLayoutVars>
          <dgm:hierBranch val="init"/>
        </dgm:presLayoutVars>
      </dgm:prSet>
      <dgm:spPr/>
    </dgm:pt>
    <dgm:pt modelId="{796DC322-9616-474D-A490-8471129FC81B}" type="pres">
      <dgm:prSet presAssocID="{B32A780E-D634-46C7-925A-71DE0097069B}" presName="rootComposite" presStyleCnt="0"/>
      <dgm:spPr/>
    </dgm:pt>
    <dgm:pt modelId="{974C7D03-0DB8-464B-B055-62B9FBDEF836}" type="pres">
      <dgm:prSet presAssocID="{B32A780E-D634-46C7-925A-71DE0097069B}" presName="rootText" presStyleLbl="node4" presStyleIdx="9" presStyleCnt="54">
        <dgm:presLayoutVars>
          <dgm:chPref val="3"/>
        </dgm:presLayoutVars>
      </dgm:prSet>
      <dgm:spPr/>
    </dgm:pt>
    <dgm:pt modelId="{6D9220B8-793B-4414-8E54-B2C4FBA32EAA}" type="pres">
      <dgm:prSet presAssocID="{B32A780E-D634-46C7-925A-71DE0097069B}" presName="rootConnector" presStyleLbl="node4" presStyleIdx="9" presStyleCnt="54"/>
      <dgm:spPr/>
    </dgm:pt>
    <dgm:pt modelId="{1FB9975E-5254-42A2-A0E0-43138B84194C}" type="pres">
      <dgm:prSet presAssocID="{B32A780E-D634-46C7-925A-71DE0097069B}" presName="hierChild4" presStyleCnt="0"/>
      <dgm:spPr/>
    </dgm:pt>
    <dgm:pt modelId="{DA9D79E4-7283-42FD-9BDF-CD032DEB6619}" type="pres">
      <dgm:prSet presAssocID="{B32A780E-D634-46C7-925A-71DE0097069B}" presName="hierChild5" presStyleCnt="0"/>
      <dgm:spPr/>
    </dgm:pt>
    <dgm:pt modelId="{9A73FC6E-5CF5-46C9-A97E-2DC9D4E4A4A9}" type="pres">
      <dgm:prSet presAssocID="{0CE6C521-0CA3-429A-9E8C-6B5F0C31B182}" presName="Name37" presStyleLbl="parChTrans1D4" presStyleIdx="10" presStyleCnt="54"/>
      <dgm:spPr/>
    </dgm:pt>
    <dgm:pt modelId="{3C2025C7-5558-4BDA-8967-2DE71D682313}" type="pres">
      <dgm:prSet presAssocID="{56ABF5FC-1C68-473A-84CB-9783DAAF3BE6}" presName="hierRoot2" presStyleCnt="0">
        <dgm:presLayoutVars>
          <dgm:hierBranch val="init"/>
        </dgm:presLayoutVars>
      </dgm:prSet>
      <dgm:spPr/>
    </dgm:pt>
    <dgm:pt modelId="{78CD2A69-6DB2-4D27-89B2-F507622497A3}" type="pres">
      <dgm:prSet presAssocID="{56ABF5FC-1C68-473A-84CB-9783DAAF3BE6}" presName="rootComposite" presStyleCnt="0"/>
      <dgm:spPr/>
    </dgm:pt>
    <dgm:pt modelId="{B8C229C1-C5EF-4CAB-841D-865940085148}" type="pres">
      <dgm:prSet presAssocID="{56ABF5FC-1C68-473A-84CB-9783DAAF3BE6}" presName="rootText" presStyleLbl="node4" presStyleIdx="10" presStyleCnt="54">
        <dgm:presLayoutVars>
          <dgm:chPref val="3"/>
        </dgm:presLayoutVars>
      </dgm:prSet>
      <dgm:spPr/>
    </dgm:pt>
    <dgm:pt modelId="{DF0AF326-B223-4779-B402-3F9CFB2BF0FA}" type="pres">
      <dgm:prSet presAssocID="{56ABF5FC-1C68-473A-84CB-9783DAAF3BE6}" presName="rootConnector" presStyleLbl="node4" presStyleIdx="10" presStyleCnt="54"/>
      <dgm:spPr/>
    </dgm:pt>
    <dgm:pt modelId="{C591F51E-2D5D-4763-9076-19954D9B9545}" type="pres">
      <dgm:prSet presAssocID="{56ABF5FC-1C68-473A-84CB-9783DAAF3BE6}" presName="hierChild4" presStyleCnt="0"/>
      <dgm:spPr/>
    </dgm:pt>
    <dgm:pt modelId="{9AB546AB-FDE8-441A-A47D-FA34110BC5A6}" type="pres">
      <dgm:prSet presAssocID="{56ABF5FC-1C68-473A-84CB-9783DAAF3BE6}" presName="hierChild5" presStyleCnt="0"/>
      <dgm:spPr/>
    </dgm:pt>
    <dgm:pt modelId="{7BBB1A03-711A-47F8-8ED6-B3380A2A231F}" type="pres">
      <dgm:prSet presAssocID="{5EEA9BFF-F5A8-489D-83F7-B47E7B76F921}" presName="Name37" presStyleLbl="parChTrans1D4" presStyleIdx="11" presStyleCnt="54"/>
      <dgm:spPr/>
    </dgm:pt>
    <dgm:pt modelId="{A69C3809-032B-4221-8A01-3BF43EF7BF0A}" type="pres">
      <dgm:prSet presAssocID="{6CDC4395-3065-4877-B510-E74F49B6B1F7}" presName="hierRoot2" presStyleCnt="0">
        <dgm:presLayoutVars>
          <dgm:hierBranch val="init"/>
        </dgm:presLayoutVars>
      </dgm:prSet>
      <dgm:spPr/>
    </dgm:pt>
    <dgm:pt modelId="{883C4D91-7BF6-4C01-9814-C1892941D4CD}" type="pres">
      <dgm:prSet presAssocID="{6CDC4395-3065-4877-B510-E74F49B6B1F7}" presName="rootComposite" presStyleCnt="0"/>
      <dgm:spPr/>
    </dgm:pt>
    <dgm:pt modelId="{535D9D9F-B1E5-49E5-B6A2-1739CA1C2ECC}" type="pres">
      <dgm:prSet presAssocID="{6CDC4395-3065-4877-B510-E74F49B6B1F7}" presName="rootText" presStyleLbl="node4" presStyleIdx="11" presStyleCnt="54">
        <dgm:presLayoutVars>
          <dgm:chPref val="3"/>
        </dgm:presLayoutVars>
      </dgm:prSet>
      <dgm:spPr/>
    </dgm:pt>
    <dgm:pt modelId="{D9ED76A0-2CF1-446D-A690-88F9520102D6}" type="pres">
      <dgm:prSet presAssocID="{6CDC4395-3065-4877-B510-E74F49B6B1F7}" presName="rootConnector" presStyleLbl="node4" presStyleIdx="11" presStyleCnt="54"/>
      <dgm:spPr/>
    </dgm:pt>
    <dgm:pt modelId="{33FF88C6-5694-45B2-A61F-11DF76953D10}" type="pres">
      <dgm:prSet presAssocID="{6CDC4395-3065-4877-B510-E74F49B6B1F7}" presName="hierChild4" presStyleCnt="0"/>
      <dgm:spPr/>
    </dgm:pt>
    <dgm:pt modelId="{DA493693-3F82-4936-A209-6F1C2A0EDDB3}" type="pres">
      <dgm:prSet presAssocID="{6CDC4395-3065-4877-B510-E74F49B6B1F7}" presName="hierChild5" presStyleCnt="0"/>
      <dgm:spPr/>
    </dgm:pt>
    <dgm:pt modelId="{30907050-3E64-49A5-A9FE-E5FE3119452C}" type="pres">
      <dgm:prSet presAssocID="{2A227970-071E-4F03-B18E-F2A45C1203F3}" presName="Name37" presStyleLbl="parChTrans1D4" presStyleIdx="12" presStyleCnt="54"/>
      <dgm:spPr/>
    </dgm:pt>
    <dgm:pt modelId="{CDA7ECD2-E7CE-498D-A44E-18F17DB2CE2D}" type="pres">
      <dgm:prSet presAssocID="{B6D30DEA-B656-46F1-88C0-1527A7E728C6}" presName="hierRoot2" presStyleCnt="0">
        <dgm:presLayoutVars>
          <dgm:hierBranch val="init"/>
        </dgm:presLayoutVars>
      </dgm:prSet>
      <dgm:spPr/>
    </dgm:pt>
    <dgm:pt modelId="{716ECF45-D993-444A-811D-EB7E8E08F1E0}" type="pres">
      <dgm:prSet presAssocID="{B6D30DEA-B656-46F1-88C0-1527A7E728C6}" presName="rootComposite" presStyleCnt="0"/>
      <dgm:spPr/>
    </dgm:pt>
    <dgm:pt modelId="{B5AFF055-B358-408D-A069-1DB4FE6F3D2C}" type="pres">
      <dgm:prSet presAssocID="{B6D30DEA-B656-46F1-88C0-1527A7E728C6}" presName="rootText" presStyleLbl="node4" presStyleIdx="12" presStyleCnt="54">
        <dgm:presLayoutVars>
          <dgm:chPref val="3"/>
        </dgm:presLayoutVars>
      </dgm:prSet>
      <dgm:spPr/>
    </dgm:pt>
    <dgm:pt modelId="{8A1B586B-379F-4B57-9130-1C9B9DC6F283}" type="pres">
      <dgm:prSet presAssocID="{B6D30DEA-B656-46F1-88C0-1527A7E728C6}" presName="rootConnector" presStyleLbl="node4" presStyleIdx="12" presStyleCnt="54"/>
      <dgm:spPr/>
    </dgm:pt>
    <dgm:pt modelId="{3C8D9AF3-7185-4A96-8851-A2387BB851C6}" type="pres">
      <dgm:prSet presAssocID="{B6D30DEA-B656-46F1-88C0-1527A7E728C6}" presName="hierChild4" presStyleCnt="0"/>
      <dgm:spPr/>
    </dgm:pt>
    <dgm:pt modelId="{86A0EC41-4884-4B97-997D-379DA027F0D4}" type="pres">
      <dgm:prSet presAssocID="{B6D30DEA-B656-46F1-88C0-1527A7E728C6}" presName="hierChild5" presStyleCnt="0"/>
      <dgm:spPr/>
    </dgm:pt>
    <dgm:pt modelId="{9A92CAD8-55D3-44A4-9E6C-6733E360B909}" type="pres">
      <dgm:prSet presAssocID="{392EC615-458E-4604-B5DD-B969320107D2}" presName="hierChild5" presStyleCnt="0"/>
      <dgm:spPr/>
    </dgm:pt>
    <dgm:pt modelId="{9BEA4E6C-F7A8-4FDD-97CF-644BF0E1B2FB}" type="pres">
      <dgm:prSet presAssocID="{5EE1E9F1-4382-4BB3-9A8C-F1ED08F762EC}" presName="Name37" presStyleLbl="parChTrans1D4" presStyleIdx="13" presStyleCnt="54"/>
      <dgm:spPr/>
    </dgm:pt>
    <dgm:pt modelId="{944D0E72-04DD-4634-9F3C-54AEBB3636E8}" type="pres">
      <dgm:prSet presAssocID="{423B9E2F-B37E-4E81-880B-B3741C55EE17}" presName="hierRoot2" presStyleCnt="0">
        <dgm:presLayoutVars>
          <dgm:hierBranch val="init"/>
        </dgm:presLayoutVars>
      </dgm:prSet>
      <dgm:spPr/>
    </dgm:pt>
    <dgm:pt modelId="{E5454F32-1D0F-4D09-9757-DC5461E1737E}" type="pres">
      <dgm:prSet presAssocID="{423B9E2F-B37E-4E81-880B-B3741C55EE17}" presName="rootComposite" presStyleCnt="0"/>
      <dgm:spPr/>
    </dgm:pt>
    <dgm:pt modelId="{63314738-E315-4D8F-ADB5-5D2F03ABDD2D}" type="pres">
      <dgm:prSet presAssocID="{423B9E2F-B37E-4E81-880B-B3741C55EE17}" presName="rootText" presStyleLbl="node4" presStyleIdx="13" presStyleCnt="54">
        <dgm:presLayoutVars>
          <dgm:chPref val="3"/>
        </dgm:presLayoutVars>
      </dgm:prSet>
      <dgm:spPr/>
    </dgm:pt>
    <dgm:pt modelId="{2E4C636C-47D4-4046-8799-B59E4FF03C62}" type="pres">
      <dgm:prSet presAssocID="{423B9E2F-B37E-4E81-880B-B3741C55EE17}" presName="rootConnector" presStyleLbl="node4" presStyleIdx="13" presStyleCnt="54"/>
      <dgm:spPr/>
    </dgm:pt>
    <dgm:pt modelId="{C68E21AF-06C7-4D6A-AB61-2483C4E7AFCC}" type="pres">
      <dgm:prSet presAssocID="{423B9E2F-B37E-4E81-880B-B3741C55EE17}" presName="hierChild4" presStyleCnt="0"/>
      <dgm:spPr/>
    </dgm:pt>
    <dgm:pt modelId="{3648A2C8-D7F4-45F1-8B92-57114D274A3B}" type="pres">
      <dgm:prSet presAssocID="{762AF61C-6447-4C66-BA10-5BCCC4AE5907}" presName="Name37" presStyleLbl="parChTrans1D4" presStyleIdx="14" presStyleCnt="54"/>
      <dgm:spPr/>
    </dgm:pt>
    <dgm:pt modelId="{74621773-5655-435A-903E-66BFEC4D386A}" type="pres">
      <dgm:prSet presAssocID="{E7593BDC-4EA1-4633-A205-9F7859C60FC0}" presName="hierRoot2" presStyleCnt="0">
        <dgm:presLayoutVars>
          <dgm:hierBranch val="init"/>
        </dgm:presLayoutVars>
      </dgm:prSet>
      <dgm:spPr/>
    </dgm:pt>
    <dgm:pt modelId="{CF2F48E9-50A9-4287-B8BA-C160261E4883}" type="pres">
      <dgm:prSet presAssocID="{E7593BDC-4EA1-4633-A205-9F7859C60FC0}" presName="rootComposite" presStyleCnt="0"/>
      <dgm:spPr/>
    </dgm:pt>
    <dgm:pt modelId="{BAFD9B92-E9E7-4E63-A4EC-8F68D8078384}" type="pres">
      <dgm:prSet presAssocID="{E7593BDC-4EA1-4633-A205-9F7859C60FC0}" presName="rootText" presStyleLbl="node4" presStyleIdx="14" presStyleCnt="54">
        <dgm:presLayoutVars>
          <dgm:chPref val="3"/>
        </dgm:presLayoutVars>
      </dgm:prSet>
      <dgm:spPr/>
    </dgm:pt>
    <dgm:pt modelId="{9B3BF114-B22A-48EB-97F5-A0D2C9B051C7}" type="pres">
      <dgm:prSet presAssocID="{E7593BDC-4EA1-4633-A205-9F7859C60FC0}" presName="rootConnector" presStyleLbl="node4" presStyleIdx="14" presStyleCnt="54"/>
      <dgm:spPr/>
    </dgm:pt>
    <dgm:pt modelId="{BA1A3A7D-C4E3-4D5E-B74A-8A787D6471E9}" type="pres">
      <dgm:prSet presAssocID="{E7593BDC-4EA1-4633-A205-9F7859C60FC0}" presName="hierChild4" presStyleCnt="0"/>
      <dgm:spPr/>
    </dgm:pt>
    <dgm:pt modelId="{0614BA4B-54B6-4333-8FE1-2D790502AB3C}" type="pres">
      <dgm:prSet presAssocID="{E7593BDC-4EA1-4633-A205-9F7859C60FC0}" presName="hierChild5" presStyleCnt="0"/>
      <dgm:spPr/>
    </dgm:pt>
    <dgm:pt modelId="{96F2AB50-8654-45FE-A787-A5946839BE3C}" type="pres">
      <dgm:prSet presAssocID="{FFA0A588-8F3C-4AE6-9BEB-A1C63434A7FB}" presName="Name37" presStyleLbl="parChTrans1D4" presStyleIdx="15" presStyleCnt="54"/>
      <dgm:spPr/>
    </dgm:pt>
    <dgm:pt modelId="{E102DCF1-5166-41EC-8F44-73237D61B770}" type="pres">
      <dgm:prSet presAssocID="{DCF23A02-FFE5-44C7-A021-9BC35F877138}" presName="hierRoot2" presStyleCnt="0">
        <dgm:presLayoutVars>
          <dgm:hierBranch val="init"/>
        </dgm:presLayoutVars>
      </dgm:prSet>
      <dgm:spPr/>
    </dgm:pt>
    <dgm:pt modelId="{B2CE04F3-F9E6-44D2-AE1F-DFD68CD14515}" type="pres">
      <dgm:prSet presAssocID="{DCF23A02-FFE5-44C7-A021-9BC35F877138}" presName="rootComposite" presStyleCnt="0"/>
      <dgm:spPr/>
    </dgm:pt>
    <dgm:pt modelId="{21D450E1-FB6C-4EFA-A7EB-11AC5CB19265}" type="pres">
      <dgm:prSet presAssocID="{DCF23A02-FFE5-44C7-A021-9BC35F877138}" presName="rootText" presStyleLbl="node4" presStyleIdx="15" presStyleCnt="54" custScaleX="117225">
        <dgm:presLayoutVars>
          <dgm:chPref val="3"/>
        </dgm:presLayoutVars>
      </dgm:prSet>
      <dgm:spPr/>
    </dgm:pt>
    <dgm:pt modelId="{D0E2A09F-96D7-4B1F-989F-423B5F59F346}" type="pres">
      <dgm:prSet presAssocID="{DCF23A02-FFE5-44C7-A021-9BC35F877138}" presName="rootConnector" presStyleLbl="node4" presStyleIdx="15" presStyleCnt="54"/>
      <dgm:spPr/>
    </dgm:pt>
    <dgm:pt modelId="{E9026639-392F-4836-AF3D-AF6FB6FE7FED}" type="pres">
      <dgm:prSet presAssocID="{DCF23A02-FFE5-44C7-A021-9BC35F877138}" presName="hierChild4" presStyleCnt="0"/>
      <dgm:spPr/>
    </dgm:pt>
    <dgm:pt modelId="{90A383DC-A600-407E-B6EA-CA9C07E4005D}" type="pres">
      <dgm:prSet presAssocID="{DCF23A02-FFE5-44C7-A021-9BC35F877138}" presName="hierChild5" presStyleCnt="0"/>
      <dgm:spPr/>
    </dgm:pt>
    <dgm:pt modelId="{BFBEB385-BA28-4B4A-8A5D-A250D525AB37}" type="pres">
      <dgm:prSet presAssocID="{423B9E2F-B37E-4E81-880B-B3741C55EE17}" presName="hierChild5" presStyleCnt="0"/>
      <dgm:spPr/>
    </dgm:pt>
    <dgm:pt modelId="{02DB0A57-7B3C-4F59-8EA4-F5F01424476E}" type="pres">
      <dgm:prSet presAssocID="{B3EDC644-2694-4127-AFAC-2425E2300EF5}" presName="Name37" presStyleLbl="parChTrans1D4" presStyleIdx="16" presStyleCnt="54"/>
      <dgm:spPr/>
    </dgm:pt>
    <dgm:pt modelId="{A5F0D270-602C-416A-AFA5-FC44A89BA950}" type="pres">
      <dgm:prSet presAssocID="{DA0ABD95-58C4-4229-9A1D-609917BD3467}" presName="hierRoot2" presStyleCnt="0">
        <dgm:presLayoutVars>
          <dgm:hierBranch val="init"/>
        </dgm:presLayoutVars>
      </dgm:prSet>
      <dgm:spPr/>
    </dgm:pt>
    <dgm:pt modelId="{B5EC2783-7CD0-4560-B6DD-589833CFE62F}" type="pres">
      <dgm:prSet presAssocID="{DA0ABD95-58C4-4229-9A1D-609917BD3467}" presName="rootComposite" presStyleCnt="0"/>
      <dgm:spPr/>
    </dgm:pt>
    <dgm:pt modelId="{FAE8C593-2DCA-418B-9086-BF3AF154EA54}" type="pres">
      <dgm:prSet presAssocID="{DA0ABD95-58C4-4229-9A1D-609917BD3467}" presName="rootText" presStyleLbl="node4" presStyleIdx="16" presStyleCnt="54">
        <dgm:presLayoutVars>
          <dgm:chPref val="3"/>
        </dgm:presLayoutVars>
      </dgm:prSet>
      <dgm:spPr/>
    </dgm:pt>
    <dgm:pt modelId="{61ADB124-2C9F-42CB-AC89-516797AB17C0}" type="pres">
      <dgm:prSet presAssocID="{DA0ABD95-58C4-4229-9A1D-609917BD3467}" presName="rootConnector" presStyleLbl="node4" presStyleIdx="16" presStyleCnt="54"/>
      <dgm:spPr/>
    </dgm:pt>
    <dgm:pt modelId="{7598F6B1-AD68-409F-893A-7DBE10E8CBD0}" type="pres">
      <dgm:prSet presAssocID="{DA0ABD95-58C4-4229-9A1D-609917BD3467}" presName="hierChild4" presStyleCnt="0"/>
      <dgm:spPr/>
    </dgm:pt>
    <dgm:pt modelId="{2F620D8D-ECC6-4776-B1A1-3AAA4EDAFBC0}" type="pres">
      <dgm:prSet presAssocID="{DEC7491D-6030-4811-9DC4-4FC7950FC694}" presName="Name37" presStyleLbl="parChTrans1D4" presStyleIdx="17" presStyleCnt="54"/>
      <dgm:spPr/>
    </dgm:pt>
    <dgm:pt modelId="{AAEB4AF6-547A-4ECC-AEAD-339978A5833F}" type="pres">
      <dgm:prSet presAssocID="{4AB82003-305A-43DB-A50B-FA833A8436B1}" presName="hierRoot2" presStyleCnt="0">
        <dgm:presLayoutVars>
          <dgm:hierBranch val="init"/>
        </dgm:presLayoutVars>
      </dgm:prSet>
      <dgm:spPr/>
    </dgm:pt>
    <dgm:pt modelId="{B7BFD0C1-8348-489B-A5A9-924F817364CF}" type="pres">
      <dgm:prSet presAssocID="{4AB82003-305A-43DB-A50B-FA833A8436B1}" presName="rootComposite" presStyleCnt="0"/>
      <dgm:spPr/>
    </dgm:pt>
    <dgm:pt modelId="{4BDB7194-4BD5-4B08-8621-DE922B72CBFB}" type="pres">
      <dgm:prSet presAssocID="{4AB82003-305A-43DB-A50B-FA833A8436B1}" presName="rootText" presStyleLbl="node4" presStyleIdx="17" presStyleCnt="54">
        <dgm:presLayoutVars>
          <dgm:chPref val="3"/>
        </dgm:presLayoutVars>
      </dgm:prSet>
      <dgm:spPr/>
    </dgm:pt>
    <dgm:pt modelId="{7B4A3267-6EE1-47BF-9630-9963B3000F68}" type="pres">
      <dgm:prSet presAssocID="{4AB82003-305A-43DB-A50B-FA833A8436B1}" presName="rootConnector" presStyleLbl="node4" presStyleIdx="17" presStyleCnt="54"/>
      <dgm:spPr/>
    </dgm:pt>
    <dgm:pt modelId="{5421E9D5-CB02-4021-81B6-BB1CAA1C4106}" type="pres">
      <dgm:prSet presAssocID="{4AB82003-305A-43DB-A50B-FA833A8436B1}" presName="hierChild4" presStyleCnt="0"/>
      <dgm:spPr/>
    </dgm:pt>
    <dgm:pt modelId="{67B8B22C-7601-4F10-9E2B-6193A7EA0E9E}" type="pres">
      <dgm:prSet presAssocID="{7D4CF345-9D5A-4339-8744-15245B490CF2}" presName="Name37" presStyleLbl="parChTrans1D4" presStyleIdx="18" presStyleCnt="54"/>
      <dgm:spPr/>
    </dgm:pt>
    <dgm:pt modelId="{50BD6E12-0ED8-49A2-AE5B-D349E8ECBF1E}" type="pres">
      <dgm:prSet presAssocID="{354D4E2E-2890-4318-9910-EB9EF1B15357}" presName="hierRoot2" presStyleCnt="0">
        <dgm:presLayoutVars>
          <dgm:hierBranch val="init"/>
        </dgm:presLayoutVars>
      </dgm:prSet>
      <dgm:spPr/>
    </dgm:pt>
    <dgm:pt modelId="{C92FAE91-A019-472C-8124-DF181180140D}" type="pres">
      <dgm:prSet presAssocID="{354D4E2E-2890-4318-9910-EB9EF1B15357}" presName="rootComposite" presStyleCnt="0"/>
      <dgm:spPr/>
    </dgm:pt>
    <dgm:pt modelId="{0A9FFA51-9596-4D97-A6D8-CAC76227BB2F}" type="pres">
      <dgm:prSet presAssocID="{354D4E2E-2890-4318-9910-EB9EF1B15357}" presName="rootText" presStyleLbl="node4" presStyleIdx="18" presStyleCnt="54">
        <dgm:presLayoutVars>
          <dgm:chPref val="3"/>
        </dgm:presLayoutVars>
      </dgm:prSet>
      <dgm:spPr/>
    </dgm:pt>
    <dgm:pt modelId="{B35222EE-C24B-4AF4-A98D-5E1E263295A9}" type="pres">
      <dgm:prSet presAssocID="{354D4E2E-2890-4318-9910-EB9EF1B15357}" presName="rootConnector" presStyleLbl="node4" presStyleIdx="18" presStyleCnt="54"/>
      <dgm:spPr/>
    </dgm:pt>
    <dgm:pt modelId="{5B2CECEE-9319-466E-BE5E-D61A0095B182}" type="pres">
      <dgm:prSet presAssocID="{354D4E2E-2890-4318-9910-EB9EF1B15357}" presName="hierChild4" presStyleCnt="0"/>
      <dgm:spPr/>
    </dgm:pt>
    <dgm:pt modelId="{99E9D7EF-8DA3-4CCA-A78F-56AD316CBDB3}" type="pres">
      <dgm:prSet presAssocID="{354D4E2E-2890-4318-9910-EB9EF1B15357}" presName="hierChild5" presStyleCnt="0"/>
      <dgm:spPr/>
    </dgm:pt>
    <dgm:pt modelId="{1B3EC139-AD4C-4045-97D4-65071B2FCD6B}" type="pres">
      <dgm:prSet presAssocID="{4AB82003-305A-43DB-A50B-FA833A8436B1}" presName="hierChild5" presStyleCnt="0"/>
      <dgm:spPr/>
    </dgm:pt>
    <dgm:pt modelId="{E72FCCED-AC18-4312-80D3-0F62B4C25F53}" type="pres">
      <dgm:prSet presAssocID="{DA0ABD95-58C4-4229-9A1D-609917BD3467}" presName="hierChild5" presStyleCnt="0"/>
      <dgm:spPr/>
    </dgm:pt>
    <dgm:pt modelId="{0F2D8E2E-B9F0-4CD6-92E5-9A436B7AC615}" type="pres">
      <dgm:prSet presAssocID="{E9992C9D-0041-409E-A336-F53BBD786556}" presName="hierChild5" presStyleCnt="0"/>
      <dgm:spPr/>
    </dgm:pt>
    <dgm:pt modelId="{90BA4134-4B5B-44C3-B51F-A402B0284762}" type="pres">
      <dgm:prSet presAssocID="{9F0F689A-9687-463C-A036-C832D0A255BA}" presName="Name37" presStyleLbl="parChTrans1D3" presStyleIdx="5" presStyleCnt="6"/>
      <dgm:spPr/>
    </dgm:pt>
    <dgm:pt modelId="{52F508C1-ED19-479F-A20A-A1E538E2F70A}" type="pres">
      <dgm:prSet presAssocID="{436F35E3-107B-45BB-BDF0-B21120FB164E}" presName="hierRoot2" presStyleCnt="0">
        <dgm:presLayoutVars>
          <dgm:hierBranch val="init"/>
        </dgm:presLayoutVars>
      </dgm:prSet>
      <dgm:spPr/>
    </dgm:pt>
    <dgm:pt modelId="{C592CDA6-68DF-4146-852A-289ECD2F9BC8}" type="pres">
      <dgm:prSet presAssocID="{436F35E3-107B-45BB-BDF0-B21120FB164E}" presName="rootComposite" presStyleCnt="0"/>
      <dgm:spPr/>
    </dgm:pt>
    <dgm:pt modelId="{8F37A7FD-4682-408E-88C4-362AE4CB9665}" type="pres">
      <dgm:prSet presAssocID="{436F35E3-107B-45BB-BDF0-B21120FB164E}" presName="rootText" presStyleLbl="node3" presStyleIdx="5" presStyleCnt="6" custLinFactNeighborY="7213">
        <dgm:presLayoutVars>
          <dgm:chPref val="3"/>
        </dgm:presLayoutVars>
      </dgm:prSet>
      <dgm:spPr/>
    </dgm:pt>
    <dgm:pt modelId="{30399744-96E2-4CE3-97BA-0F0067B54AAF}" type="pres">
      <dgm:prSet presAssocID="{436F35E3-107B-45BB-BDF0-B21120FB164E}" presName="rootConnector" presStyleLbl="node3" presStyleIdx="5" presStyleCnt="6"/>
      <dgm:spPr/>
    </dgm:pt>
    <dgm:pt modelId="{8140A46F-BDAE-4207-973F-E48BC652ABF6}" type="pres">
      <dgm:prSet presAssocID="{436F35E3-107B-45BB-BDF0-B21120FB164E}" presName="hierChild4" presStyleCnt="0"/>
      <dgm:spPr/>
    </dgm:pt>
    <dgm:pt modelId="{A3EC0B3D-646E-4904-A7E1-E8D640CB2FC3}" type="pres">
      <dgm:prSet presAssocID="{FE190D82-0947-4992-9874-7BD6EC41810F}" presName="Name37" presStyleLbl="parChTrans1D4" presStyleIdx="19" presStyleCnt="54"/>
      <dgm:spPr/>
    </dgm:pt>
    <dgm:pt modelId="{D846B44E-2A98-4F48-8951-CB2C42AB97F3}" type="pres">
      <dgm:prSet presAssocID="{156872B2-A9DF-4664-9BD6-312B348AEF27}" presName="hierRoot2" presStyleCnt="0">
        <dgm:presLayoutVars>
          <dgm:hierBranch val="init"/>
        </dgm:presLayoutVars>
      </dgm:prSet>
      <dgm:spPr/>
    </dgm:pt>
    <dgm:pt modelId="{E33281AF-881D-4336-A558-82F5C4049FDE}" type="pres">
      <dgm:prSet presAssocID="{156872B2-A9DF-4664-9BD6-312B348AEF27}" presName="rootComposite" presStyleCnt="0"/>
      <dgm:spPr/>
    </dgm:pt>
    <dgm:pt modelId="{2B0341C8-7DF1-4D11-BBE5-D9D82911CDC5}" type="pres">
      <dgm:prSet presAssocID="{156872B2-A9DF-4664-9BD6-312B348AEF27}" presName="rootText" presStyleLbl="node4" presStyleIdx="19" presStyleCnt="54" custLinFactNeighborY="7213">
        <dgm:presLayoutVars>
          <dgm:chPref val="3"/>
        </dgm:presLayoutVars>
      </dgm:prSet>
      <dgm:spPr/>
    </dgm:pt>
    <dgm:pt modelId="{90EE9511-0D73-499F-9821-36AA7F59203E}" type="pres">
      <dgm:prSet presAssocID="{156872B2-A9DF-4664-9BD6-312B348AEF27}" presName="rootConnector" presStyleLbl="node4" presStyleIdx="19" presStyleCnt="54"/>
      <dgm:spPr/>
    </dgm:pt>
    <dgm:pt modelId="{D48D3698-2854-46EE-83F0-1C4A1FDD3C14}" type="pres">
      <dgm:prSet presAssocID="{156872B2-A9DF-4664-9BD6-312B348AEF27}" presName="hierChild4" presStyleCnt="0"/>
      <dgm:spPr/>
    </dgm:pt>
    <dgm:pt modelId="{CF0654FB-069E-43C0-8320-8275442DE429}" type="pres">
      <dgm:prSet presAssocID="{BE87F57E-83A1-4ECB-A3A2-C28251848DC0}" presName="Name37" presStyleLbl="parChTrans1D4" presStyleIdx="20" presStyleCnt="54"/>
      <dgm:spPr/>
    </dgm:pt>
    <dgm:pt modelId="{694A52C0-7496-4118-B7A3-535B74F9ABBC}" type="pres">
      <dgm:prSet presAssocID="{D834AAD1-E324-4F78-90FB-8DCC21A8AE30}" presName="hierRoot2" presStyleCnt="0">
        <dgm:presLayoutVars>
          <dgm:hierBranch val="init"/>
        </dgm:presLayoutVars>
      </dgm:prSet>
      <dgm:spPr/>
    </dgm:pt>
    <dgm:pt modelId="{5E89EA96-2017-467C-92BA-59D70ECD1141}" type="pres">
      <dgm:prSet presAssocID="{D834AAD1-E324-4F78-90FB-8DCC21A8AE30}" presName="rootComposite" presStyleCnt="0"/>
      <dgm:spPr/>
    </dgm:pt>
    <dgm:pt modelId="{EC568031-6BCA-4F24-8E65-3C3D0A157E9F}" type="pres">
      <dgm:prSet presAssocID="{D834AAD1-E324-4F78-90FB-8DCC21A8AE30}" presName="rootText" presStyleLbl="node4" presStyleIdx="20" presStyleCnt="54" custLinFactNeighborY="7213">
        <dgm:presLayoutVars>
          <dgm:chPref val="3"/>
        </dgm:presLayoutVars>
      </dgm:prSet>
      <dgm:spPr/>
    </dgm:pt>
    <dgm:pt modelId="{49CDD0E6-E85D-4C42-9D52-912AA4241B8F}" type="pres">
      <dgm:prSet presAssocID="{D834AAD1-E324-4F78-90FB-8DCC21A8AE30}" presName="rootConnector" presStyleLbl="node4" presStyleIdx="20" presStyleCnt="54"/>
      <dgm:spPr/>
    </dgm:pt>
    <dgm:pt modelId="{C9F77E63-1470-4CF7-85E1-827A6CA39C5B}" type="pres">
      <dgm:prSet presAssocID="{D834AAD1-E324-4F78-90FB-8DCC21A8AE30}" presName="hierChild4" presStyleCnt="0"/>
      <dgm:spPr/>
    </dgm:pt>
    <dgm:pt modelId="{934F041B-A5AB-4423-ADE8-B794C38EA07E}" type="pres">
      <dgm:prSet presAssocID="{D834AAD1-E324-4F78-90FB-8DCC21A8AE30}" presName="hierChild5" presStyleCnt="0"/>
      <dgm:spPr/>
    </dgm:pt>
    <dgm:pt modelId="{0D8E6385-498B-462D-BECC-4D44D2AF3450}" type="pres">
      <dgm:prSet presAssocID="{7791DA20-BC80-4CA4-A395-A68DCAD57C85}" presName="Name37" presStyleLbl="parChTrans1D4" presStyleIdx="21" presStyleCnt="54"/>
      <dgm:spPr/>
    </dgm:pt>
    <dgm:pt modelId="{E82442C9-6259-4F85-957B-E23D65B3D447}" type="pres">
      <dgm:prSet presAssocID="{A1DBA0F4-3C44-4A19-BA17-4948F5E292AE}" presName="hierRoot2" presStyleCnt="0">
        <dgm:presLayoutVars>
          <dgm:hierBranch val="init"/>
        </dgm:presLayoutVars>
      </dgm:prSet>
      <dgm:spPr/>
    </dgm:pt>
    <dgm:pt modelId="{59F035B5-D5B0-42C2-B4A4-7E5710068E4D}" type="pres">
      <dgm:prSet presAssocID="{A1DBA0F4-3C44-4A19-BA17-4948F5E292AE}" presName="rootComposite" presStyleCnt="0"/>
      <dgm:spPr/>
    </dgm:pt>
    <dgm:pt modelId="{EC1D2E34-FE8B-453F-8B11-3BC765475CE7}" type="pres">
      <dgm:prSet presAssocID="{A1DBA0F4-3C44-4A19-BA17-4948F5E292AE}" presName="rootText" presStyleLbl="node4" presStyleIdx="21" presStyleCnt="54" custLinFactNeighborY="7213">
        <dgm:presLayoutVars>
          <dgm:chPref val="3"/>
        </dgm:presLayoutVars>
      </dgm:prSet>
      <dgm:spPr/>
    </dgm:pt>
    <dgm:pt modelId="{558DA37A-1ADB-43DA-8298-14BA19158EDA}" type="pres">
      <dgm:prSet presAssocID="{A1DBA0F4-3C44-4A19-BA17-4948F5E292AE}" presName="rootConnector" presStyleLbl="node4" presStyleIdx="21" presStyleCnt="54"/>
      <dgm:spPr/>
    </dgm:pt>
    <dgm:pt modelId="{D662FA22-EFEC-4991-9710-D2B9F6E2F044}" type="pres">
      <dgm:prSet presAssocID="{A1DBA0F4-3C44-4A19-BA17-4948F5E292AE}" presName="hierChild4" presStyleCnt="0"/>
      <dgm:spPr/>
    </dgm:pt>
    <dgm:pt modelId="{57E5A9EB-2CB1-4BE7-860E-9E67B24A87B0}" type="pres">
      <dgm:prSet presAssocID="{7CBB4423-6381-4F6B-89B7-378F279087F8}" presName="Name37" presStyleLbl="parChTrans1D4" presStyleIdx="22" presStyleCnt="54"/>
      <dgm:spPr/>
    </dgm:pt>
    <dgm:pt modelId="{3CE61F36-1E6F-4BD9-9494-ACF9B056C1DF}" type="pres">
      <dgm:prSet presAssocID="{462E003B-12D3-40FB-B2C5-2854727C88B5}" presName="hierRoot2" presStyleCnt="0">
        <dgm:presLayoutVars>
          <dgm:hierBranch val="init"/>
        </dgm:presLayoutVars>
      </dgm:prSet>
      <dgm:spPr/>
    </dgm:pt>
    <dgm:pt modelId="{EE9D4E42-7BC9-4EC9-A2C0-1835B81970C4}" type="pres">
      <dgm:prSet presAssocID="{462E003B-12D3-40FB-B2C5-2854727C88B5}" presName="rootComposite" presStyleCnt="0"/>
      <dgm:spPr/>
    </dgm:pt>
    <dgm:pt modelId="{F1592FEC-255A-40B4-B929-C2C2724881A0}" type="pres">
      <dgm:prSet presAssocID="{462E003B-12D3-40FB-B2C5-2854727C88B5}" presName="rootText" presStyleLbl="node4" presStyleIdx="22" presStyleCnt="54" custLinFactNeighborY="7213">
        <dgm:presLayoutVars>
          <dgm:chPref val="3"/>
        </dgm:presLayoutVars>
      </dgm:prSet>
      <dgm:spPr/>
    </dgm:pt>
    <dgm:pt modelId="{7559CE6A-9211-4F7B-9E87-9245BC4568EB}" type="pres">
      <dgm:prSet presAssocID="{462E003B-12D3-40FB-B2C5-2854727C88B5}" presName="rootConnector" presStyleLbl="node4" presStyleIdx="22" presStyleCnt="54"/>
      <dgm:spPr/>
    </dgm:pt>
    <dgm:pt modelId="{9391CEB5-389F-40AA-AFC6-73D922B6C8E1}" type="pres">
      <dgm:prSet presAssocID="{462E003B-12D3-40FB-B2C5-2854727C88B5}" presName="hierChild4" presStyleCnt="0"/>
      <dgm:spPr/>
    </dgm:pt>
    <dgm:pt modelId="{D874973E-172E-4A28-88E7-A4DB046F157C}" type="pres">
      <dgm:prSet presAssocID="{462E003B-12D3-40FB-B2C5-2854727C88B5}" presName="hierChild5" presStyleCnt="0"/>
      <dgm:spPr/>
    </dgm:pt>
    <dgm:pt modelId="{FFDB0716-ED51-42B5-AD2A-B136991D0797}" type="pres">
      <dgm:prSet presAssocID="{857BE964-3917-4C3D-98F3-CA96170FA282}" presName="Name37" presStyleLbl="parChTrans1D4" presStyleIdx="23" presStyleCnt="54"/>
      <dgm:spPr/>
    </dgm:pt>
    <dgm:pt modelId="{FC6EE27B-ED42-4F0B-B7A6-5F00F20EF3F8}" type="pres">
      <dgm:prSet presAssocID="{FC6E9ECB-8C34-412B-BA30-44A063409BFE}" presName="hierRoot2" presStyleCnt="0">
        <dgm:presLayoutVars>
          <dgm:hierBranch val="init"/>
        </dgm:presLayoutVars>
      </dgm:prSet>
      <dgm:spPr/>
    </dgm:pt>
    <dgm:pt modelId="{8D227564-D855-437E-8CEE-F2CAEA925ADE}" type="pres">
      <dgm:prSet presAssocID="{FC6E9ECB-8C34-412B-BA30-44A063409BFE}" presName="rootComposite" presStyleCnt="0"/>
      <dgm:spPr/>
    </dgm:pt>
    <dgm:pt modelId="{F35C9559-7ACA-47E2-B1AC-1FC4C481BC10}" type="pres">
      <dgm:prSet presAssocID="{FC6E9ECB-8C34-412B-BA30-44A063409BFE}" presName="rootText" presStyleLbl="node4" presStyleIdx="23" presStyleCnt="54" custLinFactNeighborY="7213">
        <dgm:presLayoutVars>
          <dgm:chPref val="3"/>
        </dgm:presLayoutVars>
      </dgm:prSet>
      <dgm:spPr/>
    </dgm:pt>
    <dgm:pt modelId="{F3F99FE5-885B-4507-A6FC-291833999D40}" type="pres">
      <dgm:prSet presAssocID="{FC6E9ECB-8C34-412B-BA30-44A063409BFE}" presName="rootConnector" presStyleLbl="node4" presStyleIdx="23" presStyleCnt="54"/>
      <dgm:spPr/>
    </dgm:pt>
    <dgm:pt modelId="{DD7DD263-2155-4F55-B97D-760224C2232D}" type="pres">
      <dgm:prSet presAssocID="{FC6E9ECB-8C34-412B-BA30-44A063409BFE}" presName="hierChild4" presStyleCnt="0"/>
      <dgm:spPr/>
    </dgm:pt>
    <dgm:pt modelId="{6E29996E-CD0E-4440-B2F7-CBDF3A743C0B}" type="pres">
      <dgm:prSet presAssocID="{FC6E9ECB-8C34-412B-BA30-44A063409BFE}" presName="hierChild5" presStyleCnt="0"/>
      <dgm:spPr/>
    </dgm:pt>
    <dgm:pt modelId="{BBCDD9BD-2D50-4F7A-849D-B739AC2BE424}" type="pres">
      <dgm:prSet presAssocID="{8B7C93E3-7505-4FA9-B28D-BC3E23F40B43}" presName="Name37" presStyleLbl="parChTrans1D4" presStyleIdx="24" presStyleCnt="54"/>
      <dgm:spPr/>
    </dgm:pt>
    <dgm:pt modelId="{3AE37151-2480-41DC-9761-7DE8AA965924}" type="pres">
      <dgm:prSet presAssocID="{CA073106-37EF-45D4-809B-38A0DF0CF842}" presName="hierRoot2" presStyleCnt="0">
        <dgm:presLayoutVars>
          <dgm:hierBranch val="init"/>
        </dgm:presLayoutVars>
      </dgm:prSet>
      <dgm:spPr/>
    </dgm:pt>
    <dgm:pt modelId="{B8E0BF66-A2DC-4455-A3DF-0EBD8BB6146E}" type="pres">
      <dgm:prSet presAssocID="{CA073106-37EF-45D4-809B-38A0DF0CF842}" presName="rootComposite" presStyleCnt="0"/>
      <dgm:spPr/>
    </dgm:pt>
    <dgm:pt modelId="{6B7454FC-D56A-439C-B113-E6DB5430112D}" type="pres">
      <dgm:prSet presAssocID="{CA073106-37EF-45D4-809B-38A0DF0CF842}" presName="rootText" presStyleLbl="node4" presStyleIdx="24" presStyleCnt="54" custLinFactNeighborY="7213">
        <dgm:presLayoutVars>
          <dgm:chPref val="3"/>
        </dgm:presLayoutVars>
      </dgm:prSet>
      <dgm:spPr/>
    </dgm:pt>
    <dgm:pt modelId="{7404730D-AD7C-47B7-935F-BD4864A78501}" type="pres">
      <dgm:prSet presAssocID="{CA073106-37EF-45D4-809B-38A0DF0CF842}" presName="rootConnector" presStyleLbl="node4" presStyleIdx="24" presStyleCnt="54"/>
      <dgm:spPr/>
    </dgm:pt>
    <dgm:pt modelId="{0EEF59EE-CA2C-4B2E-82BF-FFE33357C33F}" type="pres">
      <dgm:prSet presAssocID="{CA073106-37EF-45D4-809B-38A0DF0CF842}" presName="hierChild4" presStyleCnt="0"/>
      <dgm:spPr/>
    </dgm:pt>
    <dgm:pt modelId="{AE354338-9063-49F5-AB12-0D263BBE0CE1}" type="pres">
      <dgm:prSet presAssocID="{CA073106-37EF-45D4-809B-38A0DF0CF842}" presName="hierChild5" presStyleCnt="0"/>
      <dgm:spPr/>
    </dgm:pt>
    <dgm:pt modelId="{6CB19F11-3C48-443B-8018-7FFC5E953507}" type="pres">
      <dgm:prSet presAssocID="{B3FB1310-DE44-45CA-8759-4711BCC34E92}" presName="Name37" presStyleLbl="parChTrans1D4" presStyleIdx="25" presStyleCnt="54"/>
      <dgm:spPr/>
    </dgm:pt>
    <dgm:pt modelId="{D4A8F247-05FF-446F-91B6-16953CC0A956}" type="pres">
      <dgm:prSet presAssocID="{BDB35CAE-6489-474D-B2F1-F2F9E2387871}" presName="hierRoot2" presStyleCnt="0">
        <dgm:presLayoutVars>
          <dgm:hierBranch val="init"/>
        </dgm:presLayoutVars>
      </dgm:prSet>
      <dgm:spPr/>
    </dgm:pt>
    <dgm:pt modelId="{7BBDB16C-7980-4FD0-B5DE-7CEA169BCB13}" type="pres">
      <dgm:prSet presAssocID="{BDB35CAE-6489-474D-B2F1-F2F9E2387871}" presName="rootComposite" presStyleCnt="0"/>
      <dgm:spPr/>
    </dgm:pt>
    <dgm:pt modelId="{E1BAF7D3-BAA4-4563-B29F-093BAB8F4B32}" type="pres">
      <dgm:prSet presAssocID="{BDB35CAE-6489-474D-B2F1-F2F9E2387871}" presName="rootText" presStyleLbl="node4" presStyleIdx="25" presStyleCnt="54" custLinFactNeighborY="7213">
        <dgm:presLayoutVars>
          <dgm:chPref val="3"/>
        </dgm:presLayoutVars>
      </dgm:prSet>
      <dgm:spPr/>
    </dgm:pt>
    <dgm:pt modelId="{7AA771C7-8C14-4B2B-9AF5-6035CCDCB939}" type="pres">
      <dgm:prSet presAssocID="{BDB35CAE-6489-474D-B2F1-F2F9E2387871}" presName="rootConnector" presStyleLbl="node4" presStyleIdx="25" presStyleCnt="54"/>
      <dgm:spPr/>
    </dgm:pt>
    <dgm:pt modelId="{C570A300-8B9C-43D6-9E99-A56FAA328161}" type="pres">
      <dgm:prSet presAssocID="{BDB35CAE-6489-474D-B2F1-F2F9E2387871}" presName="hierChild4" presStyleCnt="0"/>
      <dgm:spPr/>
    </dgm:pt>
    <dgm:pt modelId="{56567EA1-A5FD-4E83-BD66-C5E7C5D2241A}" type="pres">
      <dgm:prSet presAssocID="{BDB35CAE-6489-474D-B2F1-F2F9E2387871}" presName="hierChild5" presStyleCnt="0"/>
      <dgm:spPr/>
    </dgm:pt>
    <dgm:pt modelId="{F087D1EC-FFF0-4A15-A034-9B92B556C998}" type="pres">
      <dgm:prSet presAssocID="{A1DBA0F4-3C44-4A19-BA17-4948F5E292AE}" presName="hierChild5" presStyleCnt="0"/>
      <dgm:spPr/>
    </dgm:pt>
    <dgm:pt modelId="{F39AB6E0-870B-44EE-A149-B6E336EA7590}" type="pres">
      <dgm:prSet presAssocID="{8507B5B1-8EB4-48D5-992B-0ADABBAC2FDD}" presName="Name37" presStyleLbl="parChTrans1D4" presStyleIdx="26" presStyleCnt="54"/>
      <dgm:spPr/>
    </dgm:pt>
    <dgm:pt modelId="{975641F4-2960-4032-B8F9-28CE5F7445B6}" type="pres">
      <dgm:prSet presAssocID="{5D6A15A1-9D13-4C17-881C-95A9BD305D6B}" presName="hierRoot2" presStyleCnt="0">
        <dgm:presLayoutVars>
          <dgm:hierBranch val="init"/>
        </dgm:presLayoutVars>
      </dgm:prSet>
      <dgm:spPr/>
    </dgm:pt>
    <dgm:pt modelId="{0454E57F-9C0E-4020-95F5-644954C1F02C}" type="pres">
      <dgm:prSet presAssocID="{5D6A15A1-9D13-4C17-881C-95A9BD305D6B}" presName="rootComposite" presStyleCnt="0"/>
      <dgm:spPr/>
    </dgm:pt>
    <dgm:pt modelId="{36AEF390-BAA0-41A9-998D-7AF9F717BE1F}" type="pres">
      <dgm:prSet presAssocID="{5D6A15A1-9D13-4C17-881C-95A9BD305D6B}" presName="rootText" presStyleLbl="node4" presStyleIdx="26" presStyleCnt="54" custLinFactNeighborY="7213">
        <dgm:presLayoutVars>
          <dgm:chPref val="3"/>
        </dgm:presLayoutVars>
      </dgm:prSet>
      <dgm:spPr/>
    </dgm:pt>
    <dgm:pt modelId="{0B75741D-3FF9-4A29-993D-9E68631A482B}" type="pres">
      <dgm:prSet presAssocID="{5D6A15A1-9D13-4C17-881C-95A9BD305D6B}" presName="rootConnector" presStyleLbl="node4" presStyleIdx="26" presStyleCnt="54"/>
      <dgm:spPr/>
    </dgm:pt>
    <dgm:pt modelId="{EB3E6353-70D3-4C06-AC2D-0970AE34CFDF}" type="pres">
      <dgm:prSet presAssocID="{5D6A15A1-9D13-4C17-881C-95A9BD305D6B}" presName="hierChild4" presStyleCnt="0"/>
      <dgm:spPr/>
    </dgm:pt>
    <dgm:pt modelId="{AAE64C51-3398-400B-AF69-817395D651E2}" type="pres">
      <dgm:prSet presAssocID="{5D6A15A1-9D13-4C17-881C-95A9BD305D6B}" presName="hierChild5" presStyleCnt="0"/>
      <dgm:spPr/>
    </dgm:pt>
    <dgm:pt modelId="{C9C22233-82EE-48A0-B13C-87B5A44A52FF}" type="pres">
      <dgm:prSet presAssocID="{156872B2-A9DF-4664-9BD6-312B348AEF27}" presName="hierChild5" presStyleCnt="0"/>
      <dgm:spPr/>
    </dgm:pt>
    <dgm:pt modelId="{D2680243-946F-4FA4-A8D2-30E78D01EEE4}" type="pres">
      <dgm:prSet presAssocID="{836044A0-666C-4B31-B159-F53766202E6B}" presName="Name37" presStyleLbl="parChTrans1D4" presStyleIdx="27" presStyleCnt="54"/>
      <dgm:spPr/>
    </dgm:pt>
    <dgm:pt modelId="{2A7B7D13-7193-4381-A8CE-05DAA98969FE}" type="pres">
      <dgm:prSet presAssocID="{BB46A8A3-C3A0-448B-AD97-FFB082BE0A51}" presName="hierRoot2" presStyleCnt="0">
        <dgm:presLayoutVars>
          <dgm:hierBranch val="init"/>
        </dgm:presLayoutVars>
      </dgm:prSet>
      <dgm:spPr/>
    </dgm:pt>
    <dgm:pt modelId="{83EE5C5F-4A3D-4CB9-BD34-64805134DD96}" type="pres">
      <dgm:prSet presAssocID="{BB46A8A3-C3A0-448B-AD97-FFB082BE0A51}" presName="rootComposite" presStyleCnt="0"/>
      <dgm:spPr/>
    </dgm:pt>
    <dgm:pt modelId="{D1290E30-29D1-465D-8979-D295BBE54EAA}" type="pres">
      <dgm:prSet presAssocID="{BB46A8A3-C3A0-448B-AD97-FFB082BE0A51}" presName="rootText" presStyleLbl="node4" presStyleIdx="27" presStyleCnt="54" custLinFactNeighborY="7213">
        <dgm:presLayoutVars>
          <dgm:chPref val="3"/>
        </dgm:presLayoutVars>
      </dgm:prSet>
      <dgm:spPr/>
    </dgm:pt>
    <dgm:pt modelId="{F0B50AC1-C8AA-4849-BC93-D09BC6C0D6C4}" type="pres">
      <dgm:prSet presAssocID="{BB46A8A3-C3A0-448B-AD97-FFB082BE0A51}" presName="rootConnector" presStyleLbl="node4" presStyleIdx="27" presStyleCnt="54"/>
      <dgm:spPr/>
    </dgm:pt>
    <dgm:pt modelId="{2149C2C5-A441-40BB-8C7B-9AFFDFA7DBAE}" type="pres">
      <dgm:prSet presAssocID="{BB46A8A3-C3A0-448B-AD97-FFB082BE0A51}" presName="hierChild4" presStyleCnt="0"/>
      <dgm:spPr/>
    </dgm:pt>
    <dgm:pt modelId="{304B796E-392B-4DFF-86D0-97874C9A453C}" type="pres">
      <dgm:prSet presAssocID="{4E63FFE7-A8AE-43ED-84FD-196CB1B04D0F}" presName="Name37" presStyleLbl="parChTrans1D4" presStyleIdx="28" presStyleCnt="54"/>
      <dgm:spPr/>
    </dgm:pt>
    <dgm:pt modelId="{AB8BECE9-DF0D-4E12-8680-921AA038F5A6}" type="pres">
      <dgm:prSet presAssocID="{2DED1173-6D1A-4E5A-A6E4-38DF93013FE3}" presName="hierRoot2" presStyleCnt="0">
        <dgm:presLayoutVars>
          <dgm:hierBranch val="init"/>
        </dgm:presLayoutVars>
      </dgm:prSet>
      <dgm:spPr/>
    </dgm:pt>
    <dgm:pt modelId="{262E579D-F0FB-4332-8110-4A9F04D22020}" type="pres">
      <dgm:prSet presAssocID="{2DED1173-6D1A-4E5A-A6E4-38DF93013FE3}" presName="rootComposite" presStyleCnt="0"/>
      <dgm:spPr/>
    </dgm:pt>
    <dgm:pt modelId="{6E890A14-E467-477C-9C93-D7D7B572EFEE}" type="pres">
      <dgm:prSet presAssocID="{2DED1173-6D1A-4E5A-A6E4-38DF93013FE3}" presName="rootText" presStyleLbl="node4" presStyleIdx="28" presStyleCnt="54" custLinFactNeighborY="7213">
        <dgm:presLayoutVars>
          <dgm:chPref val="3"/>
        </dgm:presLayoutVars>
      </dgm:prSet>
      <dgm:spPr/>
    </dgm:pt>
    <dgm:pt modelId="{3755311B-9B40-45F4-8CE1-533E2F6FF923}" type="pres">
      <dgm:prSet presAssocID="{2DED1173-6D1A-4E5A-A6E4-38DF93013FE3}" presName="rootConnector" presStyleLbl="node4" presStyleIdx="28" presStyleCnt="54"/>
      <dgm:spPr/>
    </dgm:pt>
    <dgm:pt modelId="{C6A17268-A2D6-4DF1-9122-D1A6E082DD62}" type="pres">
      <dgm:prSet presAssocID="{2DED1173-6D1A-4E5A-A6E4-38DF93013FE3}" presName="hierChild4" presStyleCnt="0"/>
      <dgm:spPr/>
    </dgm:pt>
    <dgm:pt modelId="{7556E250-2F04-42B0-AFAD-9594A73997F7}" type="pres">
      <dgm:prSet presAssocID="{6BF4269C-EEA0-442A-812F-43149029CE0E}" presName="Name37" presStyleLbl="parChTrans1D4" presStyleIdx="29" presStyleCnt="54"/>
      <dgm:spPr/>
    </dgm:pt>
    <dgm:pt modelId="{D6EC482C-579C-404E-8D94-E6DA94964D89}" type="pres">
      <dgm:prSet presAssocID="{1BB34DE7-AD5E-4839-B707-6172A7ABC470}" presName="hierRoot2" presStyleCnt="0">
        <dgm:presLayoutVars>
          <dgm:hierBranch val="init"/>
        </dgm:presLayoutVars>
      </dgm:prSet>
      <dgm:spPr/>
    </dgm:pt>
    <dgm:pt modelId="{A6DB0931-38CB-45DF-965D-9E0E179B1A1F}" type="pres">
      <dgm:prSet presAssocID="{1BB34DE7-AD5E-4839-B707-6172A7ABC470}" presName="rootComposite" presStyleCnt="0"/>
      <dgm:spPr/>
    </dgm:pt>
    <dgm:pt modelId="{8F9E6B85-D4DC-4743-8FEE-296658968E01}" type="pres">
      <dgm:prSet presAssocID="{1BB34DE7-AD5E-4839-B707-6172A7ABC470}" presName="rootText" presStyleLbl="node4" presStyleIdx="29" presStyleCnt="54" custLinFactNeighborY="7213">
        <dgm:presLayoutVars>
          <dgm:chPref val="3"/>
        </dgm:presLayoutVars>
      </dgm:prSet>
      <dgm:spPr/>
    </dgm:pt>
    <dgm:pt modelId="{53144776-EB4C-4D4C-AD76-DE828515A9E9}" type="pres">
      <dgm:prSet presAssocID="{1BB34DE7-AD5E-4839-B707-6172A7ABC470}" presName="rootConnector" presStyleLbl="node4" presStyleIdx="29" presStyleCnt="54"/>
      <dgm:spPr/>
    </dgm:pt>
    <dgm:pt modelId="{8ABA8EC3-E806-45F6-90FC-7BD9C6268E67}" type="pres">
      <dgm:prSet presAssocID="{1BB34DE7-AD5E-4839-B707-6172A7ABC470}" presName="hierChild4" presStyleCnt="0"/>
      <dgm:spPr/>
    </dgm:pt>
    <dgm:pt modelId="{2C1A8DFA-19FF-49CD-8BC4-8713A6C0CDC9}" type="pres">
      <dgm:prSet presAssocID="{1BB34DE7-AD5E-4839-B707-6172A7ABC470}" presName="hierChild5" presStyleCnt="0"/>
      <dgm:spPr/>
    </dgm:pt>
    <dgm:pt modelId="{DB0A119A-D207-407A-919B-7A389045CFF6}" type="pres">
      <dgm:prSet presAssocID="{45899974-6053-4AEC-A132-2CFDA0EACF6E}" presName="Name37" presStyleLbl="parChTrans1D4" presStyleIdx="30" presStyleCnt="54"/>
      <dgm:spPr/>
    </dgm:pt>
    <dgm:pt modelId="{A5D1CC91-1366-4767-81C8-372E39F6A473}" type="pres">
      <dgm:prSet presAssocID="{C049C224-BE63-4EAC-BA88-07F2A48EB639}" presName="hierRoot2" presStyleCnt="0">
        <dgm:presLayoutVars>
          <dgm:hierBranch val="init"/>
        </dgm:presLayoutVars>
      </dgm:prSet>
      <dgm:spPr/>
    </dgm:pt>
    <dgm:pt modelId="{55276096-7C0A-4F1F-80A3-4E2C8132EF5C}" type="pres">
      <dgm:prSet presAssocID="{C049C224-BE63-4EAC-BA88-07F2A48EB639}" presName="rootComposite" presStyleCnt="0"/>
      <dgm:spPr/>
    </dgm:pt>
    <dgm:pt modelId="{1068541E-ADF7-491C-B3AF-005BEB53AF74}" type="pres">
      <dgm:prSet presAssocID="{C049C224-BE63-4EAC-BA88-07F2A48EB639}" presName="rootText" presStyleLbl="node4" presStyleIdx="30" presStyleCnt="54" custLinFactNeighborY="7213">
        <dgm:presLayoutVars>
          <dgm:chPref val="3"/>
        </dgm:presLayoutVars>
      </dgm:prSet>
      <dgm:spPr/>
    </dgm:pt>
    <dgm:pt modelId="{5B6BF6A1-F4A9-498C-A0E0-3FB6B54D2217}" type="pres">
      <dgm:prSet presAssocID="{C049C224-BE63-4EAC-BA88-07F2A48EB639}" presName="rootConnector" presStyleLbl="node4" presStyleIdx="30" presStyleCnt="54"/>
      <dgm:spPr/>
    </dgm:pt>
    <dgm:pt modelId="{FAA9351A-CBDF-4A85-A778-6E6FEF031C83}" type="pres">
      <dgm:prSet presAssocID="{C049C224-BE63-4EAC-BA88-07F2A48EB639}" presName="hierChild4" presStyleCnt="0"/>
      <dgm:spPr/>
    </dgm:pt>
    <dgm:pt modelId="{7C41843A-C7AF-408B-9623-79604ECB54B8}" type="pres">
      <dgm:prSet presAssocID="{C049C224-BE63-4EAC-BA88-07F2A48EB639}" presName="hierChild5" presStyleCnt="0"/>
      <dgm:spPr/>
    </dgm:pt>
    <dgm:pt modelId="{0F023B98-D612-4272-AFBD-A6E998581947}" type="pres">
      <dgm:prSet presAssocID="{B026884F-C081-4229-AFB1-92E75ECC6445}" presName="Name37" presStyleLbl="parChTrans1D4" presStyleIdx="31" presStyleCnt="54"/>
      <dgm:spPr/>
    </dgm:pt>
    <dgm:pt modelId="{8FDC6E45-84D1-464F-885B-4324FB17ED38}" type="pres">
      <dgm:prSet presAssocID="{44E19C4E-61AA-4B4E-8F6D-CCC2A3DF8603}" presName="hierRoot2" presStyleCnt="0">
        <dgm:presLayoutVars>
          <dgm:hierBranch val="init"/>
        </dgm:presLayoutVars>
      </dgm:prSet>
      <dgm:spPr/>
    </dgm:pt>
    <dgm:pt modelId="{8F0B4475-80C8-46D1-98C9-4401B176CC70}" type="pres">
      <dgm:prSet presAssocID="{44E19C4E-61AA-4B4E-8F6D-CCC2A3DF8603}" presName="rootComposite" presStyleCnt="0"/>
      <dgm:spPr/>
    </dgm:pt>
    <dgm:pt modelId="{1A2606AA-6EDC-4B16-89A4-E4A72BD695E0}" type="pres">
      <dgm:prSet presAssocID="{44E19C4E-61AA-4B4E-8F6D-CCC2A3DF8603}" presName="rootText" presStyleLbl="node4" presStyleIdx="31" presStyleCnt="54">
        <dgm:presLayoutVars>
          <dgm:chPref val="3"/>
        </dgm:presLayoutVars>
      </dgm:prSet>
      <dgm:spPr/>
    </dgm:pt>
    <dgm:pt modelId="{28B75B44-DF16-45B5-ABB7-4F88708CFF79}" type="pres">
      <dgm:prSet presAssocID="{44E19C4E-61AA-4B4E-8F6D-CCC2A3DF8603}" presName="rootConnector" presStyleLbl="node4" presStyleIdx="31" presStyleCnt="54"/>
      <dgm:spPr/>
    </dgm:pt>
    <dgm:pt modelId="{56696C60-2865-442C-91AD-AB32891228E7}" type="pres">
      <dgm:prSet presAssocID="{44E19C4E-61AA-4B4E-8F6D-CCC2A3DF8603}" presName="hierChild4" presStyleCnt="0"/>
      <dgm:spPr/>
    </dgm:pt>
    <dgm:pt modelId="{487BEE75-F8BA-4DFA-A661-9C7E7B03BD0D}" type="pres">
      <dgm:prSet presAssocID="{44E19C4E-61AA-4B4E-8F6D-CCC2A3DF8603}" presName="hierChild5" presStyleCnt="0"/>
      <dgm:spPr/>
    </dgm:pt>
    <dgm:pt modelId="{B7345509-0EE3-4729-9BA5-7FC91DFEC8B9}" type="pres">
      <dgm:prSet presAssocID="{DFC27E32-25A0-44EA-BA04-A4944BE400AA}" presName="Name37" presStyleLbl="parChTrans1D4" presStyleIdx="32" presStyleCnt="54"/>
      <dgm:spPr/>
    </dgm:pt>
    <dgm:pt modelId="{85AE1B7F-2C8A-4FAD-8B63-A4695FD8E328}" type="pres">
      <dgm:prSet presAssocID="{E4F57A3E-858C-48E9-9DDA-EA9A6D9A8870}" presName="hierRoot2" presStyleCnt="0">
        <dgm:presLayoutVars>
          <dgm:hierBranch val="init"/>
        </dgm:presLayoutVars>
      </dgm:prSet>
      <dgm:spPr/>
    </dgm:pt>
    <dgm:pt modelId="{1A6BD71D-C1D2-42B0-BBFC-C637EA6E803C}" type="pres">
      <dgm:prSet presAssocID="{E4F57A3E-858C-48E9-9DDA-EA9A6D9A8870}" presName="rootComposite" presStyleCnt="0"/>
      <dgm:spPr/>
    </dgm:pt>
    <dgm:pt modelId="{23D617AF-2A2B-4B85-B2B5-48836F24B37C}" type="pres">
      <dgm:prSet presAssocID="{E4F57A3E-858C-48E9-9DDA-EA9A6D9A8870}" presName="rootText" presStyleLbl="node4" presStyleIdx="32" presStyleCnt="54">
        <dgm:presLayoutVars>
          <dgm:chPref val="3"/>
        </dgm:presLayoutVars>
      </dgm:prSet>
      <dgm:spPr/>
    </dgm:pt>
    <dgm:pt modelId="{75EABE68-49BB-4A37-BDDF-A1C27BB34A19}" type="pres">
      <dgm:prSet presAssocID="{E4F57A3E-858C-48E9-9DDA-EA9A6D9A8870}" presName="rootConnector" presStyleLbl="node4" presStyleIdx="32" presStyleCnt="54"/>
      <dgm:spPr/>
    </dgm:pt>
    <dgm:pt modelId="{0FDC9853-5B5F-4A6B-8B6D-824277B0C682}" type="pres">
      <dgm:prSet presAssocID="{E4F57A3E-858C-48E9-9DDA-EA9A6D9A8870}" presName="hierChild4" presStyleCnt="0"/>
      <dgm:spPr/>
    </dgm:pt>
    <dgm:pt modelId="{FBEC47D7-60D4-4632-BCAB-3F3B3D8F04D8}" type="pres">
      <dgm:prSet presAssocID="{E4F57A3E-858C-48E9-9DDA-EA9A6D9A8870}" presName="hierChild5" presStyleCnt="0"/>
      <dgm:spPr/>
    </dgm:pt>
    <dgm:pt modelId="{76687A8F-35D6-49C9-9652-B5FCB932ECA3}" type="pres">
      <dgm:prSet presAssocID="{31931A20-C92C-4227-B503-1B04222A6780}" presName="Name37" presStyleLbl="parChTrans1D4" presStyleIdx="33" presStyleCnt="54"/>
      <dgm:spPr/>
    </dgm:pt>
    <dgm:pt modelId="{C9E63F46-9E4E-4800-B445-2386BECF9CC8}" type="pres">
      <dgm:prSet presAssocID="{6951A0D5-CB27-41CD-BFBC-3F098A05F3ED}" presName="hierRoot2" presStyleCnt="0">
        <dgm:presLayoutVars>
          <dgm:hierBranch val="init"/>
        </dgm:presLayoutVars>
      </dgm:prSet>
      <dgm:spPr/>
    </dgm:pt>
    <dgm:pt modelId="{28EC02E2-1509-4602-93A9-BA58D8B8470F}" type="pres">
      <dgm:prSet presAssocID="{6951A0D5-CB27-41CD-BFBC-3F098A05F3ED}" presName="rootComposite" presStyleCnt="0"/>
      <dgm:spPr/>
    </dgm:pt>
    <dgm:pt modelId="{62FF1FCB-3D13-4296-B4BB-2B1693239D60}" type="pres">
      <dgm:prSet presAssocID="{6951A0D5-CB27-41CD-BFBC-3F098A05F3ED}" presName="rootText" presStyleLbl="node4" presStyleIdx="33" presStyleCnt="54">
        <dgm:presLayoutVars>
          <dgm:chPref val="3"/>
        </dgm:presLayoutVars>
      </dgm:prSet>
      <dgm:spPr/>
    </dgm:pt>
    <dgm:pt modelId="{C10E1140-A4E4-42DD-9A5C-41E35C32E7A5}" type="pres">
      <dgm:prSet presAssocID="{6951A0D5-CB27-41CD-BFBC-3F098A05F3ED}" presName="rootConnector" presStyleLbl="node4" presStyleIdx="33" presStyleCnt="54"/>
      <dgm:spPr/>
    </dgm:pt>
    <dgm:pt modelId="{FDCA67B8-2388-4E1F-AFA8-E37CC5BA95CD}" type="pres">
      <dgm:prSet presAssocID="{6951A0D5-CB27-41CD-BFBC-3F098A05F3ED}" presName="hierChild4" presStyleCnt="0"/>
      <dgm:spPr/>
    </dgm:pt>
    <dgm:pt modelId="{52595253-1060-48E3-B1F1-1D76E902C61D}" type="pres">
      <dgm:prSet presAssocID="{6951A0D5-CB27-41CD-BFBC-3F098A05F3ED}" presName="hierChild5" presStyleCnt="0"/>
      <dgm:spPr/>
    </dgm:pt>
    <dgm:pt modelId="{7FBF9788-2056-4DA4-8CF6-7CF3732713A0}" type="pres">
      <dgm:prSet presAssocID="{5B6300D0-55E8-4DBE-AE66-4EA19A18FA9E}" presName="Name37" presStyleLbl="parChTrans1D4" presStyleIdx="34" presStyleCnt="54"/>
      <dgm:spPr/>
    </dgm:pt>
    <dgm:pt modelId="{84E11AB2-7031-4436-9EE4-3315CC1AC69D}" type="pres">
      <dgm:prSet presAssocID="{AE12068C-EBD3-411B-AA95-2D53A8F04110}" presName="hierRoot2" presStyleCnt="0">
        <dgm:presLayoutVars>
          <dgm:hierBranch val="init"/>
        </dgm:presLayoutVars>
      </dgm:prSet>
      <dgm:spPr/>
    </dgm:pt>
    <dgm:pt modelId="{A1305835-A01B-4DF6-9F99-1C9617A0AD45}" type="pres">
      <dgm:prSet presAssocID="{AE12068C-EBD3-411B-AA95-2D53A8F04110}" presName="rootComposite" presStyleCnt="0"/>
      <dgm:spPr/>
    </dgm:pt>
    <dgm:pt modelId="{872BAF3C-7255-4FF7-A1FB-920F78E83EF0}" type="pres">
      <dgm:prSet presAssocID="{AE12068C-EBD3-411B-AA95-2D53A8F04110}" presName="rootText" presStyleLbl="node4" presStyleIdx="34" presStyleCnt="54">
        <dgm:presLayoutVars>
          <dgm:chPref val="3"/>
        </dgm:presLayoutVars>
      </dgm:prSet>
      <dgm:spPr/>
    </dgm:pt>
    <dgm:pt modelId="{264E1898-C628-4A86-B727-C818100FA7EB}" type="pres">
      <dgm:prSet presAssocID="{AE12068C-EBD3-411B-AA95-2D53A8F04110}" presName="rootConnector" presStyleLbl="node4" presStyleIdx="34" presStyleCnt="54"/>
      <dgm:spPr/>
    </dgm:pt>
    <dgm:pt modelId="{0D7AA373-1F7E-4AFA-BD2A-C74D1C4ED009}" type="pres">
      <dgm:prSet presAssocID="{AE12068C-EBD3-411B-AA95-2D53A8F04110}" presName="hierChild4" presStyleCnt="0"/>
      <dgm:spPr/>
    </dgm:pt>
    <dgm:pt modelId="{4057F4A4-47AE-4894-ABD9-62E8E14CF7B5}" type="pres">
      <dgm:prSet presAssocID="{AE12068C-EBD3-411B-AA95-2D53A8F04110}" presName="hierChild5" presStyleCnt="0"/>
      <dgm:spPr/>
    </dgm:pt>
    <dgm:pt modelId="{7C26FAD2-FFF0-40BB-8BD2-8FC2028387C8}" type="pres">
      <dgm:prSet presAssocID="{D9B06B63-4A43-474D-B9A7-AE2615934673}" presName="Name37" presStyleLbl="parChTrans1D4" presStyleIdx="35" presStyleCnt="54"/>
      <dgm:spPr/>
    </dgm:pt>
    <dgm:pt modelId="{A433A150-1499-4C76-A8F8-9C3202F4108C}" type="pres">
      <dgm:prSet presAssocID="{032003B0-5CB3-4759-BA79-FE44F9FAAF47}" presName="hierRoot2" presStyleCnt="0">
        <dgm:presLayoutVars>
          <dgm:hierBranch val="init"/>
        </dgm:presLayoutVars>
      </dgm:prSet>
      <dgm:spPr/>
    </dgm:pt>
    <dgm:pt modelId="{D1D84D4C-5D16-46B2-92C6-BE8C1460C2CF}" type="pres">
      <dgm:prSet presAssocID="{032003B0-5CB3-4759-BA79-FE44F9FAAF47}" presName="rootComposite" presStyleCnt="0"/>
      <dgm:spPr/>
    </dgm:pt>
    <dgm:pt modelId="{221049FC-8A46-48F5-9237-0A66CFCF687F}" type="pres">
      <dgm:prSet presAssocID="{032003B0-5CB3-4759-BA79-FE44F9FAAF47}" presName="rootText" presStyleLbl="node4" presStyleIdx="35" presStyleCnt="54">
        <dgm:presLayoutVars>
          <dgm:chPref val="3"/>
        </dgm:presLayoutVars>
      </dgm:prSet>
      <dgm:spPr/>
    </dgm:pt>
    <dgm:pt modelId="{4B7515FD-29D3-40FD-8871-3782BB084CC8}" type="pres">
      <dgm:prSet presAssocID="{032003B0-5CB3-4759-BA79-FE44F9FAAF47}" presName="rootConnector" presStyleLbl="node4" presStyleIdx="35" presStyleCnt="54"/>
      <dgm:spPr/>
    </dgm:pt>
    <dgm:pt modelId="{CBF384F8-0CB3-419E-94B2-6D59B3140CC3}" type="pres">
      <dgm:prSet presAssocID="{032003B0-5CB3-4759-BA79-FE44F9FAAF47}" presName="hierChild4" presStyleCnt="0"/>
      <dgm:spPr/>
    </dgm:pt>
    <dgm:pt modelId="{BEB9D242-DCEA-42C8-96C3-082875A36C5C}" type="pres">
      <dgm:prSet presAssocID="{032003B0-5CB3-4759-BA79-FE44F9FAAF47}" presName="hierChild5" presStyleCnt="0"/>
      <dgm:spPr/>
    </dgm:pt>
    <dgm:pt modelId="{29058551-1E9F-429A-A4E0-99A309B4EBD4}" type="pres">
      <dgm:prSet presAssocID="{2DED1173-6D1A-4E5A-A6E4-38DF93013FE3}" presName="hierChild5" presStyleCnt="0"/>
      <dgm:spPr/>
    </dgm:pt>
    <dgm:pt modelId="{8C20F618-7264-4217-AB1F-D49FEC2CE517}" type="pres">
      <dgm:prSet presAssocID="{DCF66BF6-0F25-461B-AD06-93304339D57E}" presName="Name37" presStyleLbl="parChTrans1D4" presStyleIdx="36" presStyleCnt="54"/>
      <dgm:spPr/>
    </dgm:pt>
    <dgm:pt modelId="{FB94A0AF-39B5-4966-AA72-3413695DBB6E}" type="pres">
      <dgm:prSet presAssocID="{ACDAE957-E8F5-4DF1-B728-B03E1C1ED056}" presName="hierRoot2" presStyleCnt="0">
        <dgm:presLayoutVars>
          <dgm:hierBranch val="init"/>
        </dgm:presLayoutVars>
      </dgm:prSet>
      <dgm:spPr/>
    </dgm:pt>
    <dgm:pt modelId="{EDDA80B0-0C0F-4A89-BD0C-38C4C7DA4BFB}" type="pres">
      <dgm:prSet presAssocID="{ACDAE957-E8F5-4DF1-B728-B03E1C1ED056}" presName="rootComposite" presStyleCnt="0"/>
      <dgm:spPr/>
    </dgm:pt>
    <dgm:pt modelId="{444844A6-A203-4135-920A-C55AFF63733F}" type="pres">
      <dgm:prSet presAssocID="{ACDAE957-E8F5-4DF1-B728-B03E1C1ED056}" presName="rootText" presStyleLbl="node4" presStyleIdx="36" presStyleCnt="54" custLinFactNeighborY="7213">
        <dgm:presLayoutVars>
          <dgm:chPref val="3"/>
        </dgm:presLayoutVars>
      </dgm:prSet>
      <dgm:spPr/>
    </dgm:pt>
    <dgm:pt modelId="{19AFD693-02F9-4161-AD55-350E1FB4F4CA}" type="pres">
      <dgm:prSet presAssocID="{ACDAE957-E8F5-4DF1-B728-B03E1C1ED056}" presName="rootConnector" presStyleLbl="node4" presStyleIdx="36" presStyleCnt="54"/>
      <dgm:spPr/>
    </dgm:pt>
    <dgm:pt modelId="{E53F397B-60DA-4170-880C-3EC2BC29CE47}" type="pres">
      <dgm:prSet presAssocID="{ACDAE957-E8F5-4DF1-B728-B03E1C1ED056}" presName="hierChild4" presStyleCnt="0"/>
      <dgm:spPr/>
    </dgm:pt>
    <dgm:pt modelId="{8D6878CE-E530-438C-A08E-E1E63F50DC14}" type="pres">
      <dgm:prSet presAssocID="{5BF73D90-FF6D-4BC8-9D39-5839D18DA1F7}" presName="Name37" presStyleLbl="parChTrans1D4" presStyleIdx="37" presStyleCnt="54"/>
      <dgm:spPr/>
    </dgm:pt>
    <dgm:pt modelId="{39155384-98D8-42B1-9B1D-EA87EB42DCB6}" type="pres">
      <dgm:prSet presAssocID="{A4B7C137-5458-4B2E-B71A-03B15D512EC8}" presName="hierRoot2" presStyleCnt="0">
        <dgm:presLayoutVars>
          <dgm:hierBranch val="init"/>
        </dgm:presLayoutVars>
      </dgm:prSet>
      <dgm:spPr/>
    </dgm:pt>
    <dgm:pt modelId="{D1238DC6-8C99-436E-8423-95BBA94874DF}" type="pres">
      <dgm:prSet presAssocID="{A4B7C137-5458-4B2E-B71A-03B15D512EC8}" presName="rootComposite" presStyleCnt="0"/>
      <dgm:spPr/>
    </dgm:pt>
    <dgm:pt modelId="{B4338DDB-D108-46AA-BDE4-E00ACF0B13E9}" type="pres">
      <dgm:prSet presAssocID="{A4B7C137-5458-4B2E-B71A-03B15D512EC8}" presName="rootText" presStyleLbl="node4" presStyleIdx="37" presStyleCnt="54" custLinFactNeighborY="7213">
        <dgm:presLayoutVars>
          <dgm:chPref val="3"/>
        </dgm:presLayoutVars>
      </dgm:prSet>
      <dgm:spPr/>
    </dgm:pt>
    <dgm:pt modelId="{C8FAE0C4-37F0-489D-BC21-A0804CF00CA7}" type="pres">
      <dgm:prSet presAssocID="{A4B7C137-5458-4B2E-B71A-03B15D512EC8}" presName="rootConnector" presStyleLbl="node4" presStyleIdx="37" presStyleCnt="54"/>
      <dgm:spPr/>
    </dgm:pt>
    <dgm:pt modelId="{370F6D06-D479-49C1-A2FD-2F8E463A7B5B}" type="pres">
      <dgm:prSet presAssocID="{A4B7C137-5458-4B2E-B71A-03B15D512EC8}" presName="hierChild4" presStyleCnt="0"/>
      <dgm:spPr/>
    </dgm:pt>
    <dgm:pt modelId="{53BB36E9-6DF0-49EE-92AF-E3FF27CF7DD5}" type="pres">
      <dgm:prSet presAssocID="{A4B7C137-5458-4B2E-B71A-03B15D512EC8}" presName="hierChild5" presStyleCnt="0"/>
      <dgm:spPr/>
    </dgm:pt>
    <dgm:pt modelId="{1C6307F1-E5C3-4562-8A9A-03B140FD53EB}" type="pres">
      <dgm:prSet presAssocID="{8630E042-3C82-427C-97BC-6C577C8DA311}" presName="Name37" presStyleLbl="parChTrans1D4" presStyleIdx="38" presStyleCnt="54"/>
      <dgm:spPr/>
    </dgm:pt>
    <dgm:pt modelId="{1E31EC28-F359-4C54-8427-E70CC870C845}" type="pres">
      <dgm:prSet presAssocID="{C0F07230-044E-4C44-909D-E1396F3BAA9C}" presName="hierRoot2" presStyleCnt="0">
        <dgm:presLayoutVars>
          <dgm:hierBranch val="init"/>
        </dgm:presLayoutVars>
      </dgm:prSet>
      <dgm:spPr/>
    </dgm:pt>
    <dgm:pt modelId="{4801C0B6-B343-48EA-906A-E001C73DD397}" type="pres">
      <dgm:prSet presAssocID="{C0F07230-044E-4C44-909D-E1396F3BAA9C}" presName="rootComposite" presStyleCnt="0"/>
      <dgm:spPr/>
    </dgm:pt>
    <dgm:pt modelId="{234506C6-12CB-45E9-9A4B-92D6C31E5737}" type="pres">
      <dgm:prSet presAssocID="{C0F07230-044E-4C44-909D-E1396F3BAA9C}" presName="rootText" presStyleLbl="node4" presStyleIdx="38" presStyleCnt="54" custLinFactNeighborY="7213">
        <dgm:presLayoutVars>
          <dgm:chPref val="3"/>
        </dgm:presLayoutVars>
      </dgm:prSet>
      <dgm:spPr/>
    </dgm:pt>
    <dgm:pt modelId="{337484B1-B2E6-411A-B84B-EC91066BD8BF}" type="pres">
      <dgm:prSet presAssocID="{C0F07230-044E-4C44-909D-E1396F3BAA9C}" presName="rootConnector" presStyleLbl="node4" presStyleIdx="38" presStyleCnt="54"/>
      <dgm:spPr/>
    </dgm:pt>
    <dgm:pt modelId="{DD147E65-FAD2-4DDF-945A-8F2B7C90ABB9}" type="pres">
      <dgm:prSet presAssocID="{C0F07230-044E-4C44-909D-E1396F3BAA9C}" presName="hierChild4" presStyleCnt="0"/>
      <dgm:spPr/>
    </dgm:pt>
    <dgm:pt modelId="{47B11FD3-C111-44A6-BAFC-8C1132684390}" type="pres">
      <dgm:prSet presAssocID="{C0F07230-044E-4C44-909D-E1396F3BAA9C}" presName="hierChild5" presStyleCnt="0"/>
      <dgm:spPr/>
    </dgm:pt>
    <dgm:pt modelId="{BFF35807-BBE2-4432-BB71-B93F526C5191}" type="pres">
      <dgm:prSet presAssocID="{9FEB6688-BE6B-4B30-A328-074BD4CB2570}" presName="Name37" presStyleLbl="parChTrans1D4" presStyleIdx="39" presStyleCnt="54"/>
      <dgm:spPr/>
    </dgm:pt>
    <dgm:pt modelId="{82217474-A5CB-4471-AB87-95723F7A7EDD}" type="pres">
      <dgm:prSet presAssocID="{60383C10-EA10-4B8F-8D8A-9F7F00A3E566}" presName="hierRoot2" presStyleCnt="0">
        <dgm:presLayoutVars>
          <dgm:hierBranch val="init"/>
        </dgm:presLayoutVars>
      </dgm:prSet>
      <dgm:spPr/>
    </dgm:pt>
    <dgm:pt modelId="{6DD0FA4E-DD08-4295-9A47-08B71E04E8F9}" type="pres">
      <dgm:prSet presAssocID="{60383C10-EA10-4B8F-8D8A-9F7F00A3E566}" presName="rootComposite" presStyleCnt="0"/>
      <dgm:spPr/>
    </dgm:pt>
    <dgm:pt modelId="{F4E5096A-897C-494B-B86D-EE6E42F537FC}" type="pres">
      <dgm:prSet presAssocID="{60383C10-EA10-4B8F-8D8A-9F7F00A3E566}" presName="rootText" presStyleLbl="node4" presStyleIdx="39" presStyleCnt="54" custLinFactNeighborY="7213">
        <dgm:presLayoutVars>
          <dgm:chPref val="3"/>
        </dgm:presLayoutVars>
      </dgm:prSet>
      <dgm:spPr/>
    </dgm:pt>
    <dgm:pt modelId="{D2378FBD-B315-487E-AE6C-65343E2E3F97}" type="pres">
      <dgm:prSet presAssocID="{60383C10-EA10-4B8F-8D8A-9F7F00A3E566}" presName="rootConnector" presStyleLbl="node4" presStyleIdx="39" presStyleCnt="54"/>
      <dgm:spPr/>
    </dgm:pt>
    <dgm:pt modelId="{7766083C-BB25-4319-A939-ABDC8C95C7F7}" type="pres">
      <dgm:prSet presAssocID="{60383C10-EA10-4B8F-8D8A-9F7F00A3E566}" presName="hierChild4" presStyleCnt="0"/>
      <dgm:spPr/>
    </dgm:pt>
    <dgm:pt modelId="{628D9F73-B457-4DB0-9B3C-5FB89D5415D3}" type="pres">
      <dgm:prSet presAssocID="{60383C10-EA10-4B8F-8D8A-9F7F00A3E566}" presName="hierChild5" presStyleCnt="0"/>
      <dgm:spPr/>
    </dgm:pt>
    <dgm:pt modelId="{65989A61-638F-4D9E-BEC8-7031DD8FF647}" type="pres">
      <dgm:prSet presAssocID="{65AC3B76-B753-467B-A93A-FAE1032B186B}" presName="Name37" presStyleLbl="parChTrans1D4" presStyleIdx="40" presStyleCnt="54"/>
      <dgm:spPr/>
    </dgm:pt>
    <dgm:pt modelId="{A76DD302-63E5-4029-8739-97DBFF4D972E}" type="pres">
      <dgm:prSet presAssocID="{D657D8AF-63B6-4451-AA6E-6789E497F110}" presName="hierRoot2" presStyleCnt="0">
        <dgm:presLayoutVars>
          <dgm:hierBranch val="init"/>
        </dgm:presLayoutVars>
      </dgm:prSet>
      <dgm:spPr/>
    </dgm:pt>
    <dgm:pt modelId="{F770C00C-3990-49F5-9B2E-08129347D96E}" type="pres">
      <dgm:prSet presAssocID="{D657D8AF-63B6-4451-AA6E-6789E497F110}" presName="rootComposite" presStyleCnt="0"/>
      <dgm:spPr/>
    </dgm:pt>
    <dgm:pt modelId="{54B01C02-3ED9-4502-B1E3-E30859BC3928}" type="pres">
      <dgm:prSet presAssocID="{D657D8AF-63B6-4451-AA6E-6789E497F110}" presName="rootText" presStyleLbl="node4" presStyleIdx="40" presStyleCnt="54" custLinFactNeighborY="7213">
        <dgm:presLayoutVars>
          <dgm:chPref val="3"/>
        </dgm:presLayoutVars>
      </dgm:prSet>
      <dgm:spPr/>
    </dgm:pt>
    <dgm:pt modelId="{D919EDCA-2BE8-4D27-BB69-36770A241FBB}" type="pres">
      <dgm:prSet presAssocID="{D657D8AF-63B6-4451-AA6E-6789E497F110}" presName="rootConnector" presStyleLbl="node4" presStyleIdx="40" presStyleCnt="54"/>
      <dgm:spPr/>
    </dgm:pt>
    <dgm:pt modelId="{537A1DE9-55DB-462F-B4E3-B817C0106B0B}" type="pres">
      <dgm:prSet presAssocID="{D657D8AF-63B6-4451-AA6E-6789E497F110}" presName="hierChild4" presStyleCnt="0"/>
      <dgm:spPr/>
    </dgm:pt>
    <dgm:pt modelId="{996C4351-4ECA-4635-8594-DA777802FD69}" type="pres">
      <dgm:prSet presAssocID="{D657D8AF-63B6-4451-AA6E-6789E497F110}" presName="hierChild5" presStyleCnt="0"/>
      <dgm:spPr/>
    </dgm:pt>
    <dgm:pt modelId="{04DB7B1C-FB03-4D72-AC85-9FB0BA58FB81}" type="pres">
      <dgm:prSet presAssocID="{A0DAE7F7-C073-4808-9995-D21D8A699DD1}" presName="Name37" presStyleLbl="parChTrans1D4" presStyleIdx="41" presStyleCnt="54"/>
      <dgm:spPr/>
    </dgm:pt>
    <dgm:pt modelId="{2E621BC5-5846-4981-BE01-88D073ED7895}" type="pres">
      <dgm:prSet presAssocID="{200DB071-A7B6-4AAE-92CF-A6947B855336}" presName="hierRoot2" presStyleCnt="0">
        <dgm:presLayoutVars>
          <dgm:hierBranch val="init"/>
        </dgm:presLayoutVars>
      </dgm:prSet>
      <dgm:spPr/>
    </dgm:pt>
    <dgm:pt modelId="{AF367809-7AF4-4AAD-B8A7-651BDF26732B}" type="pres">
      <dgm:prSet presAssocID="{200DB071-A7B6-4AAE-92CF-A6947B855336}" presName="rootComposite" presStyleCnt="0"/>
      <dgm:spPr/>
    </dgm:pt>
    <dgm:pt modelId="{622346D0-42FD-4EF7-BAB2-92346CCCEA33}" type="pres">
      <dgm:prSet presAssocID="{200DB071-A7B6-4AAE-92CF-A6947B855336}" presName="rootText" presStyleLbl="node4" presStyleIdx="41" presStyleCnt="54" custLinFactNeighborY="7213">
        <dgm:presLayoutVars>
          <dgm:chPref val="3"/>
        </dgm:presLayoutVars>
      </dgm:prSet>
      <dgm:spPr/>
    </dgm:pt>
    <dgm:pt modelId="{E770434C-27F6-4E8E-8E4B-84D31CD9D42F}" type="pres">
      <dgm:prSet presAssocID="{200DB071-A7B6-4AAE-92CF-A6947B855336}" presName="rootConnector" presStyleLbl="node4" presStyleIdx="41" presStyleCnt="54"/>
      <dgm:spPr/>
    </dgm:pt>
    <dgm:pt modelId="{04BEA797-5B1B-4E83-A813-48B88F2C9C36}" type="pres">
      <dgm:prSet presAssocID="{200DB071-A7B6-4AAE-92CF-A6947B855336}" presName="hierChild4" presStyleCnt="0"/>
      <dgm:spPr/>
    </dgm:pt>
    <dgm:pt modelId="{9607FF8A-E9B7-4FF5-B146-5F82B40E8F74}" type="pres">
      <dgm:prSet presAssocID="{200DB071-A7B6-4AAE-92CF-A6947B855336}" presName="hierChild5" presStyleCnt="0"/>
      <dgm:spPr/>
    </dgm:pt>
    <dgm:pt modelId="{BA6926DA-BF5A-4E0B-9321-9A8532EE0A9E}" type="pres">
      <dgm:prSet presAssocID="{C245C38D-20FA-4A3E-A726-418B274BC724}" presName="Name37" presStyleLbl="parChTrans1D4" presStyleIdx="42" presStyleCnt="54"/>
      <dgm:spPr/>
    </dgm:pt>
    <dgm:pt modelId="{22F7FB5C-53BA-43C2-A764-63563E364912}" type="pres">
      <dgm:prSet presAssocID="{1C1935FD-F25A-4615-8D26-D282C0CC7C65}" presName="hierRoot2" presStyleCnt="0">
        <dgm:presLayoutVars>
          <dgm:hierBranch val="init"/>
        </dgm:presLayoutVars>
      </dgm:prSet>
      <dgm:spPr/>
    </dgm:pt>
    <dgm:pt modelId="{671A6109-C739-4278-94E5-C53B56BD3334}" type="pres">
      <dgm:prSet presAssocID="{1C1935FD-F25A-4615-8D26-D282C0CC7C65}" presName="rootComposite" presStyleCnt="0"/>
      <dgm:spPr/>
    </dgm:pt>
    <dgm:pt modelId="{80881B1D-2117-40EF-86E4-3610CC56E8B9}" type="pres">
      <dgm:prSet presAssocID="{1C1935FD-F25A-4615-8D26-D282C0CC7C65}" presName="rootText" presStyleLbl="node4" presStyleIdx="42" presStyleCnt="54" custLinFactNeighborY="7213">
        <dgm:presLayoutVars>
          <dgm:chPref val="3"/>
        </dgm:presLayoutVars>
      </dgm:prSet>
      <dgm:spPr/>
    </dgm:pt>
    <dgm:pt modelId="{B8139F37-A883-4DB8-AFE9-6AD1BC80C318}" type="pres">
      <dgm:prSet presAssocID="{1C1935FD-F25A-4615-8D26-D282C0CC7C65}" presName="rootConnector" presStyleLbl="node4" presStyleIdx="42" presStyleCnt="54"/>
      <dgm:spPr/>
    </dgm:pt>
    <dgm:pt modelId="{F98551A5-F13B-4A9F-A324-BE45A2406C92}" type="pres">
      <dgm:prSet presAssocID="{1C1935FD-F25A-4615-8D26-D282C0CC7C65}" presName="hierChild4" presStyleCnt="0"/>
      <dgm:spPr/>
    </dgm:pt>
    <dgm:pt modelId="{871071E1-FD2E-480F-BF93-2F6A16637978}" type="pres">
      <dgm:prSet presAssocID="{1C1935FD-F25A-4615-8D26-D282C0CC7C65}" presName="hierChild5" presStyleCnt="0"/>
      <dgm:spPr/>
    </dgm:pt>
    <dgm:pt modelId="{180BC9AA-EA47-471C-B473-5356F2BAC05A}" type="pres">
      <dgm:prSet presAssocID="{ACDAE957-E8F5-4DF1-B728-B03E1C1ED056}" presName="hierChild5" presStyleCnt="0"/>
      <dgm:spPr/>
    </dgm:pt>
    <dgm:pt modelId="{735D6BBC-7FCC-4336-811A-06AAA49FB521}" type="pres">
      <dgm:prSet presAssocID="{BB46A8A3-C3A0-448B-AD97-FFB082BE0A51}" presName="hierChild5" presStyleCnt="0"/>
      <dgm:spPr/>
    </dgm:pt>
    <dgm:pt modelId="{975CE412-7C1E-4A09-AC7F-D946AF75F75F}" type="pres">
      <dgm:prSet presAssocID="{239B329D-5B33-4DDC-96F5-5EFC36ED14F3}" presName="Name37" presStyleLbl="parChTrans1D4" presStyleIdx="43" presStyleCnt="54"/>
      <dgm:spPr/>
    </dgm:pt>
    <dgm:pt modelId="{0A34EFE3-8CEE-4C96-9988-B49F2590305C}" type="pres">
      <dgm:prSet presAssocID="{87C3E660-71C3-4573-819F-D70E5DF06769}" presName="hierRoot2" presStyleCnt="0">
        <dgm:presLayoutVars>
          <dgm:hierBranch val="r"/>
        </dgm:presLayoutVars>
      </dgm:prSet>
      <dgm:spPr/>
    </dgm:pt>
    <dgm:pt modelId="{E802A149-5B0B-4FC9-82B0-74AD27AA3C02}" type="pres">
      <dgm:prSet presAssocID="{87C3E660-71C3-4573-819F-D70E5DF06769}" presName="rootComposite" presStyleCnt="0"/>
      <dgm:spPr/>
    </dgm:pt>
    <dgm:pt modelId="{E8AD4BDE-9A72-499E-AAE1-7310F49AE7C7}" type="pres">
      <dgm:prSet presAssocID="{87C3E660-71C3-4573-819F-D70E5DF06769}" presName="rootText" presStyleLbl="node4" presStyleIdx="43" presStyleCnt="54" custLinFactNeighborY="7213">
        <dgm:presLayoutVars>
          <dgm:chPref val="3"/>
        </dgm:presLayoutVars>
      </dgm:prSet>
      <dgm:spPr/>
    </dgm:pt>
    <dgm:pt modelId="{65A58716-0461-43BD-A51B-634DB32687D0}" type="pres">
      <dgm:prSet presAssocID="{87C3E660-71C3-4573-819F-D70E5DF06769}" presName="rootConnector" presStyleLbl="node4" presStyleIdx="43" presStyleCnt="54"/>
      <dgm:spPr/>
    </dgm:pt>
    <dgm:pt modelId="{A679D805-C04E-430F-9876-E06D9C00AAE1}" type="pres">
      <dgm:prSet presAssocID="{87C3E660-71C3-4573-819F-D70E5DF06769}" presName="hierChild4" presStyleCnt="0"/>
      <dgm:spPr/>
    </dgm:pt>
    <dgm:pt modelId="{630BD5E9-715C-4F2F-92F8-2FCAF5B598B0}" type="pres">
      <dgm:prSet presAssocID="{ACBE1361-4D31-4F72-A375-50F986BC2212}" presName="Name50" presStyleLbl="parChTrans1D4" presStyleIdx="44" presStyleCnt="54"/>
      <dgm:spPr/>
    </dgm:pt>
    <dgm:pt modelId="{8B2C2EEB-E646-4951-9074-D6B3AB04F08F}" type="pres">
      <dgm:prSet presAssocID="{99105718-37F3-46AF-B93F-C05827D1126A}" presName="hierRoot2" presStyleCnt="0">
        <dgm:presLayoutVars>
          <dgm:hierBranch val="r"/>
        </dgm:presLayoutVars>
      </dgm:prSet>
      <dgm:spPr/>
    </dgm:pt>
    <dgm:pt modelId="{8F345307-8ECA-4163-ADB1-4ACB2757E712}" type="pres">
      <dgm:prSet presAssocID="{99105718-37F3-46AF-B93F-C05827D1126A}" presName="rootComposite" presStyleCnt="0"/>
      <dgm:spPr/>
    </dgm:pt>
    <dgm:pt modelId="{54E1B8D6-61E6-46BC-BAEC-36FC54336BF6}" type="pres">
      <dgm:prSet presAssocID="{99105718-37F3-46AF-B93F-C05827D1126A}" presName="rootText" presStyleLbl="node4" presStyleIdx="44" presStyleCnt="54">
        <dgm:presLayoutVars>
          <dgm:chPref val="3"/>
        </dgm:presLayoutVars>
      </dgm:prSet>
      <dgm:spPr/>
    </dgm:pt>
    <dgm:pt modelId="{31D888F8-6CE8-4A46-98B1-0505BA9456F2}" type="pres">
      <dgm:prSet presAssocID="{99105718-37F3-46AF-B93F-C05827D1126A}" presName="rootConnector" presStyleLbl="node4" presStyleIdx="44" presStyleCnt="54"/>
      <dgm:spPr/>
    </dgm:pt>
    <dgm:pt modelId="{31083718-B513-497C-B9D6-D359914ABE79}" type="pres">
      <dgm:prSet presAssocID="{99105718-37F3-46AF-B93F-C05827D1126A}" presName="hierChild4" presStyleCnt="0"/>
      <dgm:spPr/>
    </dgm:pt>
    <dgm:pt modelId="{62FFE0FC-E90B-4FFD-83D8-40BD82A19693}" type="pres">
      <dgm:prSet presAssocID="{99105718-37F3-46AF-B93F-C05827D1126A}" presName="hierChild5" presStyleCnt="0"/>
      <dgm:spPr/>
    </dgm:pt>
    <dgm:pt modelId="{EF6C0A6C-7144-4E27-A334-F384660C8A72}" type="pres">
      <dgm:prSet presAssocID="{FC3E5E00-9C0E-44AF-B215-37CE067AA579}" presName="Name50" presStyleLbl="parChTrans1D4" presStyleIdx="45" presStyleCnt="54"/>
      <dgm:spPr/>
    </dgm:pt>
    <dgm:pt modelId="{F8556AB0-EDD5-4C67-9B55-56ABAA3AB616}" type="pres">
      <dgm:prSet presAssocID="{A5D7BF39-C717-4F24-BF4C-DD6A2A1443A1}" presName="hierRoot2" presStyleCnt="0">
        <dgm:presLayoutVars>
          <dgm:hierBranch val="r"/>
        </dgm:presLayoutVars>
      </dgm:prSet>
      <dgm:spPr/>
    </dgm:pt>
    <dgm:pt modelId="{84C9E052-E787-4EB5-AFA1-E6103D28E8DF}" type="pres">
      <dgm:prSet presAssocID="{A5D7BF39-C717-4F24-BF4C-DD6A2A1443A1}" presName="rootComposite" presStyleCnt="0"/>
      <dgm:spPr/>
    </dgm:pt>
    <dgm:pt modelId="{DFE6DE61-1E36-4378-B2AF-6A3FD02311CC}" type="pres">
      <dgm:prSet presAssocID="{A5D7BF39-C717-4F24-BF4C-DD6A2A1443A1}" presName="rootText" presStyleLbl="node4" presStyleIdx="45" presStyleCnt="54">
        <dgm:presLayoutVars>
          <dgm:chPref val="3"/>
        </dgm:presLayoutVars>
      </dgm:prSet>
      <dgm:spPr/>
    </dgm:pt>
    <dgm:pt modelId="{8A0539FB-9C87-4832-A190-D6D44C5459FB}" type="pres">
      <dgm:prSet presAssocID="{A5D7BF39-C717-4F24-BF4C-DD6A2A1443A1}" presName="rootConnector" presStyleLbl="node4" presStyleIdx="45" presStyleCnt="54"/>
      <dgm:spPr/>
    </dgm:pt>
    <dgm:pt modelId="{6759F6CF-E2F7-4A53-8E12-3DBC29F2EF12}" type="pres">
      <dgm:prSet presAssocID="{A5D7BF39-C717-4F24-BF4C-DD6A2A1443A1}" presName="hierChild4" presStyleCnt="0"/>
      <dgm:spPr/>
    </dgm:pt>
    <dgm:pt modelId="{303AE791-DBF5-4217-8381-0D551CD13CD7}" type="pres">
      <dgm:prSet presAssocID="{F17BB6EC-45C5-4051-B76F-E0B1E58D0D1B}" presName="Name50" presStyleLbl="parChTrans1D4" presStyleIdx="46" presStyleCnt="54"/>
      <dgm:spPr/>
    </dgm:pt>
    <dgm:pt modelId="{C7F34A45-BB9F-42C6-AECE-20E25806D06A}" type="pres">
      <dgm:prSet presAssocID="{CF65F988-0DCB-4BB8-B0E4-B84353572347}" presName="hierRoot2" presStyleCnt="0">
        <dgm:presLayoutVars>
          <dgm:hierBranch val="init"/>
        </dgm:presLayoutVars>
      </dgm:prSet>
      <dgm:spPr/>
    </dgm:pt>
    <dgm:pt modelId="{273110F1-090A-41D3-8490-D9B530B4AA32}" type="pres">
      <dgm:prSet presAssocID="{CF65F988-0DCB-4BB8-B0E4-B84353572347}" presName="rootComposite" presStyleCnt="0"/>
      <dgm:spPr/>
    </dgm:pt>
    <dgm:pt modelId="{93CAFD89-76E0-4161-BA4D-C9FE65E23118}" type="pres">
      <dgm:prSet presAssocID="{CF65F988-0DCB-4BB8-B0E4-B84353572347}" presName="rootText" presStyleLbl="node4" presStyleIdx="46" presStyleCnt="54">
        <dgm:presLayoutVars>
          <dgm:chPref val="3"/>
        </dgm:presLayoutVars>
      </dgm:prSet>
      <dgm:spPr/>
    </dgm:pt>
    <dgm:pt modelId="{B2873864-6C90-42E2-92E4-7DE934254941}" type="pres">
      <dgm:prSet presAssocID="{CF65F988-0DCB-4BB8-B0E4-B84353572347}" presName="rootConnector" presStyleLbl="node4" presStyleIdx="46" presStyleCnt="54"/>
      <dgm:spPr/>
    </dgm:pt>
    <dgm:pt modelId="{B0E0C853-4D74-401B-8B76-88D2DA971C51}" type="pres">
      <dgm:prSet presAssocID="{CF65F988-0DCB-4BB8-B0E4-B84353572347}" presName="hierChild4" presStyleCnt="0"/>
      <dgm:spPr/>
    </dgm:pt>
    <dgm:pt modelId="{587CBB96-9864-4489-A2A5-F345D5D37AA7}" type="pres">
      <dgm:prSet presAssocID="{CF65F988-0DCB-4BB8-B0E4-B84353572347}" presName="hierChild5" presStyleCnt="0"/>
      <dgm:spPr/>
    </dgm:pt>
    <dgm:pt modelId="{69F8E0FF-59B4-4F76-96E7-470333C7359B}" type="pres">
      <dgm:prSet presAssocID="{A5D7BF39-C717-4F24-BF4C-DD6A2A1443A1}" presName="hierChild5" presStyleCnt="0"/>
      <dgm:spPr/>
    </dgm:pt>
    <dgm:pt modelId="{33920FFF-C7EB-4A55-97F6-0D22395FD888}" type="pres">
      <dgm:prSet presAssocID="{71511471-3212-4B1F-B044-97A6701AD2A9}" presName="Name50" presStyleLbl="parChTrans1D4" presStyleIdx="47" presStyleCnt="54"/>
      <dgm:spPr/>
    </dgm:pt>
    <dgm:pt modelId="{3CD3B991-9A26-45FD-809D-2A9E89EFF568}" type="pres">
      <dgm:prSet presAssocID="{CAAF9409-A474-4D24-9826-BC76B13D5058}" presName="hierRoot2" presStyleCnt="0">
        <dgm:presLayoutVars>
          <dgm:hierBranch val="r"/>
        </dgm:presLayoutVars>
      </dgm:prSet>
      <dgm:spPr/>
    </dgm:pt>
    <dgm:pt modelId="{38AFEE86-E416-46B6-AD18-D0D4A9CE7A5F}" type="pres">
      <dgm:prSet presAssocID="{CAAF9409-A474-4D24-9826-BC76B13D5058}" presName="rootComposite" presStyleCnt="0"/>
      <dgm:spPr/>
    </dgm:pt>
    <dgm:pt modelId="{00E95839-8AFE-47D5-844E-B0E1DF34DEB0}" type="pres">
      <dgm:prSet presAssocID="{CAAF9409-A474-4D24-9826-BC76B13D5058}" presName="rootText" presStyleLbl="node4" presStyleIdx="47" presStyleCnt="54">
        <dgm:presLayoutVars>
          <dgm:chPref val="3"/>
        </dgm:presLayoutVars>
      </dgm:prSet>
      <dgm:spPr/>
    </dgm:pt>
    <dgm:pt modelId="{D06A4BCD-4052-4468-9308-84C0D1A63A5F}" type="pres">
      <dgm:prSet presAssocID="{CAAF9409-A474-4D24-9826-BC76B13D5058}" presName="rootConnector" presStyleLbl="node4" presStyleIdx="47" presStyleCnt="54"/>
      <dgm:spPr/>
    </dgm:pt>
    <dgm:pt modelId="{0ACA3221-3AED-4CF5-A8C8-E0D5FBA7EA9A}" type="pres">
      <dgm:prSet presAssocID="{CAAF9409-A474-4D24-9826-BC76B13D5058}" presName="hierChild4" presStyleCnt="0"/>
      <dgm:spPr/>
    </dgm:pt>
    <dgm:pt modelId="{ACECFE3C-78BE-4037-9DAE-0FB8F8E06238}" type="pres">
      <dgm:prSet presAssocID="{A20A69D4-DBA7-4097-BFEF-653D82558A39}" presName="Name50" presStyleLbl="parChTrans1D4" presStyleIdx="48" presStyleCnt="54"/>
      <dgm:spPr/>
    </dgm:pt>
    <dgm:pt modelId="{F3B43602-E37E-4571-91FE-CCF00CD689DE}" type="pres">
      <dgm:prSet presAssocID="{68F460E4-243A-42A8-8A55-4C14E02F1DD7}" presName="hierRoot2" presStyleCnt="0">
        <dgm:presLayoutVars>
          <dgm:hierBranch val="init"/>
        </dgm:presLayoutVars>
      </dgm:prSet>
      <dgm:spPr/>
    </dgm:pt>
    <dgm:pt modelId="{F2178466-E9E6-4A43-B389-C11943D78BCA}" type="pres">
      <dgm:prSet presAssocID="{68F460E4-243A-42A8-8A55-4C14E02F1DD7}" presName="rootComposite" presStyleCnt="0"/>
      <dgm:spPr/>
    </dgm:pt>
    <dgm:pt modelId="{40374FC8-4F8E-4ACB-8EA3-F5C96F727084}" type="pres">
      <dgm:prSet presAssocID="{68F460E4-243A-42A8-8A55-4C14E02F1DD7}" presName="rootText" presStyleLbl="node4" presStyleIdx="48" presStyleCnt="54">
        <dgm:presLayoutVars>
          <dgm:chPref val="3"/>
        </dgm:presLayoutVars>
      </dgm:prSet>
      <dgm:spPr/>
    </dgm:pt>
    <dgm:pt modelId="{22649BCB-C944-4B62-AC65-64F075CA2590}" type="pres">
      <dgm:prSet presAssocID="{68F460E4-243A-42A8-8A55-4C14E02F1DD7}" presName="rootConnector" presStyleLbl="node4" presStyleIdx="48" presStyleCnt="54"/>
      <dgm:spPr/>
    </dgm:pt>
    <dgm:pt modelId="{601D976A-45BB-464D-B0AD-E1544165BC3E}" type="pres">
      <dgm:prSet presAssocID="{68F460E4-243A-42A8-8A55-4C14E02F1DD7}" presName="hierChild4" presStyleCnt="0"/>
      <dgm:spPr/>
    </dgm:pt>
    <dgm:pt modelId="{136D91A6-DF23-40C6-B972-E7A4A8379E35}" type="pres">
      <dgm:prSet presAssocID="{68F460E4-243A-42A8-8A55-4C14E02F1DD7}" presName="hierChild5" presStyleCnt="0"/>
      <dgm:spPr/>
    </dgm:pt>
    <dgm:pt modelId="{432F712C-A62C-4FAC-9597-4816095F938D}" type="pres">
      <dgm:prSet presAssocID="{CAAF9409-A474-4D24-9826-BC76B13D5058}" presName="hierChild5" presStyleCnt="0"/>
      <dgm:spPr/>
    </dgm:pt>
    <dgm:pt modelId="{FBFC0246-C295-4CE0-8FE7-85399912AF1A}" type="pres">
      <dgm:prSet presAssocID="{87C3E660-71C3-4573-819F-D70E5DF06769}" presName="hierChild5" presStyleCnt="0"/>
      <dgm:spPr/>
    </dgm:pt>
    <dgm:pt modelId="{37A0C7D4-051D-4044-B1AA-601BECBFEE81}" type="pres">
      <dgm:prSet presAssocID="{7021F4E2-34A4-4AF2-A0BD-6B2AD0F46624}" presName="Name37" presStyleLbl="parChTrans1D4" presStyleIdx="49" presStyleCnt="54"/>
      <dgm:spPr/>
    </dgm:pt>
    <dgm:pt modelId="{518F37D1-88CB-472E-846E-C39907A9CF9A}" type="pres">
      <dgm:prSet presAssocID="{C5ABD448-899A-4C37-9630-3764D804B791}" presName="hierRoot2" presStyleCnt="0">
        <dgm:presLayoutVars>
          <dgm:hierBranch val="init"/>
        </dgm:presLayoutVars>
      </dgm:prSet>
      <dgm:spPr/>
    </dgm:pt>
    <dgm:pt modelId="{557F47D6-B4E1-4EF1-86EB-DD122CAB59EA}" type="pres">
      <dgm:prSet presAssocID="{C5ABD448-899A-4C37-9630-3764D804B791}" presName="rootComposite" presStyleCnt="0"/>
      <dgm:spPr/>
    </dgm:pt>
    <dgm:pt modelId="{67F55E6C-7A5C-43D2-A232-C03CC2624F47}" type="pres">
      <dgm:prSet presAssocID="{C5ABD448-899A-4C37-9630-3764D804B791}" presName="rootText" presStyleLbl="node4" presStyleIdx="49" presStyleCnt="54">
        <dgm:presLayoutVars>
          <dgm:chPref val="3"/>
        </dgm:presLayoutVars>
      </dgm:prSet>
      <dgm:spPr/>
    </dgm:pt>
    <dgm:pt modelId="{8BA69B09-4C5D-4784-9F04-2C9441AB6DAC}" type="pres">
      <dgm:prSet presAssocID="{C5ABD448-899A-4C37-9630-3764D804B791}" presName="rootConnector" presStyleLbl="node4" presStyleIdx="49" presStyleCnt="54"/>
      <dgm:spPr/>
    </dgm:pt>
    <dgm:pt modelId="{BF8977F5-433A-44C6-8DE9-A80B22A33707}" type="pres">
      <dgm:prSet presAssocID="{C5ABD448-899A-4C37-9630-3764D804B791}" presName="hierChild4" presStyleCnt="0"/>
      <dgm:spPr/>
    </dgm:pt>
    <dgm:pt modelId="{D3DB1B22-597F-4F40-B01D-D4E7FCAC1721}" type="pres">
      <dgm:prSet presAssocID="{DD6E75E3-1D05-4DDA-AC13-9580E0E66131}" presName="Name37" presStyleLbl="parChTrans1D4" presStyleIdx="50" presStyleCnt="54"/>
      <dgm:spPr/>
    </dgm:pt>
    <dgm:pt modelId="{FF59E27B-D3B5-4382-9E01-BFEDEEF3E52E}" type="pres">
      <dgm:prSet presAssocID="{60FF0235-A7A7-4E24-9667-1E27E794BBC9}" presName="hierRoot2" presStyleCnt="0">
        <dgm:presLayoutVars>
          <dgm:hierBranch val="init"/>
        </dgm:presLayoutVars>
      </dgm:prSet>
      <dgm:spPr/>
    </dgm:pt>
    <dgm:pt modelId="{2450538C-59B1-48B4-9934-5D41010C2FED}" type="pres">
      <dgm:prSet presAssocID="{60FF0235-A7A7-4E24-9667-1E27E794BBC9}" presName="rootComposite" presStyleCnt="0"/>
      <dgm:spPr/>
    </dgm:pt>
    <dgm:pt modelId="{83FC496C-7493-490C-A540-0C15E196AE5F}" type="pres">
      <dgm:prSet presAssocID="{60FF0235-A7A7-4E24-9667-1E27E794BBC9}" presName="rootText" presStyleLbl="node4" presStyleIdx="50" presStyleCnt="54">
        <dgm:presLayoutVars>
          <dgm:chPref val="3"/>
        </dgm:presLayoutVars>
      </dgm:prSet>
      <dgm:spPr/>
    </dgm:pt>
    <dgm:pt modelId="{80052F27-7A1C-4ECC-B6A4-0E7939B33E23}" type="pres">
      <dgm:prSet presAssocID="{60FF0235-A7A7-4E24-9667-1E27E794BBC9}" presName="rootConnector" presStyleLbl="node4" presStyleIdx="50" presStyleCnt="54"/>
      <dgm:spPr/>
    </dgm:pt>
    <dgm:pt modelId="{16F97C33-08D3-49B8-9F30-BC6B6E8F2996}" type="pres">
      <dgm:prSet presAssocID="{60FF0235-A7A7-4E24-9667-1E27E794BBC9}" presName="hierChild4" presStyleCnt="0"/>
      <dgm:spPr/>
    </dgm:pt>
    <dgm:pt modelId="{2D598EC3-AE59-4C00-9353-B9D9ED51E9B9}" type="pres">
      <dgm:prSet presAssocID="{8DCDC314-2436-45E2-A556-1949354168C7}" presName="Name37" presStyleLbl="parChTrans1D4" presStyleIdx="51" presStyleCnt="54"/>
      <dgm:spPr/>
    </dgm:pt>
    <dgm:pt modelId="{57B46745-A954-4B39-AB31-585B11887AED}" type="pres">
      <dgm:prSet presAssocID="{21C52413-BCBA-414D-99C9-64EA29FE40AD}" presName="hierRoot2" presStyleCnt="0">
        <dgm:presLayoutVars>
          <dgm:hierBranch val="init"/>
        </dgm:presLayoutVars>
      </dgm:prSet>
      <dgm:spPr/>
    </dgm:pt>
    <dgm:pt modelId="{00E672B6-3764-4778-B8F8-F39292BA5C70}" type="pres">
      <dgm:prSet presAssocID="{21C52413-BCBA-414D-99C9-64EA29FE40AD}" presName="rootComposite" presStyleCnt="0"/>
      <dgm:spPr/>
    </dgm:pt>
    <dgm:pt modelId="{B8948E7C-45D6-4711-9A57-61468172003B}" type="pres">
      <dgm:prSet presAssocID="{21C52413-BCBA-414D-99C9-64EA29FE40AD}" presName="rootText" presStyleLbl="node4" presStyleIdx="51" presStyleCnt="54">
        <dgm:presLayoutVars>
          <dgm:chPref val="3"/>
        </dgm:presLayoutVars>
      </dgm:prSet>
      <dgm:spPr/>
    </dgm:pt>
    <dgm:pt modelId="{D3528E20-FBB2-46EA-B221-15A14D20C269}" type="pres">
      <dgm:prSet presAssocID="{21C52413-BCBA-414D-99C9-64EA29FE40AD}" presName="rootConnector" presStyleLbl="node4" presStyleIdx="51" presStyleCnt="54"/>
      <dgm:spPr/>
    </dgm:pt>
    <dgm:pt modelId="{8F6F22E0-73B1-4A52-97F0-8A2816D1FA8A}" type="pres">
      <dgm:prSet presAssocID="{21C52413-BCBA-414D-99C9-64EA29FE40AD}" presName="hierChild4" presStyleCnt="0"/>
      <dgm:spPr/>
    </dgm:pt>
    <dgm:pt modelId="{D399A85B-27D5-4EF5-AE81-A637FEB1AD89}" type="pres">
      <dgm:prSet presAssocID="{86EA10E5-EE59-4998-BDD8-FBB4CF9959D6}" presName="Name37" presStyleLbl="parChTrans1D4" presStyleIdx="52" presStyleCnt="54"/>
      <dgm:spPr/>
    </dgm:pt>
    <dgm:pt modelId="{C6B85F05-C7F1-495A-B25C-B5C87F7D41AD}" type="pres">
      <dgm:prSet presAssocID="{11B8879B-1E37-46C6-BE5C-658A734FC53C}" presName="hierRoot2" presStyleCnt="0">
        <dgm:presLayoutVars>
          <dgm:hierBranch val="init"/>
        </dgm:presLayoutVars>
      </dgm:prSet>
      <dgm:spPr/>
    </dgm:pt>
    <dgm:pt modelId="{A259CE66-1C16-4FB4-8978-BE389EA4D1B5}" type="pres">
      <dgm:prSet presAssocID="{11B8879B-1E37-46C6-BE5C-658A734FC53C}" presName="rootComposite" presStyleCnt="0"/>
      <dgm:spPr/>
    </dgm:pt>
    <dgm:pt modelId="{EBCE68CD-DB38-48F8-9645-3692B6C34023}" type="pres">
      <dgm:prSet presAssocID="{11B8879B-1E37-46C6-BE5C-658A734FC53C}" presName="rootText" presStyleLbl="node4" presStyleIdx="52" presStyleCnt="54">
        <dgm:presLayoutVars>
          <dgm:chPref val="3"/>
        </dgm:presLayoutVars>
      </dgm:prSet>
      <dgm:spPr/>
    </dgm:pt>
    <dgm:pt modelId="{B0F94DA1-8DF9-44E3-A44A-4EC19F8DA624}" type="pres">
      <dgm:prSet presAssocID="{11B8879B-1E37-46C6-BE5C-658A734FC53C}" presName="rootConnector" presStyleLbl="node4" presStyleIdx="52" presStyleCnt="54"/>
      <dgm:spPr/>
    </dgm:pt>
    <dgm:pt modelId="{B786A8FC-4509-426F-9162-CFCB17196541}" type="pres">
      <dgm:prSet presAssocID="{11B8879B-1E37-46C6-BE5C-658A734FC53C}" presName="hierChild4" presStyleCnt="0"/>
      <dgm:spPr/>
    </dgm:pt>
    <dgm:pt modelId="{CDB3E994-3A5F-4DF6-BEB9-0224A62C841A}" type="pres">
      <dgm:prSet presAssocID="{11B8879B-1E37-46C6-BE5C-658A734FC53C}" presName="hierChild5" presStyleCnt="0"/>
      <dgm:spPr/>
    </dgm:pt>
    <dgm:pt modelId="{E60FFBB7-EA3D-4BF3-BBB0-C9D80CC84A94}" type="pres">
      <dgm:prSet presAssocID="{E159C4EB-EBC9-4585-BFF5-A62D5C46AD5D}" presName="Name37" presStyleLbl="parChTrans1D4" presStyleIdx="53" presStyleCnt="54"/>
      <dgm:spPr/>
    </dgm:pt>
    <dgm:pt modelId="{11FD1DA5-88CA-475D-946B-CF70CF3A3A2E}" type="pres">
      <dgm:prSet presAssocID="{1FEC01FB-C6BD-4CBC-9BC9-C1AD141B2F62}" presName="hierRoot2" presStyleCnt="0">
        <dgm:presLayoutVars>
          <dgm:hierBranch val="init"/>
        </dgm:presLayoutVars>
      </dgm:prSet>
      <dgm:spPr/>
    </dgm:pt>
    <dgm:pt modelId="{4D375855-F0AD-4514-8C82-49132F59D26B}" type="pres">
      <dgm:prSet presAssocID="{1FEC01FB-C6BD-4CBC-9BC9-C1AD141B2F62}" presName="rootComposite" presStyleCnt="0"/>
      <dgm:spPr/>
    </dgm:pt>
    <dgm:pt modelId="{43E7CFD6-66D1-4890-AB4D-56ADDC57AE02}" type="pres">
      <dgm:prSet presAssocID="{1FEC01FB-C6BD-4CBC-9BC9-C1AD141B2F62}" presName="rootText" presStyleLbl="node4" presStyleIdx="53" presStyleCnt="54">
        <dgm:presLayoutVars>
          <dgm:chPref val="3"/>
        </dgm:presLayoutVars>
      </dgm:prSet>
      <dgm:spPr/>
    </dgm:pt>
    <dgm:pt modelId="{A3F958C7-41A4-4990-8B5E-537ED8CCA2A1}" type="pres">
      <dgm:prSet presAssocID="{1FEC01FB-C6BD-4CBC-9BC9-C1AD141B2F62}" presName="rootConnector" presStyleLbl="node4" presStyleIdx="53" presStyleCnt="54"/>
      <dgm:spPr/>
    </dgm:pt>
    <dgm:pt modelId="{427A369E-9C57-4729-BCA1-D677DE42DC18}" type="pres">
      <dgm:prSet presAssocID="{1FEC01FB-C6BD-4CBC-9BC9-C1AD141B2F62}" presName="hierChild4" presStyleCnt="0"/>
      <dgm:spPr/>
    </dgm:pt>
    <dgm:pt modelId="{1C030244-160F-4717-BF56-E3373628BAD8}" type="pres">
      <dgm:prSet presAssocID="{1FEC01FB-C6BD-4CBC-9BC9-C1AD141B2F62}" presName="hierChild5" presStyleCnt="0"/>
      <dgm:spPr/>
    </dgm:pt>
    <dgm:pt modelId="{94A03409-7DA3-4E7A-8CC2-A3D56D23506F}" type="pres">
      <dgm:prSet presAssocID="{21C52413-BCBA-414D-99C9-64EA29FE40AD}" presName="hierChild5" presStyleCnt="0"/>
      <dgm:spPr/>
    </dgm:pt>
    <dgm:pt modelId="{25B00F51-4D69-4715-BFFA-933FED726574}" type="pres">
      <dgm:prSet presAssocID="{60FF0235-A7A7-4E24-9667-1E27E794BBC9}" presName="hierChild5" presStyleCnt="0"/>
      <dgm:spPr/>
    </dgm:pt>
    <dgm:pt modelId="{D6A66975-85D3-4A28-A8F1-6BDC1402E535}" type="pres">
      <dgm:prSet presAssocID="{C5ABD448-899A-4C37-9630-3764D804B791}" presName="hierChild5" presStyleCnt="0"/>
      <dgm:spPr/>
    </dgm:pt>
    <dgm:pt modelId="{80BCBCA3-66DF-4F8D-8773-656590457D94}" type="pres">
      <dgm:prSet presAssocID="{436F35E3-107B-45BB-BDF0-B21120FB164E}" presName="hierChild5" presStyleCnt="0"/>
      <dgm:spPr/>
    </dgm:pt>
    <dgm:pt modelId="{E575AA3F-16A7-47FD-9331-B59572C7366D}" type="pres">
      <dgm:prSet presAssocID="{0323D4B6-B44D-40CF-8EF0-A6DB96DBC236}" presName="hierChild5" presStyleCnt="0"/>
      <dgm:spPr/>
    </dgm:pt>
    <dgm:pt modelId="{83085FB4-A0A7-4D16-96EF-D58F2BFC6576}" type="pres">
      <dgm:prSet presAssocID="{EB02C970-083A-4FAE-ACB2-56C79093208D}" presName="hierChild3" presStyleCnt="0"/>
      <dgm:spPr/>
    </dgm:pt>
  </dgm:ptLst>
  <dgm:cxnLst>
    <dgm:cxn modelId="{A2953802-46C5-435E-AF07-D801DF92FA3F}" type="presOf" srcId="{60FF0235-A7A7-4E24-9667-1E27E794BBC9}" destId="{80052F27-7A1C-4ECC-B6A4-0E7939B33E23}" srcOrd="1" destOrd="0" presId="urn:microsoft.com/office/officeart/2005/8/layout/orgChart1"/>
    <dgm:cxn modelId="{ED64FF03-5A4D-4ACB-92ED-DF05DEACA312}" type="presOf" srcId="{CF5A7618-CA94-441C-8F97-73FEF871F629}" destId="{B007F0B6-773D-4C25-917A-2EBD012CC10F}" srcOrd="1" destOrd="0" presId="urn:microsoft.com/office/officeart/2005/8/layout/orgChart1"/>
    <dgm:cxn modelId="{21EB7305-F23A-402F-8CA3-6B2131E75E72}" type="presOf" srcId="{86EA10E5-EE59-4998-BDD8-FBB4CF9959D6}" destId="{D399A85B-27D5-4EF5-AE81-A637FEB1AD89}" srcOrd="0" destOrd="0" presId="urn:microsoft.com/office/officeart/2005/8/layout/orgChart1"/>
    <dgm:cxn modelId="{07AEDC05-ACA3-46F5-BA30-F2109B8107CD}" type="presOf" srcId="{A94B25EE-668E-4F1E-939F-16E960F3EF47}" destId="{AABB4D6D-1CE4-4881-B32A-C019C5A80A9D}" srcOrd="1" destOrd="0" presId="urn:microsoft.com/office/officeart/2005/8/layout/orgChart1"/>
    <dgm:cxn modelId="{0C215406-8653-46AE-ADED-EF33543717FE}" type="presOf" srcId="{2A227970-071E-4F03-B18E-F2A45C1203F3}" destId="{30907050-3E64-49A5-A9FE-E5FE3119452C}" srcOrd="0" destOrd="0" presId="urn:microsoft.com/office/officeart/2005/8/layout/orgChart1"/>
    <dgm:cxn modelId="{39B2FE06-812F-4896-A76E-815623F3F2EB}" type="presOf" srcId="{2DED1173-6D1A-4E5A-A6E4-38DF93013FE3}" destId="{3755311B-9B40-45F4-8CE1-533E2F6FF923}" srcOrd="1" destOrd="0" presId="urn:microsoft.com/office/officeart/2005/8/layout/orgChart1"/>
    <dgm:cxn modelId="{8310AE07-7AF3-4681-90F5-F60565751490}" srcId="{ACDAE957-E8F5-4DF1-B728-B03E1C1ED056}" destId="{D657D8AF-63B6-4451-AA6E-6789E497F110}" srcOrd="3" destOrd="0" parTransId="{65AC3B76-B753-467B-A93A-FAE1032B186B}" sibTransId="{2BBE4076-2CB6-455E-8FCC-2D07C541E24A}"/>
    <dgm:cxn modelId="{CF893F08-02EB-4E05-9370-E47295FA0794}" srcId="{436F35E3-107B-45BB-BDF0-B21120FB164E}" destId="{BB46A8A3-C3A0-448B-AD97-FFB082BE0A51}" srcOrd="1" destOrd="0" parTransId="{836044A0-666C-4B31-B159-F53766202E6B}" sibTransId="{A34A6C06-48FF-4A38-B2A9-2CE40273463A}"/>
    <dgm:cxn modelId="{F0F9BA08-7D80-4291-B9B0-C62FE3B7E30A}" type="presOf" srcId="{4AB82003-305A-43DB-A50B-FA833A8436B1}" destId="{7B4A3267-6EE1-47BF-9630-9963B3000F68}" srcOrd="1" destOrd="0" presId="urn:microsoft.com/office/officeart/2005/8/layout/orgChart1"/>
    <dgm:cxn modelId="{969B5B0A-3390-4BD3-8658-13E26A74F6BE}" srcId="{392EC615-458E-4604-B5DD-B969320107D2}" destId="{B32A780E-D634-46C7-925A-71DE0097069B}" srcOrd="0" destOrd="0" parTransId="{C9C42BF0-2D1E-4EEE-93AC-1FA11005C779}" sibTransId="{9B6B02C9-B1A0-4DF0-A72B-F0807DF33EAB}"/>
    <dgm:cxn modelId="{96D8DB0A-57F9-4B52-B9EE-20E92DF0D0EE}" type="presOf" srcId="{CAAF9409-A474-4D24-9826-BC76B13D5058}" destId="{D06A4BCD-4052-4468-9308-84C0D1A63A5F}" srcOrd="1" destOrd="0" presId="urn:microsoft.com/office/officeart/2005/8/layout/orgChart1"/>
    <dgm:cxn modelId="{D76E490B-5336-4715-BB3A-8820D4155B97}" srcId="{BB46A8A3-C3A0-448B-AD97-FFB082BE0A51}" destId="{2DED1173-6D1A-4E5A-A6E4-38DF93013FE3}" srcOrd="0" destOrd="0" parTransId="{4E63FFE7-A8AE-43ED-84FD-196CB1B04D0F}" sibTransId="{6235B077-7333-4689-841F-F9E808FB30B4}"/>
    <dgm:cxn modelId="{9FB42F0C-3776-420D-9585-1FA60EE732F0}" type="presOf" srcId="{71511471-3212-4B1F-B044-97A6701AD2A9}" destId="{33920FFF-C7EB-4A55-97F6-0D22395FD888}" srcOrd="0" destOrd="0" presId="urn:microsoft.com/office/officeart/2005/8/layout/orgChart1"/>
    <dgm:cxn modelId="{EF74E20C-F16B-4E06-8CE3-D9CC9A709FDD}" type="presOf" srcId="{7CBB4423-6381-4F6B-89B7-378F279087F8}" destId="{57E5A9EB-2CB1-4BE7-860E-9E67B24A87B0}" srcOrd="0" destOrd="0" presId="urn:microsoft.com/office/officeart/2005/8/layout/orgChart1"/>
    <dgm:cxn modelId="{0721180F-EFF2-4C4A-980A-9199830E0B70}" type="presOf" srcId="{B6D30DEA-B656-46F1-88C0-1527A7E728C6}" destId="{8A1B586B-379F-4B57-9130-1C9B9DC6F283}" srcOrd="1" destOrd="0" presId="urn:microsoft.com/office/officeart/2005/8/layout/orgChart1"/>
    <dgm:cxn modelId="{DA98C40F-5F13-4509-B87D-E34E5F95181F}" type="presOf" srcId="{836044A0-666C-4B31-B159-F53766202E6B}" destId="{D2680243-946F-4FA4-A8D2-30E78D01EEE4}" srcOrd="0" destOrd="0" presId="urn:microsoft.com/office/officeart/2005/8/layout/orgChart1"/>
    <dgm:cxn modelId="{48E9D911-14AB-4967-9999-136B063DFE32}" type="presOf" srcId="{CC454C6B-DB54-4F8D-9FD1-27AF6974B5BE}" destId="{A3472E3B-DFC9-4301-A8F1-C41E3AA7E4AB}" srcOrd="0" destOrd="0" presId="urn:microsoft.com/office/officeart/2005/8/layout/orgChart1"/>
    <dgm:cxn modelId="{9E04F912-2993-4318-A58C-BDB7D73A7A50}" type="presOf" srcId="{E159C4EB-EBC9-4585-BFF5-A62D5C46AD5D}" destId="{E60FFBB7-EA3D-4BF3-BBB0-C9D80CC84A94}" srcOrd="0" destOrd="0" presId="urn:microsoft.com/office/officeart/2005/8/layout/orgChart1"/>
    <dgm:cxn modelId="{B2C38914-3F3E-4300-865D-CDBD70DA757A}" type="presOf" srcId="{DFC27E32-25A0-44EA-BA04-A4944BE400AA}" destId="{B7345509-0EE3-4729-9BA5-7FC91DFEC8B9}" srcOrd="0" destOrd="0" presId="urn:microsoft.com/office/officeart/2005/8/layout/orgChart1"/>
    <dgm:cxn modelId="{A4EA9214-B4F8-4621-8D6F-A2EB860C6AC3}" type="presOf" srcId="{E9992C9D-0041-409E-A336-F53BBD786556}" destId="{57F1B2EE-C310-4B95-823C-E4681EB4BDD4}" srcOrd="0" destOrd="0" presId="urn:microsoft.com/office/officeart/2005/8/layout/orgChart1"/>
    <dgm:cxn modelId="{826BEB14-BC05-4D6A-97AF-000534E517F8}" type="presOf" srcId="{9F77A32B-19A8-4460-BB39-D83F0EF0990C}" destId="{74389915-6C3D-4764-B635-0D7B898F93E9}" srcOrd="1" destOrd="0" presId="urn:microsoft.com/office/officeart/2005/8/layout/orgChart1"/>
    <dgm:cxn modelId="{03721815-2727-4EF8-B43E-B374D4E3C493}" srcId="{F29C81ED-9800-40B1-AE9F-E793B86E48F1}" destId="{42217FC7-B863-427B-A7F1-AFDBF44C6B9F}" srcOrd="0" destOrd="0" parTransId="{3DF2892C-1CFD-4DCB-88ED-82BDBFBF3909}" sibTransId="{396D5EC3-8FD9-490F-BEB5-373C051429D7}"/>
    <dgm:cxn modelId="{4E68F815-6E6A-4053-8425-05544ACC8741}" type="presOf" srcId="{462E003B-12D3-40FB-B2C5-2854727C88B5}" destId="{F1592FEC-255A-40B4-B929-C2C2724881A0}" srcOrd="0" destOrd="0" presId="urn:microsoft.com/office/officeart/2005/8/layout/orgChart1"/>
    <dgm:cxn modelId="{1FBC6D16-5917-4D50-9A27-926D4CD21CFB}" type="presOf" srcId="{EB02C970-083A-4FAE-ACB2-56C79093208D}" destId="{D1EDAECB-78E8-4358-B63E-36C59B604630}" srcOrd="1" destOrd="0" presId="urn:microsoft.com/office/officeart/2005/8/layout/orgChart1"/>
    <dgm:cxn modelId="{F1F18917-A1EB-4A6D-A8D2-EF1D7E62628D}" type="presOf" srcId="{5EE1E9F1-4382-4BB3-9A8C-F1ED08F762EC}" destId="{9BEA4E6C-F7A8-4FDD-97CF-644BF0E1B2FB}" srcOrd="0" destOrd="0" presId="urn:microsoft.com/office/officeart/2005/8/layout/orgChart1"/>
    <dgm:cxn modelId="{3D729119-CDEE-4B86-A09B-B95C7B6A5A64}" srcId="{156872B2-A9DF-4664-9BD6-312B348AEF27}" destId="{5D6A15A1-9D13-4C17-881C-95A9BD305D6B}" srcOrd="2" destOrd="0" parTransId="{8507B5B1-8EB4-48D5-992B-0ADABBAC2FDD}" sibTransId="{54E9BB66-6A52-428A-BEB0-1CDE14FEC263}"/>
    <dgm:cxn modelId="{8F45AD1A-9B3E-437C-BA67-53937A0EC015}" type="presOf" srcId="{FE190D82-0947-4992-9874-7BD6EC41810F}" destId="{A3EC0B3D-646E-4904-A7E1-E8D640CB2FC3}" srcOrd="0" destOrd="0" presId="urn:microsoft.com/office/officeart/2005/8/layout/orgChart1"/>
    <dgm:cxn modelId="{0BC1CC1D-C5E5-40FA-8E14-A3119AEFFC26}" type="presOf" srcId="{65AC3B76-B753-467B-A93A-FAE1032B186B}" destId="{65989A61-638F-4D9E-BEC8-7031DD8FF647}" srcOrd="0" destOrd="0" presId="urn:microsoft.com/office/officeart/2005/8/layout/orgChart1"/>
    <dgm:cxn modelId="{E209CE1E-3C0E-451D-A46B-0F77EC9A88D8}" type="presOf" srcId="{423B9E2F-B37E-4E81-880B-B3741C55EE17}" destId="{63314738-E315-4D8F-ADB5-5D2F03ABDD2D}" srcOrd="0" destOrd="0" presId="urn:microsoft.com/office/officeart/2005/8/layout/orgChart1"/>
    <dgm:cxn modelId="{5A91951F-A455-4A4D-BCE3-55ADCEBB66AC}" type="presOf" srcId="{DCF66BF6-0F25-461B-AD06-93304339D57E}" destId="{8C20F618-7264-4217-AB1F-D49FEC2CE517}" srcOrd="0" destOrd="0" presId="urn:microsoft.com/office/officeart/2005/8/layout/orgChart1"/>
    <dgm:cxn modelId="{0BEA1C20-AF51-4B41-897F-8067446A7E82}" type="presOf" srcId="{FC6E9ECB-8C34-412B-BA30-44A063409BFE}" destId="{F3F99FE5-885B-4507-A6FC-291833999D40}" srcOrd="1" destOrd="0" presId="urn:microsoft.com/office/officeart/2005/8/layout/orgChart1"/>
    <dgm:cxn modelId="{FCAA9920-A9F1-4575-95A5-8DB368BD4D5B}" srcId="{BB46A8A3-C3A0-448B-AD97-FFB082BE0A51}" destId="{ACDAE957-E8F5-4DF1-B728-B03E1C1ED056}" srcOrd="1" destOrd="0" parTransId="{DCF66BF6-0F25-461B-AD06-93304339D57E}" sibTransId="{01948A56-706C-44F0-839B-086BB29BA081}"/>
    <dgm:cxn modelId="{5B719B20-5232-4AF6-9591-6ED68CC37840}" type="presOf" srcId="{F6B53BCF-2259-44E2-80DF-8AA39C2CE259}" destId="{A1F64FD9-4584-424F-A9FC-63A1FEC5B023}" srcOrd="0" destOrd="0" presId="urn:microsoft.com/office/officeart/2005/8/layout/orgChart1"/>
    <dgm:cxn modelId="{5078BE20-8454-492D-B29A-3E22615AE235}" type="presOf" srcId="{A4B7C137-5458-4B2E-B71A-03B15D512EC8}" destId="{C8FAE0C4-37F0-489D-BC21-A0804CF00CA7}" srcOrd="1" destOrd="0" presId="urn:microsoft.com/office/officeart/2005/8/layout/orgChart1"/>
    <dgm:cxn modelId="{F911D020-F7DD-407F-84CC-B3234C73602D}" type="presOf" srcId="{5C72E3E3-1029-4358-8713-63AAE63FBA93}" destId="{D75FC6FA-9A41-4596-8DBF-4C977DB0A360}" srcOrd="0" destOrd="0" presId="urn:microsoft.com/office/officeart/2005/8/layout/orgChart1"/>
    <dgm:cxn modelId="{2C251923-72F4-4CDB-924F-299138594200}" type="presOf" srcId="{AE12068C-EBD3-411B-AA95-2D53A8F04110}" destId="{264E1898-C628-4A86-B727-C818100FA7EB}" srcOrd="1" destOrd="0" presId="urn:microsoft.com/office/officeart/2005/8/layout/orgChart1"/>
    <dgm:cxn modelId="{83802623-6CC6-4924-9635-A42A2DA8A327}" type="presOf" srcId="{8DCDC314-2436-45E2-A556-1949354168C7}" destId="{2D598EC3-AE59-4C00-9353-B9D9ED51E9B9}" srcOrd="0" destOrd="0" presId="urn:microsoft.com/office/officeart/2005/8/layout/orgChart1"/>
    <dgm:cxn modelId="{FD61DE24-D658-4E79-BAD9-949FB128E12D}" srcId="{2DED1173-6D1A-4E5A-A6E4-38DF93013FE3}" destId="{E4F57A3E-858C-48E9-9DDA-EA9A6D9A8870}" srcOrd="3" destOrd="0" parTransId="{DFC27E32-25A0-44EA-BA04-A4944BE400AA}" sibTransId="{FA787BFE-4B61-466F-8070-0BB0D8A3D9A4}"/>
    <dgm:cxn modelId="{4EEAB326-16A7-4DA5-B197-85E72D4BE933}" type="presOf" srcId="{DD6E75E3-1D05-4DDA-AC13-9580E0E66131}" destId="{D3DB1B22-597F-4F40-B01D-D4E7FCAC1721}" srcOrd="0" destOrd="0" presId="urn:microsoft.com/office/officeart/2005/8/layout/orgChart1"/>
    <dgm:cxn modelId="{ADEEF626-C0A0-4D49-B81E-B29497C3F383}" type="presOf" srcId="{41B8343C-976C-4B77-B4A2-511CEEBF2160}" destId="{D69EADCB-CFC8-4AC3-A7CA-6DAD5D2DDAFB}" srcOrd="0" destOrd="0" presId="urn:microsoft.com/office/officeart/2005/8/layout/orgChart1"/>
    <dgm:cxn modelId="{6C761528-0EAB-4D77-A9BB-72679F1D7FA8}" type="presOf" srcId="{2DED1173-6D1A-4E5A-A6E4-38DF93013FE3}" destId="{6E890A14-E467-477C-9C93-D7D7B572EFEE}" srcOrd="0" destOrd="0" presId="urn:microsoft.com/office/officeart/2005/8/layout/orgChart1"/>
    <dgm:cxn modelId="{EA66B628-D97B-4701-86FC-C71A95FA95B7}" type="presOf" srcId="{A8290356-2447-477D-93DE-D79EC4714AF0}" destId="{53EE93B3-18BA-4D94-935E-7ACB874B4801}" srcOrd="0" destOrd="0" presId="urn:microsoft.com/office/officeart/2005/8/layout/orgChart1"/>
    <dgm:cxn modelId="{88A08929-F765-4DA4-9B06-002A557D7248}" type="presOf" srcId="{A5D7BF39-C717-4F24-BF4C-DD6A2A1443A1}" destId="{DFE6DE61-1E36-4378-B2AF-6A3FD02311CC}" srcOrd="0" destOrd="0" presId="urn:microsoft.com/office/officeart/2005/8/layout/orgChart1"/>
    <dgm:cxn modelId="{0D01C829-0671-4BF4-8ED8-01DD6193355C}" type="presOf" srcId="{31931A20-C92C-4227-B503-1B04222A6780}" destId="{76687A8F-35D6-49C9-9652-B5FCB932ECA3}" srcOrd="0" destOrd="0" presId="urn:microsoft.com/office/officeart/2005/8/layout/orgChart1"/>
    <dgm:cxn modelId="{E9A1272A-994B-4BD9-BC22-91698505DC15}" type="presOf" srcId="{DCF23A02-FFE5-44C7-A021-9BC35F877138}" destId="{D0E2A09F-96D7-4B1F-989F-423B5F59F346}" srcOrd="1" destOrd="0" presId="urn:microsoft.com/office/officeart/2005/8/layout/orgChart1"/>
    <dgm:cxn modelId="{14CE4F2A-FF9D-4FCE-BE19-93FC27BC0E8C}" srcId="{40A6CC05-B0C5-433B-87F4-1B26322E8B4F}" destId="{A658CE1C-82FD-45C7-8FBB-C716530AAA59}" srcOrd="0" destOrd="0" parTransId="{97E132DE-4D02-4795-939C-371395B854A9}" sibTransId="{BF37DDAD-0E29-4A07-B95C-B1FFDF3F45DE}"/>
    <dgm:cxn modelId="{75FA3C2B-30C5-4C68-B624-480C3BB72EE4}" type="presOf" srcId="{C9C76BEE-5306-4C15-9E16-7C55B49F0618}" destId="{E38A562B-42B4-4A20-A8EE-C53525023CFB}" srcOrd="1" destOrd="0" presId="urn:microsoft.com/office/officeart/2005/8/layout/orgChart1"/>
    <dgm:cxn modelId="{93DD0D2D-9003-4FC8-A685-09A4BAB0B715}" srcId="{EB02C970-083A-4FAE-ACB2-56C79093208D}" destId="{0323D4B6-B44D-40CF-8EF0-A6DB96DBC236}" srcOrd="1" destOrd="0" parTransId="{9A68D55B-A648-4688-A5C2-C1AC03A11FB5}" sibTransId="{55B72319-0951-4372-8B6D-045083E9B229}"/>
    <dgm:cxn modelId="{F9A3D42D-B085-453F-A4FA-ACF8B4CC5D1F}" srcId="{E9992C9D-0041-409E-A336-F53BBD786556}" destId="{392EC615-458E-4604-B5DD-B969320107D2}" srcOrd="1" destOrd="0" parTransId="{5C72E3E3-1029-4358-8713-63AAE63FBA93}" sibTransId="{F3933FD1-9882-443E-96ED-DBD2DAB3A90A}"/>
    <dgm:cxn modelId="{025F552F-64BF-4247-85AD-80C2B42F69E0}" type="presOf" srcId="{BDB35CAE-6489-474D-B2F1-F2F9E2387871}" destId="{E1BAF7D3-BAA4-4563-B29F-093BAB8F4B32}" srcOrd="0" destOrd="0" presId="urn:microsoft.com/office/officeart/2005/8/layout/orgChart1"/>
    <dgm:cxn modelId="{EAB1B22F-2B3C-4968-A474-BABFB8D924B5}" type="presOf" srcId="{13307C9A-6C85-441B-B48A-D9D1A7AFA0A3}" destId="{19F0B0F6-2101-4FC6-8D9A-2F7A9E07B774}" srcOrd="1" destOrd="0" presId="urn:microsoft.com/office/officeart/2005/8/layout/orgChart1"/>
    <dgm:cxn modelId="{A6588E30-33FE-43E9-99FD-4E33E8D65453}" type="presOf" srcId="{CF65F988-0DCB-4BB8-B0E4-B84353572347}" destId="{93CAFD89-76E0-4161-BA4D-C9FE65E23118}" srcOrd="0" destOrd="0" presId="urn:microsoft.com/office/officeart/2005/8/layout/orgChart1"/>
    <dgm:cxn modelId="{4EAADB30-F62D-4021-8822-6418FE73D8FE}" type="presOf" srcId="{DA0ABD95-58C4-4229-9A1D-609917BD3467}" destId="{61ADB124-2C9F-42CB-AC89-516797AB17C0}" srcOrd="1" destOrd="0" presId="urn:microsoft.com/office/officeart/2005/8/layout/orgChart1"/>
    <dgm:cxn modelId="{CD952C31-7420-46F4-9F0A-450A64D2C738}" type="presOf" srcId="{13307C9A-6C85-441B-B48A-D9D1A7AFA0A3}" destId="{B37D52F7-C9D5-4CF6-80FD-9D4D32D76451}" srcOrd="0" destOrd="0" presId="urn:microsoft.com/office/officeart/2005/8/layout/orgChart1"/>
    <dgm:cxn modelId="{6C92D131-76B0-4EBA-B553-F2AB117B65A1}" type="presOf" srcId="{200DB071-A7B6-4AAE-92CF-A6947B855336}" destId="{E770434C-27F6-4E8E-8E4B-84D31CD9D42F}" srcOrd="1" destOrd="0" presId="urn:microsoft.com/office/officeart/2005/8/layout/orgChart1"/>
    <dgm:cxn modelId="{86802532-6012-4D48-87B9-0BCFB12224F8}" srcId="{E9992C9D-0041-409E-A336-F53BBD786556}" destId="{DA0ABD95-58C4-4229-9A1D-609917BD3467}" srcOrd="3" destOrd="0" parTransId="{B3EDC644-2694-4127-AFAC-2425E2300EF5}" sibTransId="{CE9C490C-FC8E-49ED-ADF0-B265A9F6DC98}"/>
    <dgm:cxn modelId="{130D6632-58E0-4FF4-9497-C591746520AE}" srcId="{A94B25EE-668E-4F1E-939F-16E960F3EF47}" destId="{190A8E35-A573-40DB-A9AA-99EE2E567159}" srcOrd="1" destOrd="0" parTransId="{7E221B50-5496-44FB-A502-AB59CDE6E415}" sibTransId="{3A627D10-4F11-46C8-BC5B-32362A16D4C1}"/>
    <dgm:cxn modelId="{7CFB8633-3151-4EFB-9AFA-0ECBAC674163}" type="presOf" srcId="{9A68D55B-A648-4688-A5C2-C1AC03A11FB5}" destId="{17ABFC4B-2EDB-4743-9AC4-15B060F0ABE3}" srcOrd="0" destOrd="0" presId="urn:microsoft.com/office/officeart/2005/8/layout/orgChart1"/>
    <dgm:cxn modelId="{34361134-21F2-428E-97BF-03B097217708}" type="presOf" srcId="{21C52413-BCBA-414D-99C9-64EA29FE40AD}" destId="{D3528E20-FBB2-46EA-B221-15A14D20C269}" srcOrd="1" destOrd="0" presId="urn:microsoft.com/office/officeart/2005/8/layout/orgChart1"/>
    <dgm:cxn modelId="{1EEB0F36-9BBD-4DC1-A1FF-7E54DB856F3C}" type="presOf" srcId="{C245C38D-20FA-4A3E-A726-418B274BC724}" destId="{BA6926DA-BF5A-4E0B-9321-9A8532EE0A9E}" srcOrd="0" destOrd="0" presId="urn:microsoft.com/office/officeart/2005/8/layout/orgChart1"/>
    <dgm:cxn modelId="{FDA4F837-2C16-46F7-850F-21D1E9BB716D}" type="presOf" srcId="{CA073106-37EF-45D4-809B-38A0DF0CF842}" destId="{6B7454FC-D56A-439C-B113-E6DB5430112D}" srcOrd="0" destOrd="0" presId="urn:microsoft.com/office/officeart/2005/8/layout/orgChart1"/>
    <dgm:cxn modelId="{7C822E3A-A90E-4A24-BB88-B2106803DDD7}" type="presOf" srcId="{56ABF5FC-1C68-473A-84CB-9783DAAF3BE6}" destId="{B8C229C1-C5EF-4CAB-841D-865940085148}" srcOrd="0" destOrd="0" presId="urn:microsoft.com/office/officeart/2005/8/layout/orgChart1"/>
    <dgm:cxn modelId="{E2DFA33A-9FF3-4FEF-B30C-7D5B6172B056}" type="presOf" srcId="{392EC615-458E-4604-B5DD-B969320107D2}" destId="{9A69B1E5-6C90-42BF-A0B8-6D41FA17A75B}" srcOrd="1" destOrd="0" presId="urn:microsoft.com/office/officeart/2005/8/layout/orgChart1"/>
    <dgm:cxn modelId="{38AC6D3B-16BC-484E-B1D2-C39175F18820}" type="presOf" srcId="{E9992C9D-0041-409E-A336-F53BBD786556}" destId="{472DDF85-0B8D-43F4-A59C-5B40AD3F0B43}" srcOrd="1" destOrd="0" presId="urn:microsoft.com/office/officeart/2005/8/layout/orgChart1"/>
    <dgm:cxn modelId="{07A53F3C-C6BB-4411-A695-6CBD1ADD256E}" type="presOf" srcId="{D657D8AF-63B6-4451-AA6E-6789E497F110}" destId="{54B01C02-3ED9-4502-B1E3-E30859BC3928}" srcOrd="0" destOrd="0" presId="urn:microsoft.com/office/officeart/2005/8/layout/orgChart1"/>
    <dgm:cxn modelId="{0783433C-1362-42FD-86F8-B63C2ED023CA}" type="presOf" srcId="{6CDC4395-3065-4877-B510-E74F49B6B1F7}" destId="{D9ED76A0-2CF1-446D-A690-88F9520102D6}" srcOrd="1" destOrd="0" presId="urn:microsoft.com/office/officeart/2005/8/layout/orgChart1"/>
    <dgm:cxn modelId="{14DA9B3D-AC29-4724-ABF2-335938FC96B0}" type="presOf" srcId="{ACBE1361-4D31-4F72-A375-50F986BC2212}" destId="{630BD5E9-715C-4F2F-92F8-2FCAF5B598B0}" srcOrd="0" destOrd="0" presId="urn:microsoft.com/office/officeart/2005/8/layout/orgChart1"/>
    <dgm:cxn modelId="{4E91AE40-A0DE-4E87-BBC9-510C3918D060}" srcId="{2DED1173-6D1A-4E5A-A6E4-38DF93013FE3}" destId="{C049C224-BE63-4EAC-BA88-07F2A48EB639}" srcOrd="1" destOrd="0" parTransId="{45899974-6053-4AEC-A132-2CFDA0EACF6E}" sibTransId="{01B164D9-8549-4937-9FF8-F424C4782AC7}"/>
    <dgm:cxn modelId="{548EE440-9C9C-47B9-B992-15A1066EA6B5}" srcId="{392EC615-458E-4604-B5DD-B969320107D2}" destId="{B6D30DEA-B656-46F1-88C0-1527A7E728C6}" srcOrd="3" destOrd="0" parTransId="{2A227970-071E-4F03-B18E-F2A45C1203F3}" sibTransId="{3D7F8B2B-EEDB-4124-A76C-EF814948FBDF}"/>
    <dgm:cxn modelId="{8A6E4C5B-69C9-4C56-80D2-0C08D9D23816}" type="presOf" srcId="{6951A0D5-CB27-41CD-BFBC-3F098A05F3ED}" destId="{62FF1FCB-3D13-4296-B4BB-2B1693239D60}" srcOrd="0" destOrd="0" presId="urn:microsoft.com/office/officeart/2005/8/layout/orgChart1"/>
    <dgm:cxn modelId="{76FA335C-4FDB-4455-96C9-5DC894F9ACCA}" srcId="{423B9E2F-B37E-4E81-880B-B3741C55EE17}" destId="{DCF23A02-FFE5-44C7-A021-9BC35F877138}" srcOrd="1" destOrd="0" parTransId="{FFA0A588-8F3C-4AE6-9BEB-A1C63434A7FB}" sibTransId="{5E940E32-0D7F-4779-90A8-6EEF3CA50153}"/>
    <dgm:cxn modelId="{A2EFA55D-C948-42AF-9549-4A9AE48945C8}" type="presOf" srcId="{1FEC01FB-C6BD-4CBC-9BC9-C1AD141B2F62}" destId="{A3F958C7-41A4-4990-8B5E-537ED8CCA2A1}" srcOrd="1" destOrd="0" presId="urn:microsoft.com/office/officeart/2005/8/layout/orgChart1"/>
    <dgm:cxn modelId="{3BFBC45E-4E39-4A93-9AA8-870F600B0CDD}" srcId="{392EC615-458E-4604-B5DD-B969320107D2}" destId="{6CDC4395-3065-4877-B510-E74F49B6B1F7}" srcOrd="2" destOrd="0" parTransId="{5EEA9BFF-F5A8-489D-83F7-B47E7B76F921}" sibTransId="{B256E4B4-B02F-4B1F-B130-2B98DA5A734B}"/>
    <dgm:cxn modelId="{84331B60-5CD4-49A4-9FB8-53FD33D776DA}" type="presOf" srcId="{A1DBA0F4-3C44-4A19-BA17-4948F5E292AE}" destId="{EC1D2E34-FE8B-453F-8B11-3BC765475CE7}" srcOrd="0" destOrd="0" presId="urn:microsoft.com/office/officeart/2005/8/layout/orgChart1"/>
    <dgm:cxn modelId="{36393B41-298D-409B-B663-EC7972D459F8}" type="presOf" srcId="{7D4CF345-9D5A-4339-8744-15245B490CF2}" destId="{67B8B22C-7601-4F10-9E2B-6193A7EA0E9E}" srcOrd="0" destOrd="0" presId="urn:microsoft.com/office/officeart/2005/8/layout/orgChart1"/>
    <dgm:cxn modelId="{1B456861-6BCE-487F-BDC5-8040C8ABF8B1}" type="presOf" srcId="{032003B0-5CB3-4759-BA79-FE44F9FAAF47}" destId="{4B7515FD-29D3-40FD-8871-3782BB084CC8}" srcOrd="1" destOrd="0" presId="urn:microsoft.com/office/officeart/2005/8/layout/orgChart1"/>
    <dgm:cxn modelId="{D5FC7341-53B9-4471-BFED-AFC55D035B70}" type="presOf" srcId="{1FEC01FB-C6BD-4CBC-9BC9-C1AD141B2F62}" destId="{43E7CFD6-66D1-4890-AB4D-56ADDC57AE02}" srcOrd="0" destOrd="0" presId="urn:microsoft.com/office/officeart/2005/8/layout/orgChart1"/>
    <dgm:cxn modelId="{DC8E8642-3891-4A9E-82CC-E4F8AB59B28E}" srcId="{156872B2-A9DF-4664-9BD6-312B348AEF27}" destId="{D834AAD1-E324-4F78-90FB-8DCC21A8AE30}" srcOrd="0" destOrd="0" parTransId="{BE87F57E-83A1-4ECB-A3A2-C28251848DC0}" sibTransId="{5A1A8877-3C30-4B2F-8B93-87F8249BDC08}"/>
    <dgm:cxn modelId="{82401D43-336C-46D0-9A7D-AC056B00753E}" srcId="{60FF0235-A7A7-4E24-9667-1E27E794BBC9}" destId="{21C52413-BCBA-414D-99C9-64EA29FE40AD}" srcOrd="0" destOrd="0" parTransId="{8DCDC314-2436-45E2-A556-1949354168C7}" sibTransId="{E4D6C903-FA6B-4E21-9794-F6AC561364AD}"/>
    <dgm:cxn modelId="{61212343-FCD7-46BE-8812-C5A5CB814A06}" type="presOf" srcId="{5D6A15A1-9D13-4C17-881C-95A9BD305D6B}" destId="{36AEF390-BAA0-41A9-998D-7AF9F717BE1F}" srcOrd="0" destOrd="0" presId="urn:microsoft.com/office/officeart/2005/8/layout/orgChart1"/>
    <dgm:cxn modelId="{222D3E63-917A-41BA-AC41-EC20515CE223}" type="presOf" srcId="{87C3E660-71C3-4573-819F-D70E5DF06769}" destId="{E8AD4BDE-9A72-499E-AAE1-7310F49AE7C7}" srcOrd="0" destOrd="0" presId="urn:microsoft.com/office/officeart/2005/8/layout/orgChart1"/>
    <dgm:cxn modelId="{E148AB63-550D-4922-8C3A-1248FE03649E}" type="presOf" srcId="{9D4A9E67-FD5E-48C7-AE2B-96072A6E2536}" destId="{4B85F1E5-0281-40AF-91E8-80B00ED0D6F4}" srcOrd="0" destOrd="0" presId="urn:microsoft.com/office/officeart/2005/8/layout/orgChart1"/>
    <dgm:cxn modelId="{C52AE963-D85D-4443-AB4A-A253A6756AE4}" srcId="{E9992C9D-0041-409E-A336-F53BBD786556}" destId="{40A6CC05-B0C5-433B-87F4-1B26322E8B4F}" srcOrd="0" destOrd="0" parTransId="{6A49C315-DDA5-458A-88DD-8CF5610EA8C5}" sibTransId="{B2DEA41E-4306-4B61-9B58-9E229A4D1461}"/>
    <dgm:cxn modelId="{FE7EC764-794C-47DB-A609-C747F806CFBC}" type="presOf" srcId="{CA073106-37EF-45D4-809B-38A0DF0CF842}" destId="{7404730D-AD7C-47B7-935F-BD4864A78501}" srcOrd="1" destOrd="0" presId="urn:microsoft.com/office/officeart/2005/8/layout/orgChart1"/>
    <dgm:cxn modelId="{4C171C66-0F2A-4D0E-A953-891CD2898F1E}" type="presOf" srcId="{6951A0D5-CB27-41CD-BFBC-3F098A05F3ED}" destId="{C10E1140-A4E4-42DD-9A5C-41E35C32E7A5}" srcOrd="1" destOrd="0" presId="urn:microsoft.com/office/officeart/2005/8/layout/orgChart1"/>
    <dgm:cxn modelId="{56A39846-4E52-4CB4-AAC5-60804519CA04}" type="presOf" srcId="{60383C10-EA10-4B8F-8D8A-9F7F00A3E566}" destId="{F4E5096A-897C-494B-B86D-EE6E42F537FC}" srcOrd="0" destOrd="0" presId="urn:microsoft.com/office/officeart/2005/8/layout/orgChart1"/>
    <dgm:cxn modelId="{D380E166-B039-458D-BAE3-3F70F2DAC894}" type="presOf" srcId="{BDB35CAE-6489-474D-B2F1-F2F9E2387871}" destId="{7AA771C7-8C14-4B2B-9AF5-6035CCDCB939}" srcOrd="1" destOrd="0" presId="urn:microsoft.com/office/officeart/2005/8/layout/orgChart1"/>
    <dgm:cxn modelId="{90020A68-CCDE-40C8-B794-A0159732CE54}" type="presOf" srcId="{6CDC4395-3065-4877-B510-E74F49B6B1F7}" destId="{535D9D9F-B1E5-49E5-B6A2-1739CA1C2ECC}" srcOrd="0" destOrd="0" presId="urn:microsoft.com/office/officeart/2005/8/layout/orgChart1"/>
    <dgm:cxn modelId="{3AAD9B48-DC85-4757-B379-719E0B96C7BF}" type="presOf" srcId="{0323D4B6-B44D-40CF-8EF0-A6DB96DBC236}" destId="{9BB0AE11-AB03-41B4-8F99-F631EEEEC651}" srcOrd="0" destOrd="0" presId="urn:microsoft.com/office/officeart/2005/8/layout/orgChart1"/>
    <dgm:cxn modelId="{AA94C948-3A49-4E5D-9CD4-2D5AFD2D9823}" srcId="{87C3E660-71C3-4573-819F-D70E5DF06769}" destId="{A5D7BF39-C717-4F24-BF4C-DD6A2A1443A1}" srcOrd="1" destOrd="0" parTransId="{FC3E5E00-9C0E-44AF-B215-37CE067AA579}" sibTransId="{A8763FE9-AC80-4050-9421-83DF036DEA6A}"/>
    <dgm:cxn modelId="{009DFE48-763E-402A-B942-0323D03B6242}" srcId="{2DED1173-6D1A-4E5A-A6E4-38DF93013FE3}" destId="{AE12068C-EBD3-411B-AA95-2D53A8F04110}" srcOrd="5" destOrd="0" parTransId="{5B6300D0-55E8-4DBE-AE66-4EA19A18FA9E}" sibTransId="{E55366EE-7E6A-4D6C-8A9E-DF7728D0F3AC}"/>
    <dgm:cxn modelId="{EEDE524A-2E4E-4F67-9E24-3A3B8B09B2C1}" type="presOf" srcId="{B3EDC644-2694-4127-AFAC-2425E2300EF5}" destId="{02DB0A57-7B3C-4F59-8EA4-F5F01424476E}" srcOrd="0" destOrd="0" presId="urn:microsoft.com/office/officeart/2005/8/layout/orgChart1"/>
    <dgm:cxn modelId="{1AF0726A-23FB-4DF6-BE37-7FE742703473}" type="presOf" srcId="{392EC615-458E-4604-B5DD-B969320107D2}" destId="{53E9FA93-0BE1-4D5F-B82A-DDB287066683}" srcOrd="0" destOrd="0" presId="urn:microsoft.com/office/officeart/2005/8/layout/orgChart1"/>
    <dgm:cxn modelId="{06845A4A-2151-4DEC-8393-F4F5AA09D626}" type="presOf" srcId="{5D6A15A1-9D13-4C17-881C-95A9BD305D6B}" destId="{0B75741D-3FF9-4A29-993D-9E68631A482B}" srcOrd="1" destOrd="0" presId="urn:microsoft.com/office/officeart/2005/8/layout/orgChart1"/>
    <dgm:cxn modelId="{DA00E64A-AEF7-443D-8DDF-51522333705A}" type="presOf" srcId="{F29C81ED-9800-40B1-AE9F-E793B86E48F1}" destId="{9405388E-CB59-45E6-A458-B35706F1B021}" srcOrd="1" destOrd="0" presId="urn:microsoft.com/office/officeart/2005/8/layout/orgChart1"/>
    <dgm:cxn modelId="{AC90306B-B4EC-45A5-9763-FBCB1CB8654B}" type="presOf" srcId="{423B9E2F-B37E-4E81-880B-B3741C55EE17}" destId="{2E4C636C-47D4-4046-8799-B59E4FF03C62}" srcOrd="1" destOrd="0" presId="urn:microsoft.com/office/officeart/2005/8/layout/orgChart1"/>
    <dgm:cxn modelId="{70015E4B-08A4-4D6E-BE4C-1EE19CC4901F}" type="presOf" srcId="{D9B06B63-4A43-474D-B9A7-AE2615934673}" destId="{7C26FAD2-FFF0-40BB-8BD2-8FC2028387C8}" srcOrd="0" destOrd="0" presId="urn:microsoft.com/office/officeart/2005/8/layout/orgChart1"/>
    <dgm:cxn modelId="{0BC8BA4B-6E7D-4475-ADBD-31C8C7F755F2}" srcId="{87C3E660-71C3-4573-819F-D70E5DF06769}" destId="{99105718-37F3-46AF-B93F-C05827D1126A}" srcOrd="0" destOrd="0" parTransId="{ACBE1361-4D31-4F72-A375-50F986BC2212}" sibTransId="{5623DDE5-1D7D-4B59-B9F5-5B25C2F56047}"/>
    <dgm:cxn modelId="{8F8F134C-3F07-40F0-A75A-47C27B91059B}" type="presOf" srcId="{156872B2-A9DF-4664-9BD6-312B348AEF27}" destId="{2B0341C8-7DF1-4D11-BBE5-D9D82911CDC5}" srcOrd="0" destOrd="0" presId="urn:microsoft.com/office/officeart/2005/8/layout/orgChart1"/>
    <dgm:cxn modelId="{07DE186C-39B7-4537-BFC5-61A5C62C0E84}" type="presOf" srcId="{11B8879B-1E37-46C6-BE5C-658A734FC53C}" destId="{EBCE68CD-DB38-48F8-9645-3692B6C34023}" srcOrd="0" destOrd="0" presId="urn:microsoft.com/office/officeart/2005/8/layout/orgChart1"/>
    <dgm:cxn modelId="{4A9E474C-A10A-4BB4-BF24-C7898C90AB50}" type="presOf" srcId="{190A8E35-A573-40DB-A9AA-99EE2E567159}" destId="{B20D4BEC-89A9-46E2-AE46-75255FB78E0F}" srcOrd="1" destOrd="0" presId="urn:microsoft.com/office/officeart/2005/8/layout/orgChart1"/>
    <dgm:cxn modelId="{2AC2606D-9E2E-4D5A-BDAD-170248AF1FCE}" type="presOf" srcId="{200DB071-A7B6-4AAE-92CF-A6947B855336}" destId="{622346D0-42FD-4EF7-BAB2-92346CCCEA33}" srcOrd="0" destOrd="0" presId="urn:microsoft.com/office/officeart/2005/8/layout/orgChart1"/>
    <dgm:cxn modelId="{BC4F734D-DB20-4385-9046-72071F0769CD}" type="presOf" srcId="{F253081F-60A0-4AA3-9561-691ABF23CEF8}" destId="{09C79E9B-8EB4-4468-A8C1-B80A41C85CE4}" srcOrd="0" destOrd="0" presId="urn:microsoft.com/office/officeart/2005/8/layout/orgChart1"/>
    <dgm:cxn modelId="{D666C84D-89E1-49CE-B659-0FC1723566DE}" type="presOf" srcId="{CB8FE592-6E99-4DE7-A5D4-FF552B7296DC}" destId="{3321CF02-AD7D-4359-A060-F64CD53A740D}" srcOrd="0" destOrd="0" presId="urn:microsoft.com/office/officeart/2005/8/layout/orgChart1"/>
    <dgm:cxn modelId="{B81C316E-933F-4669-8363-A68EFB39C455}" srcId="{2DED1173-6D1A-4E5A-A6E4-38DF93013FE3}" destId="{1BB34DE7-AD5E-4839-B707-6172A7ABC470}" srcOrd="0" destOrd="0" parTransId="{6BF4269C-EEA0-442A-812F-43149029CE0E}" sibTransId="{9B1E25E2-4A79-447E-B8BC-2517C9C0EE13}"/>
    <dgm:cxn modelId="{C13BB54E-DC0C-4E9D-AFFB-08C91B8113A5}" type="presOf" srcId="{35AA72D5-57CC-4A2F-B72F-87106DB9ED42}" destId="{7BE0CC20-09B1-4E79-9A73-A890CA35E561}" srcOrd="0" destOrd="0" presId="urn:microsoft.com/office/officeart/2005/8/layout/orgChart1"/>
    <dgm:cxn modelId="{26B7F54E-D5D6-4CAA-9490-F6418AA5C718}" srcId="{2DED1173-6D1A-4E5A-A6E4-38DF93013FE3}" destId="{6951A0D5-CB27-41CD-BFBC-3F098A05F3ED}" srcOrd="4" destOrd="0" parTransId="{31931A20-C92C-4227-B503-1B04222A6780}" sibTransId="{DC9F0D97-B732-4C09-AD36-DBA93FD38888}"/>
    <dgm:cxn modelId="{A3704450-52EF-437A-8B12-68F5A1FE1070}" type="presOf" srcId="{C5ABD448-899A-4C37-9630-3764D804B791}" destId="{8BA69B09-4C5D-4784-9F04-2C9441AB6DAC}" srcOrd="1" destOrd="0" presId="urn:microsoft.com/office/officeart/2005/8/layout/orgChart1"/>
    <dgm:cxn modelId="{D0FB7A70-F2DA-4EEF-B162-D9A9D548A4D4}" type="presOf" srcId="{5BF73D90-FF6D-4BC8-9D39-5839D18DA1F7}" destId="{8D6878CE-E530-438C-A08E-E1E63F50DC14}" srcOrd="0" destOrd="0" presId="urn:microsoft.com/office/officeart/2005/8/layout/orgChart1"/>
    <dgm:cxn modelId="{18D3B070-DB15-4777-8B2A-F424021E4F14}" type="presOf" srcId="{BB46A8A3-C3A0-448B-AD97-FFB082BE0A51}" destId="{F0B50AC1-C8AA-4849-BC93-D09BC6C0D6C4}" srcOrd="1" destOrd="0" presId="urn:microsoft.com/office/officeart/2005/8/layout/orgChart1"/>
    <dgm:cxn modelId="{D2724F51-1539-4F72-A9C5-324B9248D84E}" type="presOf" srcId="{C049C224-BE63-4EAC-BA88-07F2A48EB639}" destId="{5B6BF6A1-F4A9-498C-A0E0-3FB6B54D2217}" srcOrd="1" destOrd="0" presId="urn:microsoft.com/office/officeart/2005/8/layout/orgChart1"/>
    <dgm:cxn modelId="{7F5E9B71-187E-4AB9-A27D-63C5E89ACD2A}" type="presOf" srcId="{C049C224-BE63-4EAC-BA88-07F2A48EB639}" destId="{1068541E-ADF7-491C-B3AF-005BEB53AF74}" srcOrd="0" destOrd="0" presId="urn:microsoft.com/office/officeart/2005/8/layout/orgChart1"/>
    <dgm:cxn modelId="{393BB272-07BA-418F-82F8-A24421C92B0E}" type="presOf" srcId="{CC454C6B-DB54-4F8D-9FD1-27AF6974B5BE}" destId="{A6E9552A-F404-40CC-B2B4-E56713898342}" srcOrd="1" destOrd="0" presId="urn:microsoft.com/office/officeart/2005/8/layout/orgChart1"/>
    <dgm:cxn modelId="{A5B41D73-B77C-4CD3-A96E-D0EFE896F494}" srcId="{A1DBA0F4-3C44-4A19-BA17-4948F5E292AE}" destId="{CA073106-37EF-45D4-809B-38A0DF0CF842}" srcOrd="2" destOrd="0" parTransId="{8B7C93E3-7505-4FA9-B28D-BC3E23F40B43}" sibTransId="{2BDCA8DA-88E8-444C-A362-C564E5E4D9A4}"/>
    <dgm:cxn modelId="{1F8A3153-CB4D-4C26-9DAC-554857DC036A}" type="presOf" srcId="{462E003B-12D3-40FB-B2C5-2854727C88B5}" destId="{7559CE6A-9211-4F7B-9E87-9245BC4568EB}" srcOrd="1" destOrd="0" presId="urn:microsoft.com/office/officeart/2005/8/layout/orgChart1"/>
    <dgm:cxn modelId="{3B7AB573-36CE-4F0A-8909-3394984333EB}" type="presOf" srcId="{BB46A8A3-C3A0-448B-AD97-FFB082BE0A51}" destId="{D1290E30-29D1-465D-8979-D295BBE54EAA}" srcOrd="0" destOrd="0" presId="urn:microsoft.com/office/officeart/2005/8/layout/orgChart1"/>
    <dgm:cxn modelId="{F1842854-AF3E-45A0-B7A2-AB432653AE01}" type="presOf" srcId="{A20A69D4-DBA7-4097-BFEF-653D82558A39}" destId="{ACECFE3C-78BE-4037-9DAE-0FB8F8E06238}" srcOrd="0" destOrd="0" presId="urn:microsoft.com/office/officeart/2005/8/layout/orgChart1"/>
    <dgm:cxn modelId="{0A42F974-C18E-4533-AB58-D76FE3F4CA54}" type="presOf" srcId="{5EEA9BFF-F5A8-489D-83F7-B47E7B76F921}" destId="{7BBB1A03-711A-47F8-8ED6-B3380A2A231F}" srcOrd="0" destOrd="0" presId="urn:microsoft.com/office/officeart/2005/8/layout/orgChart1"/>
    <dgm:cxn modelId="{C1C5FF56-4F18-4009-AC89-C1ED1A19F5C8}" type="presOf" srcId="{CAAF9409-A474-4D24-9826-BC76B13D5058}" destId="{00E95839-8AFE-47D5-844E-B0E1DF34DEB0}" srcOrd="0" destOrd="0" presId="urn:microsoft.com/office/officeart/2005/8/layout/orgChart1"/>
    <dgm:cxn modelId="{84781D57-24B7-46D2-8E7D-E99CF46C2655}" type="presOf" srcId="{B32A780E-D634-46C7-925A-71DE0097069B}" destId="{6D9220B8-793B-4414-8E54-B2C4FBA32EAA}" srcOrd="1" destOrd="0" presId="urn:microsoft.com/office/officeart/2005/8/layout/orgChart1"/>
    <dgm:cxn modelId="{31CD8977-3411-48F1-8E7C-9879995728DA}" srcId="{87C3E660-71C3-4573-819F-D70E5DF06769}" destId="{CAAF9409-A474-4D24-9826-BC76B13D5058}" srcOrd="2" destOrd="0" parTransId="{71511471-3212-4B1F-B044-97A6701AD2A9}" sibTransId="{0965CF23-6863-4903-A9B8-CB3D2C3BA184}"/>
    <dgm:cxn modelId="{647D4358-3308-4485-8841-7FE4FC388E6C}" srcId="{ACDAE957-E8F5-4DF1-B728-B03E1C1ED056}" destId="{A4B7C137-5458-4B2E-B71A-03B15D512EC8}" srcOrd="0" destOrd="0" parTransId="{5BF73D90-FF6D-4BC8-9D39-5839D18DA1F7}" sibTransId="{DE14D79E-3EF6-4162-95CC-B50D48BE5513}"/>
    <dgm:cxn modelId="{3BB0D858-1025-4AED-B331-6FB907668C37}" type="presOf" srcId="{87C3E660-71C3-4573-819F-D70E5DF06769}" destId="{65A58716-0461-43BD-A51B-634DB32687D0}" srcOrd="1" destOrd="0" presId="urn:microsoft.com/office/officeart/2005/8/layout/orgChart1"/>
    <dgm:cxn modelId="{ED1FE578-FBFD-4E32-B0ED-E7625FACF062}" type="presOf" srcId="{42217FC7-B863-427B-A7F1-AFDBF44C6B9F}" destId="{0A9C92B8-057F-4CC7-AC51-93E7E9136E51}" srcOrd="1" destOrd="0" presId="urn:microsoft.com/office/officeart/2005/8/layout/orgChart1"/>
    <dgm:cxn modelId="{0F9E7E7A-5D73-4ED6-B1D5-62E5749F0E6C}" type="presOf" srcId="{0323D4B6-B44D-40CF-8EF0-A6DB96DBC236}" destId="{19175C96-50BD-4605-A8A8-232FC77D5BF1}" srcOrd="1" destOrd="0" presId="urn:microsoft.com/office/officeart/2005/8/layout/orgChart1"/>
    <dgm:cxn modelId="{17E0A87A-7BD7-4EE0-A9BA-4EE825734FFB}" srcId="{A1DBA0F4-3C44-4A19-BA17-4948F5E292AE}" destId="{BDB35CAE-6489-474D-B2F1-F2F9E2387871}" srcOrd="3" destOrd="0" parTransId="{B3FB1310-DE44-45CA-8759-4711BCC34E92}" sibTransId="{CBCCBD91-63C4-4272-B71B-4BFB774B31BC}"/>
    <dgm:cxn modelId="{DB00AE7B-DFD4-4A9D-9239-A1A2B83FA6CD}" type="presOf" srcId="{EB02C970-083A-4FAE-ACB2-56C79093208D}" destId="{29530D58-C592-4211-90C6-06059166D7E3}" srcOrd="0" destOrd="0" presId="urn:microsoft.com/office/officeart/2005/8/layout/orgChart1"/>
    <dgm:cxn modelId="{CF14C87C-1C91-4C31-BE92-7404D8AC4D77}" type="presOf" srcId="{032003B0-5CB3-4759-BA79-FE44F9FAAF47}" destId="{221049FC-8A46-48F5-9237-0A66CFCF687F}" srcOrd="0" destOrd="0" presId="urn:microsoft.com/office/officeart/2005/8/layout/orgChart1"/>
    <dgm:cxn modelId="{8269A881-D68E-46EF-AD40-5C8592300BFC}" type="presOf" srcId="{8630E042-3C82-427C-97BC-6C577C8DA311}" destId="{1C6307F1-E5C3-4562-8A9A-03B140FD53EB}" srcOrd="0" destOrd="0" presId="urn:microsoft.com/office/officeart/2005/8/layout/orgChart1"/>
    <dgm:cxn modelId="{9F9C1082-9838-4D9B-8623-772D9AD33357}" type="presOf" srcId="{C5ABD448-899A-4C37-9630-3764D804B791}" destId="{67F55E6C-7A5C-43D2-A232-C03CC2624F47}" srcOrd="0" destOrd="0" presId="urn:microsoft.com/office/officeart/2005/8/layout/orgChart1"/>
    <dgm:cxn modelId="{849E4482-8392-4A2F-BB83-1FC65B0F8330}" type="presOf" srcId="{44E19C4E-61AA-4B4E-8F6D-CCC2A3DF8603}" destId="{28B75B44-DF16-45B5-ABB7-4F88708CFF79}" srcOrd="1" destOrd="0" presId="urn:microsoft.com/office/officeart/2005/8/layout/orgChart1"/>
    <dgm:cxn modelId="{1A823F84-C2BD-44B4-ADCD-6E30904AC98B}" type="presOf" srcId="{A94B25EE-668E-4F1E-939F-16E960F3EF47}" destId="{7E643B8A-5466-4516-BEF8-EDB167134ACC}" srcOrd="0" destOrd="0" presId="urn:microsoft.com/office/officeart/2005/8/layout/orgChart1"/>
    <dgm:cxn modelId="{A379EE85-40F2-450A-92D7-6C32133A9484}" type="presOf" srcId="{190A8E35-A573-40DB-A9AA-99EE2E567159}" destId="{F8ADCC6B-3497-4EB5-9061-B31E327D6E3C}" srcOrd="0" destOrd="0" presId="urn:microsoft.com/office/officeart/2005/8/layout/orgChart1"/>
    <dgm:cxn modelId="{DCC09586-9531-4693-A891-22C30D3DE4FC}" type="presOf" srcId="{D657D8AF-63B6-4451-AA6E-6789E497F110}" destId="{D919EDCA-2BE8-4D27-BB69-36770A241FBB}" srcOrd="1" destOrd="0" presId="urn:microsoft.com/office/officeart/2005/8/layout/orgChart1"/>
    <dgm:cxn modelId="{4501E088-6DE7-4E01-B147-4FD24049EEA2}" srcId="{EB02C970-083A-4FAE-ACB2-56C79093208D}" destId="{A94B25EE-668E-4F1E-939F-16E960F3EF47}" srcOrd="0" destOrd="0" parTransId="{A8290356-2447-477D-93DE-D79EC4714AF0}" sibTransId="{D2B1622A-700F-494A-AA77-0AA5C3FBC458}"/>
    <dgm:cxn modelId="{5A5CA489-2C69-4165-A689-8744766C18C3}" type="presOf" srcId="{E7593BDC-4EA1-4633-A205-9F7859C60FC0}" destId="{9B3BF114-B22A-48EB-97F5-A0D2C9B051C7}" srcOrd="1" destOrd="0" presId="urn:microsoft.com/office/officeart/2005/8/layout/orgChart1"/>
    <dgm:cxn modelId="{4B8AFC8A-C639-4EF3-BE63-6F706A60B7FB}" type="presOf" srcId="{60383C10-EA10-4B8F-8D8A-9F7F00A3E566}" destId="{D2378FBD-B315-487E-AE6C-65343E2E3F97}" srcOrd="1" destOrd="0" presId="urn:microsoft.com/office/officeart/2005/8/layout/orgChart1"/>
    <dgm:cxn modelId="{EC95958C-90E9-45EC-9BBD-750D1CD44140}" type="presOf" srcId="{8B7C93E3-7505-4FA9-B28D-BC3E23F40B43}" destId="{BBCDD9BD-2D50-4F7A-849D-B739AC2BE424}" srcOrd="0" destOrd="0" presId="urn:microsoft.com/office/officeart/2005/8/layout/orgChart1"/>
    <dgm:cxn modelId="{6344AA8E-62E1-4C1D-9379-19762183C479}" type="presOf" srcId="{7E221B50-5496-44FB-A502-AB59CDE6E415}" destId="{FDFFBF0C-477A-4DC0-8933-931B06F14195}" srcOrd="0" destOrd="0" presId="urn:microsoft.com/office/officeart/2005/8/layout/orgChart1"/>
    <dgm:cxn modelId="{EE4DC790-870A-4FC3-BC63-AB98D101CC3C}" srcId="{A94B25EE-668E-4F1E-939F-16E960F3EF47}" destId="{391779C8-808D-4963-BB8F-777DC3C536DF}" srcOrd="0" destOrd="0" parTransId="{9D4A9E67-FD5E-48C7-AE2B-96072A6E2536}" sibTransId="{EA44596A-0493-45E0-AAD7-B865821C9383}"/>
    <dgm:cxn modelId="{78908591-8BB4-4731-8D7E-621F159B8064}" type="presOf" srcId="{BE87F57E-83A1-4ECB-A3A2-C28251848DC0}" destId="{CF0654FB-069E-43C0-8320-8275442DE429}" srcOrd="0" destOrd="0" presId="urn:microsoft.com/office/officeart/2005/8/layout/orgChart1"/>
    <dgm:cxn modelId="{4F49B392-5011-4499-B1B3-91EF1C5FC958}" srcId="{156872B2-A9DF-4664-9BD6-312B348AEF27}" destId="{A1DBA0F4-3C44-4A19-BA17-4948F5E292AE}" srcOrd="1" destOrd="0" parTransId="{7791DA20-BC80-4CA4-A395-A68DCAD57C85}" sibTransId="{D1052552-BAFF-4822-BAA1-E528B6949433}"/>
    <dgm:cxn modelId="{69F03A93-DE47-409A-84B1-8C62E1E7A188}" type="presOf" srcId="{6A49C315-DDA5-458A-88DD-8CF5610EA8C5}" destId="{E3F48A93-898D-42A0-ABDA-416A772A87F5}" srcOrd="0" destOrd="0" presId="urn:microsoft.com/office/officeart/2005/8/layout/orgChart1"/>
    <dgm:cxn modelId="{7AC23D94-A1E0-4EE2-A0EC-1204F3036C9D}" type="presOf" srcId="{C0F07230-044E-4C44-909D-E1396F3BAA9C}" destId="{234506C6-12CB-45E9-9A4B-92D6C31E5737}" srcOrd="0" destOrd="0" presId="urn:microsoft.com/office/officeart/2005/8/layout/orgChart1"/>
    <dgm:cxn modelId="{4BD0C994-21B7-4FF2-A449-FDB640442DE7}" type="presOf" srcId="{3DF2892C-1CFD-4DCB-88ED-82BDBFBF3909}" destId="{BEF4A5B4-C0F8-4567-9822-56420CCA8914}" srcOrd="0" destOrd="0" presId="urn:microsoft.com/office/officeart/2005/8/layout/orgChart1"/>
    <dgm:cxn modelId="{09656D95-B122-4B4E-9EB4-E01060055A42}" type="presOf" srcId="{A1DBA0F4-3C44-4A19-BA17-4948F5E292AE}" destId="{558DA37A-1ADB-43DA-8298-14BA19158EDA}" srcOrd="1" destOrd="0" presId="urn:microsoft.com/office/officeart/2005/8/layout/orgChart1"/>
    <dgm:cxn modelId="{39E8B096-958C-46D2-A094-B94838302836}" srcId="{0323D4B6-B44D-40CF-8EF0-A6DB96DBC236}" destId="{E9992C9D-0041-409E-A336-F53BBD786556}" srcOrd="0" destOrd="0" parTransId="{430290AB-5678-4EE5-B168-C1415A2A4130}" sibTransId="{8E697132-2425-40F2-90EF-438C346863D5}"/>
    <dgm:cxn modelId="{1620D196-44EB-499D-BC69-E1BFF3AF8408}" srcId="{391779C8-808D-4963-BB8F-777DC3C536DF}" destId="{CF5A7618-CA94-441C-8F97-73FEF871F629}" srcOrd="2" destOrd="0" parTransId="{CB8FE592-6E99-4DE7-A5D4-FF552B7296DC}" sibTransId="{70F534DD-E571-4533-8818-E37315C5E250}"/>
    <dgm:cxn modelId="{3879D896-E22D-4C7E-8984-A157AA47BA90}" type="presOf" srcId="{C4362009-8E07-48EC-8EDA-BEB046DC27B9}" destId="{EA48E117-5E0F-4F29-A58B-A08DC1B55377}" srcOrd="0" destOrd="0" presId="urn:microsoft.com/office/officeart/2005/8/layout/orgChart1"/>
    <dgm:cxn modelId="{FB183297-7A4B-4212-8393-E137574360DB}" type="presOf" srcId="{1BB34DE7-AD5E-4839-B707-6172A7ABC470}" destId="{8F9E6B85-D4DC-4743-8FEE-296658968E01}" srcOrd="0" destOrd="0" presId="urn:microsoft.com/office/officeart/2005/8/layout/orgChart1"/>
    <dgm:cxn modelId="{A969CB97-EF7B-48B0-B14F-E09EEE45BD0A}" type="presOf" srcId="{CF5A7618-CA94-441C-8F97-73FEF871F629}" destId="{6E789CD5-723C-47C9-B16A-335D58E95778}" srcOrd="0" destOrd="0" presId="urn:microsoft.com/office/officeart/2005/8/layout/orgChart1"/>
    <dgm:cxn modelId="{CFD40798-5935-41A8-B9E4-0A4439508F17}" type="presOf" srcId="{44E19C4E-61AA-4B4E-8F6D-CCC2A3DF8603}" destId="{1A2606AA-6EDC-4B16-89A4-E4A72BD695E0}" srcOrd="0" destOrd="0" presId="urn:microsoft.com/office/officeart/2005/8/layout/orgChart1"/>
    <dgm:cxn modelId="{BC4AA398-FBFE-4967-959A-000E772B42E5}" srcId="{436F35E3-107B-45BB-BDF0-B21120FB164E}" destId="{156872B2-A9DF-4664-9BD6-312B348AEF27}" srcOrd="0" destOrd="0" parTransId="{FE190D82-0947-4992-9874-7BD6EC41810F}" sibTransId="{3688202F-B2E2-4BFA-9DBA-5603FB33AC57}"/>
    <dgm:cxn modelId="{12EBD098-4CC3-489D-B71F-A8D08F4C7DDE}" type="presOf" srcId="{430290AB-5678-4EE5-B168-C1415A2A4130}" destId="{1ECF925C-6BBA-420F-BE31-8A8A5E795515}" srcOrd="0" destOrd="0" presId="urn:microsoft.com/office/officeart/2005/8/layout/orgChart1"/>
    <dgm:cxn modelId="{63B92999-4E28-4D14-B880-2B6F4A3BD24D}" type="presOf" srcId="{239B329D-5B33-4DDC-96F5-5EFC36ED14F3}" destId="{975CE412-7C1E-4A09-AC7F-D946AF75F75F}" srcOrd="0" destOrd="0" presId="urn:microsoft.com/office/officeart/2005/8/layout/orgChart1"/>
    <dgm:cxn modelId="{BEEC6099-65E2-4F23-8A38-5BFF0A7700AE}" type="presOf" srcId="{391779C8-808D-4963-BB8F-777DC3C536DF}" destId="{C21BEBC2-EE9A-407A-96FE-E4A495BD156F}" srcOrd="1" destOrd="0" presId="urn:microsoft.com/office/officeart/2005/8/layout/orgChart1"/>
    <dgm:cxn modelId="{BD6A229A-6EB2-43B9-A2B2-9A1BBC94DE58}" type="presOf" srcId="{762AF61C-6447-4C66-BA10-5BCCC4AE5907}" destId="{3648A2C8-D7F4-45F1-8B92-57114D274A3B}" srcOrd="0" destOrd="0" presId="urn:microsoft.com/office/officeart/2005/8/layout/orgChart1"/>
    <dgm:cxn modelId="{D326D79B-E366-4775-84CB-46938E0FE0FD}" type="presOf" srcId="{391779C8-808D-4963-BB8F-777DC3C536DF}" destId="{B997AFC0-409D-49E4-AB0B-9A244878A5D9}" srcOrd="0" destOrd="0" presId="urn:microsoft.com/office/officeart/2005/8/layout/orgChart1"/>
    <dgm:cxn modelId="{22CC639C-8B27-4CC5-B513-400125FE3B24}" type="presOf" srcId="{40A6CC05-B0C5-433B-87F4-1B26322E8B4F}" destId="{9B4E1CC9-B137-4CF8-9BE1-5C7DE6A5EC90}" srcOrd="1" destOrd="0" presId="urn:microsoft.com/office/officeart/2005/8/layout/orgChart1"/>
    <dgm:cxn modelId="{117EC19D-E332-45D2-9057-09AE33CDBEA4}" srcId="{21C52413-BCBA-414D-99C9-64EA29FE40AD}" destId="{1FEC01FB-C6BD-4CBC-9BC9-C1AD141B2F62}" srcOrd="1" destOrd="0" parTransId="{E159C4EB-EBC9-4585-BFF5-A62D5C46AD5D}" sibTransId="{CF643CBC-1C52-490D-A167-8B0BC555F3F0}"/>
    <dgm:cxn modelId="{D60B70A1-EA7B-428C-95D2-F1BC8F060A5A}" type="presOf" srcId="{1C1935FD-F25A-4615-8D26-D282C0CC7C65}" destId="{B8139F37-A883-4DB8-AFE9-6AD1BC80C318}" srcOrd="1" destOrd="0" presId="urn:microsoft.com/office/officeart/2005/8/layout/orgChart1"/>
    <dgm:cxn modelId="{7A21ADA1-DF25-4D8E-A4D8-AE593EE5223A}" srcId="{40A6CC05-B0C5-433B-87F4-1B26322E8B4F}" destId="{13307C9A-6C85-441B-B48A-D9D1A7AFA0A3}" srcOrd="2" destOrd="0" parTransId="{F6B53BCF-2259-44E2-80DF-8AA39C2CE259}" sibTransId="{636814D0-17FC-49C8-83BA-4B188BB222E9}"/>
    <dgm:cxn modelId="{038D85A2-9100-47CB-A02E-39C95AA59244}" srcId="{ACDAE957-E8F5-4DF1-B728-B03E1C1ED056}" destId="{1C1935FD-F25A-4615-8D26-D282C0CC7C65}" srcOrd="5" destOrd="0" parTransId="{C245C38D-20FA-4A3E-A726-418B274BC724}" sibTransId="{7F63F07F-CB5D-4E78-B388-8441224BEA3C}"/>
    <dgm:cxn modelId="{EF31D7A2-5946-4222-A2E8-F684B5EA75FA}" srcId="{A94B25EE-668E-4F1E-939F-16E960F3EF47}" destId="{C9C76BEE-5306-4C15-9E16-7C55B49F0618}" srcOrd="3" destOrd="0" parTransId="{AA458059-278F-4195-8442-60C6E794725C}" sibTransId="{EF32577A-5F8F-4857-9D5F-FE9CF784B52F}"/>
    <dgm:cxn modelId="{CAA21CA3-3FD9-49B3-8B4B-29B2E5953B30}" type="presOf" srcId="{40A6CC05-B0C5-433B-87F4-1B26322E8B4F}" destId="{FAA8879D-A199-4B60-A5D4-75C4BFE01BE2}" srcOrd="0" destOrd="0" presId="urn:microsoft.com/office/officeart/2005/8/layout/orgChart1"/>
    <dgm:cxn modelId="{00E730A3-DB11-4C5A-BCB8-DB36A5AF6DAC}" type="presOf" srcId="{156872B2-A9DF-4664-9BD6-312B348AEF27}" destId="{90EE9511-0D73-499F-9821-36AA7F59203E}" srcOrd="1" destOrd="0" presId="urn:microsoft.com/office/officeart/2005/8/layout/orgChart1"/>
    <dgm:cxn modelId="{05C84AA4-3395-4298-BFB3-9324C57232B5}" srcId="{436F35E3-107B-45BB-BDF0-B21120FB164E}" destId="{C5ABD448-899A-4C37-9630-3764D804B791}" srcOrd="3" destOrd="0" parTransId="{7021F4E2-34A4-4AF2-A0BD-6B2AD0F46624}" sibTransId="{F0D30F90-7225-4BC5-9708-6B898DC98594}"/>
    <dgm:cxn modelId="{BDB215A5-E7BF-4D5D-B6EE-6CEAC495AA5E}" srcId="{A5D7BF39-C717-4F24-BF4C-DD6A2A1443A1}" destId="{CF65F988-0DCB-4BB8-B0E4-B84353572347}" srcOrd="0" destOrd="0" parTransId="{F17BB6EC-45C5-4051-B76F-E0B1E58D0D1B}" sibTransId="{42C7789A-E050-42C3-9EAE-0C1730D26642}"/>
    <dgm:cxn modelId="{41FEA2A6-8544-4F61-B127-356C95A02268}" srcId="{0323D4B6-B44D-40CF-8EF0-A6DB96DBC236}" destId="{436F35E3-107B-45BB-BDF0-B21120FB164E}" srcOrd="1" destOrd="0" parTransId="{9F0F689A-9687-463C-A036-C832D0A255BA}" sibTransId="{A159CDD8-6824-43BB-B365-DEFFB1F336E6}"/>
    <dgm:cxn modelId="{F457B0A6-97EF-461A-8A91-61B3BE7864D2}" srcId="{A1DBA0F4-3C44-4A19-BA17-4948F5E292AE}" destId="{FC6E9ECB-8C34-412B-BA30-44A063409BFE}" srcOrd="1" destOrd="0" parTransId="{857BE964-3917-4C3D-98F3-CA96170FA282}" sibTransId="{BD0F8098-8185-40B9-9A9C-519B58CF1F49}"/>
    <dgm:cxn modelId="{28BDEFA8-5D1A-4706-BF8E-0B2E6331808A}" srcId="{21C52413-BCBA-414D-99C9-64EA29FE40AD}" destId="{11B8879B-1E37-46C6-BE5C-658A734FC53C}" srcOrd="0" destOrd="0" parTransId="{86EA10E5-EE59-4998-BDD8-FBB4CF9959D6}" sibTransId="{5F45B48B-EDA9-4968-BA63-BA684214303C}"/>
    <dgm:cxn modelId="{A77607AA-F35B-49D6-B6D2-633600288833}" type="presOf" srcId="{B3FB1310-DE44-45CA-8759-4711BCC34E92}" destId="{6CB19F11-3C48-443B-8018-7FFC5E953507}" srcOrd="0" destOrd="0" presId="urn:microsoft.com/office/officeart/2005/8/layout/orgChart1"/>
    <dgm:cxn modelId="{E2798CAB-4CC9-4389-ADDC-9C7DDA208A0A}" type="presOf" srcId="{E4F57A3E-858C-48E9-9DDA-EA9A6D9A8870}" destId="{23D617AF-2A2B-4B85-B2B5-48836F24B37C}" srcOrd="0" destOrd="0" presId="urn:microsoft.com/office/officeart/2005/8/layout/orgChart1"/>
    <dgm:cxn modelId="{A81372AC-236A-4B4E-96A8-4E809ADAA49B}" type="presOf" srcId="{436F35E3-107B-45BB-BDF0-B21120FB164E}" destId="{8F37A7FD-4682-408E-88C4-362AE4CB9665}" srcOrd="0" destOrd="0" presId="urn:microsoft.com/office/officeart/2005/8/layout/orgChart1"/>
    <dgm:cxn modelId="{69E17AAD-EDA5-49CF-B41E-19C20FC9EF2B}" srcId="{436F35E3-107B-45BB-BDF0-B21120FB164E}" destId="{87C3E660-71C3-4573-819F-D70E5DF06769}" srcOrd="2" destOrd="0" parTransId="{239B329D-5B33-4DDC-96F5-5EFC36ED14F3}" sibTransId="{BA89CE91-B9FE-47B4-A6BC-33CA1F666F2A}"/>
    <dgm:cxn modelId="{194F7CAD-BA9A-4D4F-AFD3-FFBA41F227AA}" type="presOf" srcId="{97E132DE-4D02-4795-939C-371395B854A9}" destId="{730F4BF1-AC00-4AB0-97E1-656A5A45B725}" srcOrd="0" destOrd="0" presId="urn:microsoft.com/office/officeart/2005/8/layout/orgChart1"/>
    <dgm:cxn modelId="{7B8B82AD-51DC-47B1-89EF-3F31A2A7E1B5}" srcId="{ACDAE957-E8F5-4DF1-B728-B03E1C1ED056}" destId="{C0F07230-044E-4C44-909D-E1396F3BAA9C}" srcOrd="1" destOrd="0" parTransId="{8630E042-3C82-427C-97BC-6C577C8DA311}" sibTransId="{5DE25AAA-2EDA-401D-AA29-CD9E7F57AEF4}"/>
    <dgm:cxn modelId="{308670B1-078B-46F0-A50A-8B4CA542F0BB}" type="presOf" srcId="{E7593BDC-4EA1-4633-A205-9F7859C60FC0}" destId="{BAFD9B92-E9E7-4E63-A4EC-8F68D8078384}" srcOrd="0" destOrd="0" presId="urn:microsoft.com/office/officeart/2005/8/layout/orgChart1"/>
    <dgm:cxn modelId="{08F5B5B2-7194-4C3C-A2D0-5862DDDC6FB5}" type="presOf" srcId="{42217FC7-B863-427B-A7F1-AFDBF44C6B9F}" destId="{41C99F0E-B78B-4140-8B58-14A7BF499457}" srcOrd="0" destOrd="0" presId="urn:microsoft.com/office/officeart/2005/8/layout/orgChart1"/>
    <dgm:cxn modelId="{C64336B3-56DD-4729-9E2F-6ADF8744075B}" type="presOf" srcId="{B6D30DEA-B656-46F1-88C0-1527A7E728C6}" destId="{B5AFF055-B358-408D-A069-1DB4FE6F3D2C}" srcOrd="0" destOrd="0" presId="urn:microsoft.com/office/officeart/2005/8/layout/orgChart1"/>
    <dgm:cxn modelId="{393E0FB4-607B-477E-A747-34B38092C04F}" type="presOf" srcId="{1BB34DE7-AD5E-4839-B707-6172A7ABC470}" destId="{53144776-EB4C-4D4C-AD76-DE828515A9E9}" srcOrd="1" destOrd="0" presId="urn:microsoft.com/office/officeart/2005/8/layout/orgChart1"/>
    <dgm:cxn modelId="{F76B5AB4-4030-49F9-A971-0A71F187B178}" type="presOf" srcId="{DEC7491D-6030-4811-9DC4-4FC7950FC694}" destId="{2F620D8D-ECC6-4776-B1A1-3AAA4EDAFBC0}" srcOrd="0" destOrd="0" presId="urn:microsoft.com/office/officeart/2005/8/layout/orgChart1"/>
    <dgm:cxn modelId="{ADC642B5-C6DC-449C-B3C1-D062D4832508}" type="presOf" srcId="{6BF4269C-EEA0-442A-812F-43149029CE0E}" destId="{7556E250-2F04-42B0-AFAD-9594A73997F7}" srcOrd="0" destOrd="0" presId="urn:microsoft.com/office/officeart/2005/8/layout/orgChart1"/>
    <dgm:cxn modelId="{E09F86B5-2F17-41F4-9305-4B6070EAD012}" srcId="{4AB82003-305A-43DB-A50B-FA833A8436B1}" destId="{354D4E2E-2890-4318-9910-EB9EF1B15357}" srcOrd="0" destOrd="0" parTransId="{7D4CF345-9D5A-4339-8744-15245B490CF2}" sibTransId="{B994A911-B2D6-4B23-B7BF-BAF3510F5B8D}"/>
    <dgm:cxn modelId="{B5F28DB5-0805-45A9-8D6C-421772CB7014}" type="presOf" srcId="{56ABF5FC-1C68-473A-84CB-9783DAAF3BE6}" destId="{DF0AF326-B223-4779-B402-3F9CFB2BF0FA}" srcOrd="1" destOrd="0" presId="urn:microsoft.com/office/officeart/2005/8/layout/orgChart1"/>
    <dgm:cxn modelId="{0BEAE2B5-F8F2-45FE-A6A7-95FA6F76652F}" type="presOf" srcId="{68F460E4-243A-42A8-8A55-4C14E02F1DD7}" destId="{40374FC8-4F8E-4ACB-8EA3-F5C96F727084}" srcOrd="0" destOrd="0" presId="urn:microsoft.com/office/officeart/2005/8/layout/orgChart1"/>
    <dgm:cxn modelId="{C03AEEB6-5005-4408-994D-0960615A8862}" type="presOf" srcId="{DA0ABD95-58C4-4229-9A1D-609917BD3467}" destId="{FAE8C593-2DCA-418B-9086-BF3AF154EA54}" srcOrd="0" destOrd="0" presId="urn:microsoft.com/office/officeart/2005/8/layout/orgChart1"/>
    <dgm:cxn modelId="{A8F622B8-AA8A-4F4E-986E-E9BD55B4044A}" type="presOf" srcId="{3D0A4B05-A333-4D41-8567-07DD3594F598}" destId="{0420A7E5-1DE7-40AA-8B40-6672BC8E8783}" srcOrd="0" destOrd="0" presId="urn:microsoft.com/office/officeart/2005/8/layout/orgChart1"/>
    <dgm:cxn modelId="{8E515BB8-BA80-4A95-B415-5646EA0970E3}" type="presOf" srcId="{AA458059-278F-4195-8442-60C6E794725C}" destId="{ED83F7AF-73CB-4D22-9053-89946FA5F488}" srcOrd="0" destOrd="0" presId="urn:microsoft.com/office/officeart/2005/8/layout/orgChart1"/>
    <dgm:cxn modelId="{56730CBA-5964-4A00-9733-1CF99ECF6205}" type="presOf" srcId="{4AB82003-305A-43DB-A50B-FA833A8436B1}" destId="{4BDB7194-4BD5-4B08-8621-DE922B72CBFB}" srcOrd="0" destOrd="0" presId="urn:microsoft.com/office/officeart/2005/8/layout/orgChart1"/>
    <dgm:cxn modelId="{514EB5BE-F818-45AB-997F-A9ECD8690E0D}" srcId="{2DED1173-6D1A-4E5A-A6E4-38DF93013FE3}" destId="{032003B0-5CB3-4759-BA79-FE44F9FAAF47}" srcOrd="6" destOrd="0" parTransId="{D9B06B63-4A43-474D-B9A7-AE2615934673}" sibTransId="{C2D976CC-4BF9-4A50-A8AA-C67F56DF8674}"/>
    <dgm:cxn modelId="{0903A2BF-1E21-43A4-BA7E-8485E6437EC5}" srcId="{CAAF9409-A474-4D24-9826-BC76B13D5058}" destId="{68F460E4-243A-42A8-8A55-4C14E02F1DD7}" srcOrd="0" destOrd="0" parTransId="{A20A69D4-DBA7-4097-BFEF-653D82558A39}" sibTransId="{4D8880B1-2C9F-4C87-B4AA-DD7F420AF8D7}"/>
    <dgm:cxn modelId="{EED710C0-97F2-4478-9ABD-B31DEC367048}" type="presOf" srcId="{A658CE1C-82FD-45C7-8FBB-C716530AAA59}" destId="{69AEE2DF-7424-41FD-AFD4-C00707651A01}" srcOrd="1" destOrd="0" presId="urn:microsoft.com/office/officeart/2005/8/layout/orgChart1"/>
    <dgm:cxn modelId="{CF0735C0-37EB-4FA8-B3EE-CD69542FB715}" srcId="{ACDAE957-E8F5-4DF1-B728-B03E1C1ED056}" destId="{200DB071-A7B6-4AAE-92CF-A6947B855336}" srcOrd="4" destOrd="0" parTransId="{A0DAE7F7-C073-4808-9995-D21D8A699DD1}" sibTransId="{36B2FF9C-13F8-4AF9-B4D7-84DF8E4A0DE6}"/>
    <dgm:cxn modelId="{604570C2-1165-4F08-9BC1-AFF5448E4B8E}" type="presOf" srcId="{9F77A32B-19A8-4460-BB39-D83F0EF0990C}" destId="{F750862E-90C5-41D9-A923-9F4C57817E33}" srcOrd="0" destOrd="0" presId="urn:microsoft.com/office/officeart/2005/8/layout/orgChart1"/>
    <dgm:cxn modelId="{584AB9C4-C864-48C8-8C57-BE79FC49FDBD}" type="presOf" srcId="{35AA72D5-57CC-4A2F-B72F-87106DB9ED42}" destId="{84238024-5A7B-4C72-97F5-1CC6545E6013}" srcOrd="1" destOrd="0" presId="urn:microsoft.com/office/officeart/2005/8/layout/orgChart1"/>
    <dgm:cxn modelId="{859857C5-A86C-4DED-B2B0-F809AB1C80D7}" type="presOf" srcId="{8507B5B1-8EB4-48D5-992B-0ADABBAC2FDD}" destId="{F39AB6E0-870B-44EE-A149-B6E336EA7590}" srcOrd="0" destOrd="0" presId="urn:microsoft.com/office/officeart/2005/8/layout/orgChart1"/>
    <dgm:cxn modelId="{3011CFC5-E21F-4AAA-A1D5-9722309C26CD}" type="presOf" srcId="{E4F57A3E-858C-48E9-9DDA-EA9A6D9A8870}" destId="{75EABE68-49BB-4A37-BDDF-A1C27BB34A19}" srcOrd="1" destOrd="0" presId="urn:microsoft.com/office/officeart/2005/8/layout/orgChart1"/>
    <dgm:cxn modelId="{4C3AD0C5-7BBF-4888-96BE-AB1918C1A88F}" type="presOf" srcId="{CF65F988-0DCB-4BB8-B0E4-B84353572347}" destId="{B2873864-6C90-42E2-92E4-7DE934254941}" srcOrd="1" destOrd="0" presId="urn:microsoft.com/office/officeart/2005/8/layout/orgChart1"/>
    <dgm:cxn modelId="{5B45EFCC-6839-4731-9398-5BEA1B94A44E}" type="presOf" srcId="{857BE964-3917-4C3D-98F3-CA96170FA282}" destId="{FFDB0716-ED51-42B5-AD2A-B136991D0797}" srcOrd="0" destOrd="0" presId="urn:microsoft.com/office/officeart/2005/8/layout/orgChart1"/>
    <dgm:cxn modelId="{230AC8CE-1124-4A00-B0AF-2456F9F3433F}" type="presOf" srcId="{A0DAE7F7-C073-4808-9995-D21D8A699DD1}" destId="{04DB7B1C-FB03-4D72-AC85-9FB0BA58FB81}" srcOrd="0" destOrd="0" presId="urn:microsoft.com/office/officeart/2005/8/layout/orgChart1"/>
    <dgm:cxn modelId="{FF47D5D0-4413-42A5-BA6F-FAB287F30658}" type="presOf" srcId="{F17BB6EC-45C5-4051-B76F-E0B1E58D0D1B}" destId="{303AE791-DBF5-4217-8381-0D551CD13CD7}" srcOrd="0" destOrd="0" presId="urn:microsoft.com/office/officeart/2005/8/layout/orgChart1"/>
    <dgm:cxn modelId="{CAADAFD2-620B-40D4-B272-AE869918693A}" type="presOf" srcId="{99105718-37F3-46AF-B93F-C05827D1126A}" destId="{54E1B8D6-61E6-46BC-BAEC-36FC54336BF6}" srcOrd="0" destOrd="0" presId="urn:microsoft.com/office/officeart/2005/8/layout/orgChart1"/>
    <dgm:cxn modelId="{CC2EFED2-913A-4A65-87FC-6B09534C8AD0}" type="presOf" srcId="{ACDAE957-E8F5-4DF1-B728-B03E1C1ED056}" destId="{444844A6-A203-4135-920A-C55AFF63733F}" srcOrd="0" destOrd="0" presId="urn:microsoft.com/office/officeart/2005/8/layout/orgChart1"/>
    <dgm:cxn modelId="{208219D3-5B50-4C2B-BDDF-B6CED96066AE}" type="presOf" srcId="{21C52413-BCBA-414D-99C9-64EA29FE40AD}" destId="{B8948E7C-45D6-4711-9A57-61468172003B}" srcOrd="0" destOrd="0" presId="urn:microsoft.com/office/officeart/2005/8/layout/orgChart1"/>
    <dgm:cxn modelId="{9B4CB8D3-9ED1-44A1-9ECA-5F474519F1EB}" srcId="{391779C8-808D-4963-BB8F-777DC3C536DF}" destId="{35AA72D5-57CC-4A2F-B72F-87106DB9ED42}" srcOrd="1" destOrd="0" parTransId="{F253081F-60A0-4AA3-9561-691ABF23CEF8}" sibTransId="{459A1311-DC37-4BB2-B977-46C9F5D09E38}"/>
    <dgm:cxn modelId="{4BF32ED7-20A6-4F00-AAB7-18B809E05415}" type="presOf" srcId="{436F35E3-107B-45BB-BDF0-B21120FB164E}" destId="{30399744-96E2-4CE3-97BA-0F0067B54AAF}" srcOrd="1" destOrd="0" presId="urn:microsoft.com/office/officeart/2005/8/layout/orgChart1"/>
    <dgm:cxn modelId="{206525D9-8312-444D-97C8-B73A2891DA08}" type="presOf" srcId="{A4B7C137-5458-4B2E-B71A-03B15D512EC8}" destId="{B4338DDB-D108-46AA-BDE4-E00ACF0B13E9}" srcOrd="0" destOrd="0" presId="urn:microsoft.com/office/officeart/2005/8/layout/orgChart1"/>
    <dgm:cxn modelId="{87F546DB-AF4A-4174-A184-1E946996FB0E}" srcId="{391779C8-808D-4963-BB8F-777DC3C536DF}" destId="{CC454C6B-DB54-4F8D-9FD1-27AF6974B5BE}" srcOrd="0" destOrd="0" parTransId="{C4362009-8E07-48EC-8EDA-BEB046DC27B9}" sibTransId="{79CB995D-C253-4086-8B81-204A4646F7C8}"/>
    <dgm:cxn modelId="{07F3E2DB-027A-48A6-8D4D-4335CF87A13A}" srcId="{40A6CC05-B0C5-433B-87F4-1B26322E8B4F}" destId="{9F77A32B-19A8-4460-BB39-D83F0EF0990C}" srcOrd="1" destOrd="0" parTransId="{51841B64-A0A4-43CD-BB17-AD076BC869E3}" sibTransId="{5B12177D-715C-4996-BF19-85035AD4D65E}"/>
    <dgm:cxn modelId="{FA382BDC-916E-4CA0-BFF4-800E707F3640}" type="presOf" srcId="{11B8879B-1E37-46C6-BE5C-658A734FC53C}" destId="{B0F94DA1-8DF9-44E3-A44A-4EC19F8DA624}" srcOrd="1" destOrd="0" presId="urn:microsoft.com/office/officeart/2005/8/layout/orgChart1"/>
    <dgm:cxn modelId="{05063FDD-7B33-4936-9651-DA65B878CA17}" type="presOf" srcId="{AE12068C-EBD3-411B-AA95-2D53A8F04110}" destId="{872BAF3C-7255-4FF7-A1FB-920F78E83EF0}" srcOrd="0" destOrd="0" presId="urn:microsoft.com/office/officeart/2005/8/layout/orgChart1"/>
    <dgm:cxn modelId="{8A17C2DD-BE98-44CF-89BC-AE9798C47DFD}" type="presOf" srcId="{D834AAD1-E324-4F78-90FB-8DCC21A8AE30}" destId="{EC568031-6BCA-4F24-8E65-3C3D0A157E9F}" srcOrd="0" destOrd="0" presId="urn:microsoft.com/office/officeart/2005/8/layout/orgChart1"/>
    <dgm:cxn modelId="{FCD9D7DD-492D-4150-9744-CE878E7B8FBB}" type="presOf" srcId="{9F0F689A-9687-463C-A036-C832D0A255BA}" destId="{90BA4134-4B5B-44C3-B51F-A402B0284762}" srcOrd="0" destOrd="0" presId="urn:microsoft.com/office/officeart/2005/8/layout/orgChart1"/>
    <dgm:cxn modelId="{5FD975DE-3C78-43C4-9C59-A9EEDA6AF1A6}" type="presOf" srcId="{B026884F-C081-4229-AFB1-92E75ECC6445}" destId="{0F023B98-D612-4272-AFBD-A6E998581947}" srcOrd="0" destOrd="0" presId="urn:microsoft.com/office/officeart/2005/8/layout/orgChart1"/>
    <dgm:cxn modelId="{F53C4FE0-04ED-43C1-83A7-85C674C427C8}" type="presOf" srcId="{1C1935FD-F25A-4615-8D26-D282C0CC7C65}" destId="{80881B1D-2117-40EF-86E4-3610CC56E8B9}" srcOrd="0" destOrd="0" presId="urn:microsoft.com/office/officeart/2005/8/layout/orgChart1"/>
    <dgm:cxn modelId="{C2AD2DE3-8FB3-4484-8735-6638B0711EA1}" srcId="{392EC615-458E-4604-B5DD-B969320107D2}" destId="{56ABF5FC-1C68-473A-84CB-9783DAAF3BE6}" srcOrd="1" destOrd="0" parTransId="{0CE6C521-0CA3-429A-9E8C-6B5F0C31B182}" sibTransId="{20EE0726-653E-47CF-9347-6F19B7C3B3A9}"/>
    <dgm:cxn modelId="{A6B870E3-72A7-4922-9EA2-AD7A670B552E}" type="presOf" srcId="{B32A780E-D634-46C7-925A-71DE0097069B}" destId="{974C7D03-0DB8-464B-B055-62B9FBDEF836}" srcOrd="0" destOrd="0" presId="urn:microsoft.com/office/officeart/2005/8/layout/orgChart1"/>
    <dgm:cxn modelId="{8ABF86E3-7CC1-43A4-9FFC-89221CE11FB6}" type="presOf" srcId="{ACDAE957-E8F5-4DF1-B728-B03E1C1ED056}" destId="{19AFD693-02F9-4161-AD55-350E1FB4F4CA}" srcOrd="1" destOrd="0" presId="urn:microsoft.com/office/officeart/2005/8/layout/orgChart1"/>
    <dgm:cxn modelId="{665E01E4-3782-40E2-821F-FDC244E55735}" type="presOf" srcId="{C9C76BEE-5306-4C15-9E16-7C55B49F0618}" destId="{3E49963E-9C15-43AB-8DB3-344A74403674}" srcOrd="0" destOrd="0" presId="urn:microsoft.com/office/officeart/2005/8/layout/orgChart1"/>
    <dgm:cxn modelId="{5144A1E4-8233-41E1-8DAE-928988394E08}" type="presOf" srcId="{5B6300D0-55E8-4DBE-AE66-4EA19A18FA9E}" destId="{7FBF9788-2056-4DA4-8CF6-7CF3732713A0}" srcOrd="0" destOrd="0" presId="urn:microsoft.com/office/officeart/2005/8/layout/orgChart1"/>
    <dgm:cxn modelId="{35F83DE5-C119-46B5-BED1-3B4330AFF6AE}" srcId="{A94B25EE-668E-4F1E-939F-16E960F3EF47}" destId="{F29C81ED-9800-40B1-AE9F-E793B86E48F1}" srcOrd="2" destOrd="0" parTransId="{41B8343C-976C-4B77-B4A2-511CEEBF2160}" sibTransId="{F780B837-DDB8-4238-8A5D-68886BDFBACB}"/>
    <dgm:cxn modelId="{03F861E5-8784-47DC-89EE-B85D88C96EA7}" type="presOf" srcId="{45899974-6053-4AEC-A132-2CFDA0EACF6E}" destId="{DB0A119A-D207-407A-919B-7A389045CFF6}" srcOrd="0" destOrd="0" presId="urn:microsoft.com/office/officeart/2005/8/layout/orgChart1"/>
    <dgm:cxn modelId="{B3D49AE5-CE3D-4E50-822F-340184899090}" type="presOf" srcId="{7021F4E2-34A4-4AF2-A0BD-6B2AD0F46624}" destId="{37A0C7D4-051D-4044-B1AA-601BECBFEE81}" srcOrd="0" destOrd="0" presId="urn:microsoft.com/office/officeart/2005/8/layout/orgChart1"/>
    <dgm:cxn modelId="{FAF7A7E5-7B28-4231-A0F7-881B54E85E4B}" type="presOf" srcId="{68F460E4-243A-42A8-8A55-4C14E02F1DD7}" destId="{22649BCB-C944-4B62-AC65-64F075CA2590}" srcOrd="1" destOrd="0" presId="urn:microsoft.com/office/officeart/2005/8/layout/orgChart1"/>
    <dgm:cxn modelId="{FDC87DE6-00AC-4388-9E5A-0E21B81C5E94}" type="presOf" srcId="{F29C81ED-9800-40B1-AE9F-E793B86E48F1}" destId="{BF35A7B4-33B7-4A3B-AEDF-8A9E5CC16379}" srcOrd="0" destOrd="0" presId="urn:microsoft.com/office/officeart/2005/8/layout/orgChart1"/>
    <dgm:cxn modelId="{FFBD95E6-F3F9-45C6-AB6B-12B82CCB34A3}" srcId="{423B9E2F-B37E-4E81-880B-B3741C55EE17}" destId="{E7593BDC-4EA1-4633-A205-9F7859C60FC0}" srcOrd="0" destOrd="0" parTransId="{762AF61C-6447-4C66-BA10-5BCCC4AE5907}" sibTransId="{37C6ADC2-8500-40E9-A00A-34A99D1334C7}"/>
    <dgm:cxn modelId="{93D4BAE6-90C1-4A04-821E-14974E922ABB}" type="presOf" srcId="{7791DA20-BC80-4CA4-A395-A68DCAD57C85}" destId="{0D8E6385-498B-462D-BECC-4D44D2AF3450}" srcOrd="0" destOrd="0" presId="urn:microsoft.com/office/officeart/2005/8/layout/orgChart1"/>
    <dgm:cxn modelId="{88EF4FE7-ACBA-4594-A04E-378BE20EE47E}" type="presOf" srcId="{51841B64-A0A4-43CD-BB17-AD076BC869E3}" destId="{F0ECD272-9A48-4946-9E76-03957E234BC5}" srcOrd="0" destOrd="0" presId="urn:microsoft.com/office/officeart/2005/8/layout/orgChart1"/>
    <dgm:cxn modelId="{417819E9-1D15-4985-87F0-50F139E48C23}" type="presOf" srcId="{354D4E2E-2890-4318-9910-EB9EF1B15357}" destId="{B35222EE-C24B-4AF4-A98D-5E1E263295A9}" srcOrd="1" destOrd="0" presId="urn:microsoft.com/office/officeart/2005/8/layout/orgChart1"/>
    <dgm:cxn modelId="{A79A1CEA-4F0A-4A5B-AD8E-0D01813D8371}" type="presOf" srcId="{354D4E2E-2890-4318-9910-EB9EF1B15357}" destId="{0A9FFA51-9596-4D97-A6D8-CAC76227BB2F}" srcOrd="0" destOrd="0" presId="urn:microsoft.com/office/officeart/2005/8/layout/orgChart1"/>
    <dgm:cxn modelId="{457874EA-44F4-4193-AE54-6228C033CD02}" type="presOf" srcId="{FC3E5E00-9C0E-44AF-B215-37CE067AA579}" destId="{EF6C0A6C-7144-4E27-A334-F384660C8A72}" srcOrd="0" destOrd="0" presId="urn:microsoft.com/office/officeart/2005/8/layout/orgChart1"/>
    <dgm:cxn modelId="{807D23EB-C220-4313-AFAC-FB181AF19562}" srcId="{C5ABD448-899A-4C37-9630-3764D804B791}" destId="{60FF0235-A7A7-4E24-9667-1E27E794BBC9}" srcOrd="0" destOrd="0" parTransId="{DD6E75E3-1D05-4DDA-AC13-9580E0E66131}" sibTransId="{362FAA94-B168-4B8B-BA35-01386BFC765A}"/>
    <dgm:cxn modelId="{025BA8EB-7BF2-4441-823E-9FBA9F398505}" type="presOf" srcId="{D834AAD1-E324-4F78-90FB-8DCC21A8AE30}" destId="{49CDD0E6-E85D-4C42-9D52-912AA4241B8F}" srcOrd="1" destOrd="0" presId="urn:microsoft.com/office/officeart/2005/8/layout/orgChart1"/>
    <dgm:cxn modelId="{0CEBBDEB-E934-4403-9DBB-077BCCF587B3}" type="presOf" srcId="{C0F07230-044E-4C44-909D-E1396F3BAA9C}" destId="{337484B1-B2E6-411A-B84B-EC91066BD8BF}" srcOrd="1" destOrd="0" presId="urn:microsoft.com/office/officeart/2005/8/layout/orgChart1"/>
    <dgm:cxn modelId="{4341BFEE-970E-4A56-9C48-F042F72C9C82}" type="presOf" srcId="{C9C42BF0-2D1E-4EEE-93AC-1FA11005C779}" destId="{F951C67B-A1BC-4FF4-AE55-C3B2FBBB5AB5}" srcOrd="0" destOrd="0" presId="urn:microsoft.com/office/officeart/2005/8/layout/orgChart1"/>
    <dgm:cxn modelId="{E406B6EF-B756-483A-B659-DE6024361970}" type="presOf" srcId="{DCF23A02-FFE5-44C7-A021-9BC35F877138}" destId="{21D450E1-FB6C-4EFA-A7EB-11AC5CB19265}" srcOrd="0" destOrd="0" presId="urn:microsoft.com/office/officeart/2005/8/layout/orgChart1"/>
    <dgm:cxn modelId="{8F1A85F1-0862-4B4C-B472-DA7274D6F8F1}" type="presOf" srcId="{9FEB6688-BE6B-4B30-A328-074BD4CB2570}" destId="{BFF35807-BBE2-4432-BB71-B93F526C5191}" srcOrd="0" destOrd="0" presId="urn:microsoft.com/office/officeart/2005/8/layout/orgChart1"/>
    <dgm:cxn modelId="{63945EF2-53C2-453A-95EF-4E55E372E450}" type="presOf" srcId="{0CE6C521-0CA3-429A-9E8C-6B5F0C31B182}" destId="{9A73FC6E-5CF5-46C9-A97E-2DC9D4E4A4A9}" srcOrd="0" destOrd="0" presId="urn:microsoft.com/office/officeart/2005/8/layout/orgChart1"/>
    <dgm:cxn modelId="{26D5F8F3-5F72-43DA-9347-546B77712EF3}" srcId="{E9992C9D-0041-409E-A336-F53BBD786556}" destId="{423B9E2F-B37E-4E81-880B-B3741C55EE17}" srcOrd="2" destOrd="0" parTransId="{5EE1E9F1-4382-4BB3-9A8C-F1ED08F762EC}" sibTransId="{3C83F413-3CA2-47EA-B9E0-782DB7233526}"/>
    <dgm:cxn modelId="{5D6408F4-5692-4275-9526-C9C66F0BAB9D}" srcId="{2DED1173-6D1A-4E5A-A6E4-38DF93013FE3}" destId="{44E19C4E-61AA-4B4E-8F6D-CCC2A3DF8603}" srcOrd="2" destOrd="0" parTransId="{B026884F-C081-4229-AFB1-92E75ECC6445}" sibTransId="{3405C950-B8CE-476A-9BBE-C20C613DA12F}"/>
    <dgm:cxn modelId="{F66E6FF4-42D4-4A70-B1A1-9195FB580BA5}" srcId="{A1DBA0F4-3C44-4A19-BA17-4948F5E292AE}" destId="{462E003B-12D3-40FB-B2C5-2854727C88B5}" srcOrd="0" destOrd="0" parTransId="{7CBB4423-6381-4F6B-89B7-378F279087F8}" sibTransId="{EB90A158-B156-475C-94FC-06A3A53BA422}"/>
    <dgm:cxn modelId="{630222F5-96EE-435E-A32F-92B772BE695B}" type="presOf" srcId="{99105718-37F3-46AF-B93F-C05827D1126A}" destId="{31D888F8-6CE8-4A46-98B1-0505BA9456F2}" srcOrd="1" destOrd="0" presId="urn:microsoft.com/office/officeart/2005/8/layout/orgChart1"/>
    <dgm:cxn modelId="{B88605F8-7C65-442A-BAC3-093C59143E49}" type="presOf" srcId="{A5D7BF39-C717-4F24-BF4C-DD6A2A1443A1}" destId="{8A0539FB-9C87-4832-A190-D6D44C5459FB}" srcOrd="1" destOrd="0" presId="urn:microsoft.com/office/officeart/2005/8/layout/orgChart1"/>
    <dgm:cxn modelId="{CE17C5F9-CAF3-43A5-B3DC-C153040F71AC}" type="presOf" srcId="{4E63FFE7-A8AE-43ED-84FD-196CB1B04D0F}" destId="{304B796E-392B-4DFF-86D0-97874C9A453C}" srcOrd="0" destOrd="0" presId="urn:microsoft.com/office/officeart/2005/8/layout/orgChart1"/>
    <dgm:cxn modelId="{AECE07FB-4BA7-4932-83BF-E7E0B1F9C97B}" srcId="{3D0A4B05-A333-4D41-8567-07DD3594F598}" destId="{EB02C970-083A-4FAE-ACB2-56C79093208D}" srcOrd="0" destOrd="0" parTransId="{756C66BE-7ED2-44EE-A267-23B959186379}" sibTransId="{079AABD8-108B-4B03-9FAF-FD0CD0628D30}"/>
    <dgm:cxn modelId="{F14486FB-3B4C-4BE9-8666-7454A91CA2FA}" type="presOf" srcId="{FFA0A588-8F3C-4AE6-9BEB-A1C63434A7FB}" destId="{96F2AB50-8654-45FE-A787-A5946839BE3C}" srcOrd="0" destOrd="0" presId="urn:microsoft.com/office/officeart/2005/8/layout/orgChart1"/>
    <dgm:cxn modelId="{D711D1FC-10A1-47A4-94AE-2E3DC12DE820}" type="presOf" srcId="{60FF0235-A7A7-4E24-9667-1E27E794BBC9}" destId="{83FC496C-7493-490C-A540-0C15E196AE5F}" srcOrd="0" destOrd="0" presId="urn:microsoft.com/office/officeart/2005/8/layout/orgChart1"/>
    <dgm:cxn modelId="{7E1622FD-9EAE-41FA-8FEA-C665E96D2D54}" type="presOf" srcId="{A658CE1C-82FD-45C7-8FBB-C716530AAA59}" destId="{0EBEF1ED-E17B-4D76-8A69-3746F3A60657}" srcOrd="0" destOrd="0" presId="urn:microsoft.com/office/officeart/2005/8/layout/orgChart1"/>
    <dgm:cxn modelId="{882465FD-DAD4-48FB-820E-F481E0AA3118}" type="presOf" srcId="{FC6E9ECB-8C34-412B-BA30-44A063409BFE}" destId="{F35C9559-7ACA-47E2-B1AC-1FC4C481BC10}" srcOrd="0" destOrd="0" presId="urn:microsoft.com/office/officeart/2005/8/layout/orgChart1"/>
    <dgm:cxn modelId="{70E5E0FE-F013-4A74-A59F-3B1CC390AE33}" srcId="{ACDAE957-E8F5-4DF1-B728-B03E1C1ED056}" destId="{60383C10-EA10-4B8F-8D8A-9F7F00A3E566}" srcOrd="2" destOrd="0" parTransId="{9FEB6688-BE6B-4B30-A328-074BD4CB2570}" sibTransId="{712D6141-55B1-4EEA-8779-3D8D4DE63957}"/>
    <dgm:cxn modelId="{053100FF-E6A5-444F-88B7-AD97816BF1E3}" srcId="{DA0ABD95-58C4-4229-9A1D-609917BD3467}" destId="{4AB82003-305A-43DB-A50B-FA833A8436B1}" srcOrd="0" destOrd="0" parTransId="{DEC7491D-6030-4811-9DC4-4FC7950FC694}" sibTransId="{AA7BD3BF-DC03-41C8-8368-4F8EC194AE60}"/>
    <dgm:cxn modelId="{71110FF1-4E05-42B1-962C-E7F11FF780A5}" type="presParOf" srcId="{0420A7E5-1DE7-40AA-8B40-6672BC8E8783}" destId="{26D7BF29-0D94-403B-814D-9ABB1689E5FC}" srcOrd="0" destOrd="0" presId="urn:microsoft.com/office/officeart/2005/8/layout/orgChart1"/>
    <dgm:cxn modelId="{3965FA7A-C300-4D68-BA6E-3697F32F9EA0}" type="presParOf" srcId="{26D7BF29-0D94-403B-814D-9ABB1689E5FC}" destId="{0F99B186-6315-4AFE-B290-8254A451F5E1}" srcOrd="0" destOrd="0" presId="urn:microsoft.com/office/officeart/2005/8/layout/orgChart1"/>
    <dgm:cxn modelId="{74FC7122-9B46-4E86-B90E-F5304F74F896}" type="presParOf" srcId="{0F99B186-6315-4AFE-B290-8254A451F5E1}" destId="{29530D58-C592-4211-90C6-06059166D7E3}" srcOrd="0" destOrd="0" presId="urn:microsoft.com/office/officeart/2005/8/layout/orgChart1"/>
    <dgm:cxn modelId="{22CDE7F2-41CC-4FFF-8139-71CC8C09411A}" type="presParOf" srcId="{0F99B186-6315-4AFE-B290-8254A451F5E1}" destId="{D1EDAECB-78E8-4358-B63E-36C59B604630}" srcOrd="1" destOrd="0" presId="urn:microsoft.com/office/officeart/2005/8/layout/orgChart1"/>
    <dgm:cxn modelId="{264B5194-C6CE-4F28-B956-4DAFB80E6093}" type="presParOf" srcId="{26D7BF29-0D94-403B-814D-9ABB1689E5FC}" destId="{AC8F64F1-17F1-41A0-AB86-50BEC2A7555B}" srcOrd="1" destOrd="0" presId="urn:microsoft.com/office/officeart/2005/8/layout/orgChart1"/>
    <dgm:cxn modelId="{6EB4FC7E-3733-45C2-AF32-DE789B82847E}" type="presParOf" srcId="{AC8F64F1-17F1-41A0-AB86-50BEC2A7555B}" destId="{53EE93B3-18BA-4D94-935E-7ACB874B4801}" srcOrd="0" destOrd="0" presId="urn:microsoft.com/office/officeart/2005/8/layout/orgChart1"/>
    <dgm:cxn modelId="{178EB7AC-F3B2-494D-AFE9-C05E84B3E2F8}" type="presParOf" srcId="{AC8F64F1-17F1-41A0-AB86-50BEC2A7555B}" destId="{FC9EA497-CBEC-4DF3-81D1-2899E922C003}" srcOrd="1" destOrd="0" presId="urn:microsoft.com/office/officeart/2005/8/layout/orgChart1"/>
    <dgm:cxn modelId="{F7D02BB5-6759-4110-8230-884A94379141}" type="presParOf" srcId="{FC9EA497-CBEC-4DF3-81D1-2899E922C003}" destId="{70C6C432-E2D9-47BA-A2F0-54B64896B53B}" srcOrd="0" destOrd="0" presId="urn:microsoft.com/office/officeart/2005/8/layout/orgChart1"/>
    <dgm:cxn modelId="{D0B0048C-8B40-4277-8177-DE4B895B2EC9}" type="presParOf" srcId="{70C6C432-E2D9-47BA-A2F0-54B64896B53B}" destId="{7E643B8A-5466-4516-BEF8-EDB167134ACC}" srcOrd="0" destOrd="0" presId="urn:microsoft.com/office/officeart/2005/8/layout/orgChart1"/>
    <dgm:cxn modelId="{5C1B9403-F78E-45CB-A7CF-10FC1B6135FA}" type="presParOf" srcId="{70C6C432-E2D9-47BA-A2F0-54B64896B53B}" destId="{AABB4D6D-1CE4-4881-B32A-C019C5A80A9D}" srcOrd="1" destOrd="0" presId="urn:microsoft.com/office/officeart/2005/8/layout/orgChart1"/>
    <dgm:cxn modelId="{4F3FB41A-CB50-4E34-AF22-AF4A39A0B7D9}" type="presParOf" srcId="{FC9EA497-CBEC-4DF3-81D1-2899E922C003}" destId="{E9F9D457-BDD5-4706-9FCF-79FED638D4E4}" srcOrd="1" destOrd="0" presId="urn:microsoft.com/office/officeart/2005/8/layout/orgChart1"/>
    <dgm:cxn modelId="{0CDBCAE4-DDAE-4C29-953A-366FF983713F}" type="presParOf" srcId="{E9F9D457-BDD5-4706-9FCF-79FED638D4E4}" destId="{4B85F1E5-0281-40AF-91E8-80B00ED0D6F4}" srcOrd="0" destOrd="0" presId="urn:microsoft.com/office/officeart/2005/8/layout/orgChart1"/>
    <dgm:cxn modelId="{CBFB6C87-DE2C-4AC2-AD0A-C38AA21423CC}" type="presParOf" srcId="{E9F9D457-BDD5-4706-9FCF-79FED638D4E4}" destId="{129E8F59-0ADC-416E-97D9-C1C88AE457CA}" srcOrd="1" destOrd="0" presId="urn:microsoft.com/office/officeart/2005/8/layout/orgChart1"/>
    <dgm:cxn modelId="{3A3638C5-18CB-4E15-B2BA-EC92889E8772}" type="presParOf" srcId="{129E8F59-0ADC-416E-97D9-C1C88AE457CA}" destId="{A28203FC-BC84-4B17-9C8F-B47E9DBA04C1}" srcOrd="0" destOrd="0" presId="urn:microsoft.com/office/officeart/2005/8/layout/orgChart1"/>
    <dgm:cxn modelId="{AD283D95-15D1-4375-90AA-127C30F93FF2}" type="presParOf" srcId="{A28203FC-BC84-4B17-9C8F-B47E9DBA04C1}" destId="{B997AFC0-409D-49E4-AB0B-9A244878A5D9}" srcOrd="0" destOrd="0" presId="urn:microsoft.com/office/officeart/2005/8/layout/orgChart1"/>
    <dgm:cxn modelId="{AE0CE32A-E938-47C8-944C-87841C761C08}" type="presParOf" srcId="{A28203FC-BC84-4B17-9C8F-B47E9DBA04C1}" destId="{C21BEBC2-EE9A-407A-96FE-E4A495BD156F}" srcOrd="1" destOrd="0" presId="urn:microsoft.com/office/officeart/2005/8/layout/orgChart1"/>
    <dgm:cxn modelId="{42DDCF74-BB64-4E18-B0A7-DE31B4CDBD01}" type="presParOf" srcId="{129E8F59-0ADC-416E-97D9-C1C88AE457CA}" destId="{F127B3CD-B775-4FBC-996B-D76D877A98A3}" srcOrd="1" destOrd="0" presId="urn:microsoft.com/office/officeart/2005/8/layout/orgChart1"/>
    <dgm:cxn modelId="{1E2247C2-7345-4071-AF4D-BC4EF4E386A0}" type="presParOf" srcId="{F127B3CD-B775-4FBC-996B-D76D877A98A3}" destId="{EA48E117-5E0F-4F29-A58B-A08DC1B55377}" srcOrd="0" destOrd="0" presId="urn:microsoft.com/office/officeart/2005/8/layout/orgChart1"/>
    <dgm:cxn modelId="{A6914D18-80D9-490A-90A8-3175136E2CD8}" type="presParOf" srcId="{F127B3CD-B775-4FBC-996B-D76D877A98A3}" destId="{AB35EB12-2223-45E3-A74B-7447488C03BA}" srcOrd="1" destOrd="0" presId="urn:microsoft.com/office/officeart/2005/8/layout/orgChart1"/>
    <dgm:cxn modelId="{C4E549AD-1F3E-4F25-8944-865AAC373792}" type="presParOf" srcId="{AB35EB12-2223-45E3-A74B-7447488C03BA}" destId="{662732C6-F2A3-47B3-8E05-82F3BC99B0F9}" srcOrd="0" destOrd="0" presId="urn:microsoft.com/office/officeart/2005/8/layout/orgChart1"/>
    <dgm:cxn modelId="{CA4EE698-D91C-4E8B-B69F-36C0AC566BA3}" type="presParOf" srcId="{662732C6-F2A3-47B3-8E05-82F3BC99B0F9}" destId="{A3472E3B-DFC9-4301-A8F1-C41E3AA7E4AB}" srcOrd="0" destOrd="0" presId="urn:microsoft.com/office/officeart/2005/8/layout/orgChart1"/>
    <dgm:cxn modelId="{11E0D47F-E047-4BE4-8F5D-9E0489D917A4}" type="presParOf" srcId="{662732C6-F2A3-47B3-8E05-82F3BC99B0F9}" destId="{A6E9552A-F404-40CC-B2B4-E56713898342}" srcOrd="1" destOrd="0" presId="urn:microsoft.com/office/officeart/2005/8/layout/orgChart1"/>
    <dgm:cxn modelId="{986427E8-B6FE-44B0-BC4D-EFEF50A5B2E3}" type="presParOf" srcId="{AB35EB12-2223-45E3-A74B-7447488C03BA}" destId="{B11CB915-C300-4AA4-A707-74E22EDBCB08}" srcOrd="1" destOrd="0" presId="urn:microsoft.com/office/officeart/2005/8/layout/orgChart1"/>
    <dgm:cxn modelId="{DDBF0BDF-0D95-4661-A98E-D9E0707C333F}" type="presParOf" srcId="{AB35EB12-2223-45E3-A74B-7447488C03BA}" destId="{10715704-2C0C-4BA9-9D80-1DFDF11E5040}" srcOrd="2" destOrd="0" presId="urn:microsoft.com/office/officeart/2005/8/layout/orgChart1"/>
    <dgm:cxn modelId="{E8F9D428-A199-4BC5-9AEE-F55051F3DE58}" type="presParOf" srcId="{F127B3CD-B775-4FBC-996B-D76D877A98A3}" destId="{09C79E9B-8EB4-4468-A8C1-B80A41C85CE4}" srcOrd="2" destOrd="0" presId="urn:microsoft.com/office/officeart/2005/8/layout/orgChart1"/>
    <dgm:cxn modelId="{2E93668E-B253-487C-AC92-8F37207B8466}" type="presParOf" srcId="{F127B3CD-B775-4FBC-996B-D76D877A98A3}" destId="{D9F3712E-8F34-45C1-99E7-4FBDF7CDE7EA}" srcOrd="3" destOrd="0" presId="urn:microsoft.com/office/officeart/2005/8/layout/orgChart1"/>
    <dgm:cxn modelId="{C87628BB-67D0-4BB8-B850-728E09534546}" type="presParOf" srcId="{D9F3712E-8F34-45C1-99E7-4FBDF7CDE7EA}" destId="{E365CBF2-7018-4CF7-AD63-D9243CFD10CC}" srcOrd="0" destOrd="0" presId="urn:microsoft.com/office/officeart/2005/8/layout/orgChart1"/>
    <dgm:cxn modelId="{7CB10193-6FFA-498D-9FC2-E1C36375D649}" type="presParOf" srcId="{E365CBF2-7018-4CF7-AD63-D9243CFD10CC}" destId="{7BE0CC20-09B1-4E79-9A73-A890CA35E561}" srcOrd="0" destOrd="0" presId="urn:microsoft.com/office/officeart/2005/8/layout/orgChart1"/>
    <dgm:cxn modelId="{7905ED10-9503-40B7-9ABE-6EA64474C91B}" type="presParOf" srcId="{E365CBF2-7018-4CF7-AD63-D9243CFD10CC}" destId="{84238024-5A7B-4C72-97F5-1CC6545E6013}" srcOrd="1" destOrd="0" presId="urn:microsoft.com/office/officeart/2005/8/layout/orgChart1"/>
    <dgm:cxn modelId="{2B09D193-0F18-4002-904D-8A7FB2888553}" type="presParOf" srcId="{D9F3712E-8F34-45C1-99E7-4FBDF7CDE7EA}" destId="{FDBE2E56-3C56-4224-9BAE-344007A861C9}" srcOrd="1" destOrd="0" presId="urn:microsoft.com/office/officeart/2005/8/layout/orgChart1"/>
    <dgm:cxn modelId="{9A1814BB-4570-40F3-B136-6B90F8121D14}" type="presParOf" srcId="{D9F3712E-8F34-45C1-99E7-4FBDF7CDE7EA}" destId="{C775D7D7-B1E1-42C5-BF4C-947FEAA9F6F8}" srcOrd="2" destOrd="0" presId="urn:microsoft.com/office/officeart/2005/8/layout/orgChart1"/>
    <dgm:cxn modelId="{B3097282-DE93-455C-B44C-4AB7DD5D2A73}" type="presParOf" srcId="{F127B3CD-B775-4FBC-996B-D76D877A98A3}" destId="{3321CF02-AD7D-4359-A060-F64CD53A740D}" srcOrd="4" destOrd="0" presId="urn:microsoft.com/office/officeart/2005/8/layout/orgChart1"/>
    <dgm:cxn modelId="{1DF9BEBA-21B9-49A7-8B20-54CA55051BA3}" type="presParOf" srcId="{F127B3CD-B775-4FBC-996B-D76D877A98A3}" destId="{AC7AA99B-464C-4F27-B418-F38C21F8ED23}" srcOrd="5" destOrd="0" presId="urn:microsoft.com/office/officeart/2005/8/layout/orgChart1"/>
    <dgm:cxn modelId="{9CA31676-5D65-49C2-9432-06B619DA37AC}" type="presParOf" srcId="{AC7AA99B-464C-4F27-B418-F38C21F8ED23}" destId="{91FFC16F-7C14-4BDC-A58F-D19B99CBA9B4}" srcOrd="0" destOrd="0" presId="urn:microsoft.com/office/officeart/2005/8/layout/orgChart1"/>
    <dgm:cxn modelId="{32939F0A-8117-421E-AF0A-EF4CEFD4B732}" type="presParOf" srcId="{91FFC16F-7C14-4BDC-A58F-D19B99CBA9B4}" destId="{6E789CD5-723C-47C9-B16A-335D58E95778}" srcOrd="0" destOrd="0" presId="urn:microsoft.com/office/officeart/2005/8/layout/orgChart1"/>
    <dgm:cxn modelId="{87C916B1-3403-49CE-95FB-B5E028047A8F}" type="presParOf" srcId="{91FFC16F-7C14-4BDC-A58F-D19B99CBA9B4}" destId="{B007F0B6-773D-4C25-917A-2EBD012CC10F}" srcOrd="1" destOrd="0" presId="urn:microsoft.com/office/officeart/2005/8/layout/orgChart1"/>
    <dgm:cxn modelId="{61ABF84C-D7F4-4B28-BBD9-97015A14AE9D}" type="presParOf" srcId="{AC7AA99B-464C-4F27-B418-F38C21F8ED23}" destId="{1057B8A4-A2EB-4DAA-9BDD-E74E72293AA4}" srcOrd="1" destOrd="0" presId="urn:microsoft.com/office/officeart/2005/8/layout/orgChart1"/>
    <dgm:cxn modelId="{B757CC63-89C5-452C-996C-813384BF567F}" type="presParOf" srcId="{AC7AA99B-464C-4F27-B418-F38C21F8ED23}" destId="{A5772E4D-1774-479E-8D5E-E0381DF7CEE4}" srcOrd="2" destOrd="0" presId="urn:microsoft.com/office/officeart/2005/8/layout/orgChart1"/>
    <dgm:cxn modelId="{AFBEAB9C-B4BF-410F-9770-6EFA5F8D116B}" type="presParOf" srcId="{129E8F59-0ADC-416E-97D9-C1C88AE457CA}" destId="{69CA6CEF-A965-4852-8D70-F44608FD3C2E}" srcOrd="2" destOrd="0" presId="urn:microsoft.com/office/officeart/2005/8/layout/orgChart1"/>
    <dgm:cxn modelId="{089216B6-5032-4FFD-95B6-14B972F9443E}" type="presParOf" srcId="{E9F9D457-BDD5-4706-9FCF-79FED638D4E4}" destId="{FDFFBF0C-477A-4DC0-8933-931B06F14195}" srcOrd="2" destOrd="0" presId="urn:microsoft.com/office/officeart/2005/8/layout/orgChart1"/>
    <dgm:cxn modelId="{C2400FC0-6902-409C-A2A2-83489613D15E}" type="presParOf" srcId="{E9F9D457-BDD5-4706-9FCF-79FED638D4E4}" destId="{A3240DF9-3BAC-4E13-A61D-612077CA29EB}" srcOrd="3" destOrd="0" presId="urn:microsoft.com/office/officeart/2005/8/layout/orgChart1"/>
    <dgm:cxn modelId="{761D3507-B730-4D0B-A1E3-EAB94EC7ACC5}" type="presParOf" srcId="{A3240DF9-3BAC-4E13-A61D-612077CA29EB}" destId="{FE8A4407-07B4-4475-AC62-6E86D8CEB0D4}" srcOrd="0" destOrd="0" presId="urn:microsoft.com/office/officeart/2005/8/layout/orgChart1"/>
    <dgm:cxn modelId="{3D365E04-AE8D-4FC9-A5CA-6740E61D0BDE}" type="presParOf" srcId="{FE8A4407-07B4-4475-AC62-6E86D8CEB0D4}" destId="{F8ADCC6B-3497-4EB5-9061-B31E327D6E3C}" srcOrd="0" destOrd="0" presId="urn:microsoft.com/office/officeart/2005/8/layout/orgChart1"/>
    <dgm:cxn modelId="{CD6BE59D-0B2F-42ED-8E30-3BB039378C61}" type="presParOf" srcId="{FE8A4407-07B4-4475-AC62-6E86D8CEB0D4}" destId="{B20D4BEC-89A9-46E2-AE46-75255FB78E0F}" srcOrd="1" destOrd="0" presId="urn:microsoft.com/office/officeart/2005/8/layout/orgChart1"/>
    <dgm:cxn modelId="{716147EF-9144-439F-8A4C-CE1426438917}" type="presParOf" srcId="{A3240DF9-3BAC-4E13-A61D-612077CA29EB}" destId="{69376B8C-95BE-4B64-B138-1C59127F453B}" srcOrd="1" destOrd="0" presId="urn:microsoft.com/office/officeart/2005/8/layout/orgChart1"/>
    <dgm:cxn modelId="{F3E8471E-BCA7-408D-BBFC-4D5217718FCB}" type="presParOf" srcId="{A3240DF9-3BAC-4E13-A61D-612077CA29EB}" destId="{EE3758AA-59B7-4ECF-818A-118E217DE6A0}" srcOrd="2" destOrd="0" presId="urn:microsoft.com/office/officeart/2005/8/layout/orgChart1"/>
    <dgm:cxn modelId="{3353D7B6-610D-4ECC-94B9-77BB18852646}" type="presParOf" srcId="{E9F9D457-BDD5-4706-9FCF-79FED638D4E4}" destId="{D69EADCB-CFC8-4AC3-A7CA-6DAD5D2DDAFB}" srcOrd="4" destOrd="0" presId="urn:microsoft.com/office/officeart/2005/8/layout/orgChart1"/>
    <dgm:cxn modelId="{CE9EF581-C2C7-4B97-80F9-FC381AD5173B}" type="presParOf" srcId="{E9F9D457-BDD5-4706-9FCF-79FED638D4E4}" destId="{5F81662C-591C-4B08-AEE1-1BBCE94FE9E8}" srcOrd="5" destOrd="0" presId="urn:microsoft.com/office/officeart/2005/8/layout/orgChart1"/>
    <dgm:cxn modelId="{36899CDA-8DC4-4975-9236-C2A04A445165}" type="presParOf" srcId="{5F81662C-591C-4B08-AEE1-1BBCE94FE9E8}" destId="{DD161B13-E052-4404-A674-E06A6676F1E2}" srcOrd="0" destOrd="0" presId="urn:microsoft.com/office/officeart/2005/8/layout/orgChart1"/>
    <dgm:cxn modelId="{D19D3B66-854B-482E-AA92-6D06E111383B}" type="presParOf" srcId="{DD161B13-E052-4404-A674-E06A6676F1E2}" destId="{BF35A7B4-33B7-4A3B-AEDF-8A9E5CC16379}" srcOrd="0" destOrd="0" presId="urn:microsoft.com/office/officeart/2005/8/layout/orgChart1"/>
    <dgm:cxn modelId="{65E18E10-50C0-45D4-8C88-586DC1723D45}" type="presParOf" srcId="{DD161B13-E052-4404-A674-E06A6676F1E2}" destId="{9405388E-CB59-45E6-A458-B35706F1B021}" srcOrd="1" destOrd="0" presId="urn:microsoft.com/office/officeart/2005/8/layout/orgChart1"/>
    <dgm:cxn modelId="{4DC57CAF-4E77-4CD6-91C9-25F6400708FD}" type="presParOf" srcId="{5F81662C-591C-4B08-AEE1-1BBCE94FE9E8}" destId="{24A0CB2A-DE91-4AE6-8B4C-E2F23F984871}" srcOrd="1" destOrd="0" presId="urn:microsoft.com/office/officeart/2005/8/layout/orgChart1"/>
    <dgm:cxn modelId="{E75C0EC6-A061-4884-A837-CD0E68217768}" type="presParOf" srcId="{24A0CB2A-DE91-4AE6-8B4C-E2F23F984871}" destId="{BEF4A5B4-C0F8-4567-9822-56420CCA8914}" srcOrd="0" destOrd="0" presId="urn:microsoft.com/office/officeart/2005/8/layout/orgChart1"/>
    <dgm:cxn modelId="{CA4CEC2C-759A-44A7-BD19-5ED3B78D5DD4}" type="presParOf" srcId="{24A0CB2A-DE91-4AE6-8B4C-E2F23F984871}" destId="{CC5DC46B-EED9-4644-86D9-15487581C56A}" srcOrd="1" destOrd="0" presId="urn:microsoft.com/office/officeart/2005/8/layout/orgChart1"/>
    <dgm:cxn modelId="{E5CDEA0D-E598-44DD-9AA0-04C2993E6063}" type="presParOf" srcId="{CC5DC46B-EED9-4644-86D9-15487581C56A}" destId="{0F3772A9-ED56-4734-B30F-4B5A5E39084C}" srcOrd="0" destOrd="0" presId="urn:microsoft.com/office/officeart/2005/8/layout/orgChart1"/>
    <dgm:cxn modelId="{A94B3549-332F-479F-A90B-0EC095A44962}" type="presParOf" srcId="{0F3772A9-ED56-4734-B30F-4B5A5E39084C}" destId="{41C99F0E-B78B-4140-8B58-14A7BF499457}" srcOrd="0" destOrd="0" presId="urn:microsoft.com/office/officeart/2005/8/layout/orgChart1"/>
    <dgm:cxn modelId="{B1F9C8DC-575C-4CF1-87CC-50BFB32ECA2B}" type="presParOf" srcId="{0F3772A9-ED56-4734-B30F-4B5A5E39084C}" destId="{0A9C92B8-057F-4CC7-AC51-93E7E9136E51}" srcOrd="1" destOrd="0" presId="urn:microsoft.com/office/officeart/2005/8/layout/orgChart1"/>
    <dgm:cxn modelId="{A99D12E9-0C30-4216-8D55-219C5EF94366}" type="presParOf" srcId="{CC5DC46B-EED9-4644-86D9-15487581C56A}" destId="{5205D93B-CA90-4C8C-A3F7-96ED0F145386}" srcOrd="1" destOrd="0" presId="urn:microsoft.com/office/officeart/2005/8/layout/orgChart1"/>
    <dgm:cxn modelId="{C293D633-5CDD-43D1-BC4B-409F67D29897}" type="presParOf" srcId="{CC5DC46B-EED9-4644-86D9-15487581C56A}" destId="{16C1D6E5-D13C-416C-B764-002C430F2A84}" srcOrd="2" destOrd="0" presId="urn:microsoft.com/office/officeart/2005/8/layout/orgChart1"/>
    <dgm:cxn modelId="{DD9EDB10-10B7-4503-8001-309928CCB318}" type="presParOf" srcId="{5F81662C-591C-4B08-AEE1-1BBCE94FE9E8}" destId="{AB80496F-F338-4F82-9228-4B3B0288E406}" srcOrd="2" destOrd="0" presId="urn:microsoft.com/office/officeart/2005/8/layout/orgChart1"/>
    <dgm:cxn modelId="{4DC40B0A-F9F1-47EF-8443-F70AC53FA29F}" type="presParOf" srcId="{E9F9D457-BDD5-4706-9FCF-79FED638D4E4}" destId="{ED83F7AF-73CB-4D22-9053-89946FA5F488}" srcOrd="6" destOrd="0" presId="urn:microsoft.com/office/officeart/2005/8/layout/orgChart1"/>
    <dgm:cxn modelId="{04302596-9C6E-4571-B784-2A08FA9F6183}" type="presParOf" srcId="{E9F9D457-BDD5-4706-9FCF-79FED638D4E4}" destId="{F370FD4A-005C-450A-80A4-38F15944FD82}" srcOrd="7" destOrd="0" presId="urn:microsoft.com/office/officeart/2005/8/layout/orgChart1"/>
    <dgm:cxn modelId="{631EA26F-BF9E-4BBE-B038-0F81657EF658}" type="presParOf" srcId="{F370FD4A-005C-450A-80A4-38F15944FD82}" destId="{C0DEE6C0-3236-4616-8FBE-0259D6EB089E}" srcOrd="0" destOrd="0" presId="urn:microsoft.com/office/officeart/2005/8/layout/orgChart1"/>
    <dgm:cxn modelId="{65D4D811-647A-486C-9B39-24EFD8496A2B}" type="presParOf" srcId="{C0DEE6C0-3236-4616-8FBE-0259D6EB089E}" destId="{3E49963E-9C15-43AB-8DB3-344A74403674}" srcOrd="0" destOrd="0" presId="urn:microsoft.com/office/officeart/2005/8/layout/orgChart1"/>
    <dgm:cxn modelId="{BA6B69F6-077F-4A4C-AF1F-1D281C5FAEA8}" type="presParOf" srcId="{C0DEE6C0-3236-4616-8FBE-0259D6EB089E}" destId="{E38A562B-42B4-4A20-A8EE-C53525023CFB}" srcOrd="1" destOrd="0" presId="urn:microsoft.com/office/officeart/2005/8/layout/orgChart1"/>
    <dgm:cxn modelId="{A004B83F-A507-4D7C-9E0D-9FDFF129D262}" type="presParOf" srcId="{F370FD4A-005C-450A-80A4-38F15944FD82}" destId="{A537E6B5-5A9A-4B2E-A9D5-72FA4864293C}" srcOrd="1" destOrd="0" presId="urn:microsoft.com/office/officeart/2005/8/layout/orgChart1"/>
    <dgm:cxn modelId="{304AA214-48E3-4E1C-A3E0-EED507CF9584}" type="presParOf" srcId="{F370FD4A-005C-450A-80A4-38F15944FD82}" destId="{4C6183AD-093B-42BF-BDAA-E0D21BFFF8C6}" srcOrd="2" destOrd="0" presId="urn:microsoft.com/office/officeart/2005/8/layout/orgChart1"/>
    <dgm:cxn modelId="{53ED16DB-9EC0-487F-A2EB-81928F168721}" type="presParOf" srcId="{FC9EA497-CBEC-4DF3-81D1-2899E922C003}" destId="{B68E09CF-3A26-45FF-98D9-4303DB0F6FA2}" srcOrd="2" destOrd="0" presId="urn:microsoft.com/office/officeart/2005/8/layout/orgChart1"/>
    <dgm:cxn modelId="{B907F7E3-0319-40B0-BEA2-66F258A97C79}" type="presParOf" srcId="{AC8F64F1-17F1-41A0-AB86-50BEC2A7555B}" destId="{17ABFC4B-2EDB-4743-9AC4-15B060F0ABE3}" srcOrd="2" destOrd="0" presId="urn:microsoft.com/office/officeart/2005/8/layout/orgChart1"/>
    <dgm:cxn modelId="{AD338FE2-29E9-4FCC-A625-1806A2D30BEA}" type="presParOf" srcId="{AC8F64F1-17F1-41A0-AB86-50BEC2A7555B}" destId="{03B5298A-FAE9-4B14-8D67-E7EF28360165}" srcOrd="3" destOrd="0" presId="urn:microsoft.com/office/officeart/2005/8/layout/orgChart1"/>
    <dgm:cxn modelId="{C6115B81-98C1-462E-9131-917A2BDF20D9}" type="presParOf" srcId="{03B5298A-FAE9-4B14-8D67-E7EF28360165}" destId="{D4BEDA8F-6D24-4EA0-B2C0-931EF347A4FF}" srcOrd="0" destOrd="0" presId="urn:microsoft.com/office/officeart/2005/8/layout/orgChart1"/>
    <dgm:cxn modelId="{694E2FA7-7F4A-4EAF-BF06-7BA2FAC31F99}" type="presParOf" srcId="{D4BEDA8F-6D24-4EA0-B2C0-931EF347A4FF}" destId="{9BB0AE11-AB03-41B4-8F99-F631EEEEC651}" srcOrd="0" destOrd="0" presId="urn:microsoft.com/office/officeart/2005/8/layout/orgChart1"/>
    <dgm:cxn modelId="{AA9DCEA8-8B58-4A47-9FE5-FEF879A3EEEB}" type="presParOf" srcId="{D4BEDA8F-6D24-4EA0-B2C0-931EF347A4FF}" destId="{19175C96-50BD-4605-A8A8-232FC77D5BF1}" srcOrd="1" destOrd="0" presId="urn:microsoft.com/office/officeart/2005/8/layout/orgChart1"/>
    <dgm:cxn modelId="{5E42D099-33C4-4848-A1B3-B4486E4EBC75}" type="presParOf" srcId="{03B5298A-FAE9-4B14-8D67-E7EF28360165}" destId="{D8C329B3-5059-431B-9767-203D13EA6AA5}" srcOrd="1" destOrd="0" presId="urn:microsoft.com/office/officeart/2005/8/layout/orgChart1"/>
    <dgm:cxn modelId="{656725A8-CF6D-4A90-BD33-21D8E3DC5AF8}" type="presParOf" srcId="{D8C329B3-5059-431B-9767-203D13EA6AA5}" destId="{1ECF925C-6BBA-420F-BE31-8A8A5E795515}" srcOrd="0" destOrd="0" presId="urn:microsoft.com/office/officeart/2005/8/layout/orgChart1"/>
    <dgm:cxn modelId="{CA33A0A2-980F-4A0F-B652-CDF1F730C2B8}" type="presParOf" srcId="{D8C329B3-5059-431B-9767-203D13EA6AA5}" destId="{ED61294A-95AA-48A0-92F9-3D6A8411F69E}" srcOrd="1" destOrd="0" presId="urn:microsoft.com/office/officeart/2005/8/layout/orgChart1"/>
    <dgm:cxn modelId="{1D79D41D-99AF-4282-A0A3-94C7DB480662}" type="presParOf" srcId="{ED61294A-95AA-48A0-92F9-3D6A8411F69E}" destId="{FE0C25E5-E931-45BF-9088-8D507295CBF9}" srcOrd="0" destOrd="0" presId="urn:microsoft.com/office/officeart/2005/8/layout/orgChart1"/>
    <dgm:cxn modelId="{AE88E55F-85D8-48A1-A6C7-3D90B26B097F}" type="presParOf" srcId="{FE0C25E5-E931-45BF-9088-8D507295CBF9}" destId="{57F1B2EE-C310-4B95-823C-E4681EB4BDD4}" srcOrd="0" destOrd="0" presId="urn:microsoft.com/office/officeart/2005/8/layout/orgChart1"/>
    <dgm:cxn modelId="{FF48782C-2627-46F2-B50B-D431FA00AC1D}" type="presParOf" srcId="{FE0C25E5-E931-45BF-9088-8D507295CBF9}" destId="{472DDF85-0B8D-43F4-A59C-5B40AD3F0B43}" srcOrd="1" destOrd="0" presId="urn:microsoft.com/office/officeart/2005/8/layout/orgChart1"/>
    <dgm:cxn modelId="{8FA5C6BE-E94C-4D86-B500-595A6547668B}" type="presParOf" srcId="{ED61294A-95AA-48A0-92F9-3D6A8411F69E}" destId="{5485685B-53FE-4E11-AB98-5CE218F3D37F}" srcOrd="1" destOrd="0" presId="urn:microsoft.com/office/officeart/2005/8/layout/orgChart1"/>
    <dgm:cxn modelId="{8672A364-EDF9-48FA-925A-5FB9E395A314}" type="presParOf" srcId="{5485685B-53FE-4E11-AB98-5CE218F3D37F}" destId="{E3F48A93-898D-42A0-ABDA-416A772A87F5}" srcOrd="0" destOrd="0" presId="urn:microsoft.com/office/officeart/2005/8/layout/orgChart1"/>
    <dgm:cxn modelId="{02573371-073A-40E7-9D37-B121B322892C}" type="presParOf" srcId="{5485685B-53FE-4E11-AB98-5CE218F3D37F}" destId="{37576416-DAA9-4D19-BB8C-A97BAD14D113}" srcOrd="1" destOrd="0" presId="urn:microsoft.com/office/officeart/2005/8/layout/orgChart1"/>
    <dgm:cxn modelId="{FFC2D810-B4EC-4D10-BB6A-5482D7EB19C5}" type="presParOf" srcId="{37576416-DAA9-4D19-BB8C-A97BAD14D113}" destId="{8610598B-00D8-4B4D-931C-F2744D6831A4}" srcOrd="0" destOrd="0" presId="urn:microsoft.com/office/officeart/2005/8/layout/orgChart1"/>
    <dgm:cxn modelId="{9CE7516A-8F8F-404B-8004-453140F87019}" type="presParOf" srcId="{8610598B-00D8-4B4D-931C-F2744D6831A4}" destId="{FAA8879D-A199-4B60-A5D4-75C4BFE01BE2}" srcOrd="0" destOrd="0" presId="urn:microsoft.com/office/officeart/2005/8/layout/orgChart1"/>
    <dgm:cxn modelId="{3741BD1D-696B-4324-B5CE-B46D12A5B0B3}" type="presParOf" srcId="{8610598B-00D8-4B4D-931C-F2744D6831A4}" destId="{9B4E1CC9-B137-4CF8-9BE1-5C7DE6A5EC90}" srcOrd="1" destOrd="0" presId="urn:microsoft.com/office/officeart/2005/8/layout/orgChart1"/>
    <dgm:cxn modelId="{0E1BD0B5-0849-4EC2-B2FB-B4B52719C426}" type="presParOf" srcId="{37576416-DAA9-4D19-BB8C-A97BAD14D113}" destId="{862A8E8C-23F9-4D6C-9FD6-FB16D64EEE3E}" srcOrd="1" destOrd="0" presId="urn:microsoft.com/office/officeart/2005/8/layout/orgChart1"/>
    <dgm:cxn modelId="{ECA6A339-ED5E-40E3-BE64-A9F20EC690E9}" type="presParOf" srcId="{862A8E8C-23F9-4D6C-9FD6-FB16D64EEE3E}" destId="{730F4BF1-AC00-4AB0-97E1-656A5A45B725}" srcOrd="0" destOrd="0" presId="urn:microsoft.com/office/officeart/2005/8/layout/orgChart1"/>
    <dgm:cxn modelId="{881249ED-39BD-4F86-8734-E8231FCCA8CD}" type="presParOf" srcId="{862A8E8C-23F9-4D6C-9FD6-FB16D64EEE3E}" destId="{CAB45557-E948-4B91-B112-BBCF1E6090D1}" srcOrd="1" destOrd="0" presId="urn:microsoft.com/office/officeart/2005/8/layout/orgChart1"/>
    <dgm:cxn modelId="{D6494380-6A0D-43F1-A6FB-A6D48C1C1EF0}" type="presParOf" srcId="{CAB45557-E948-4B91-B112-BBCF1E6090D1}" destId="{2BC32653-A0E5-4C3A-9B4B-54C58D15ED4E}" srcOrd="0" destOrd="0" presId="urn:microsoft.com/office/officeart/2005/8/layout/orgChart1"/>
    <dgm:cxn modelId="{0B9F2FB4-6936-41E8-9713-5C0DE230776B}" type="presParOf" srcId="{2BC32653-A0E5-4C3A-9B4B-54C58D15ED4E}" destId="{0EBEF1ED-E17B-4D76-8A69-3746F3A60657}" srcOrd="0" destOrd="0" presId="urn:microsoft.com/office/officeart/2005/8/layout/orgChart1"/>
    <dgm:cxn modelId="{0653CF94-862D-403E-BD25-9C81AC27F6AC}" type="presParOf" srcId="{2BC32653-A0E5-4C3A-9B4B-54C58D15ED4E}" destId="{69AEE2DF-7424-41FD-AFD4-C00707651A01}" srcOrd="1" destOrd="0" presId="urn:microsoft.com/office/officeart/2005/8/layout/orgChart1"/>
    <dgm:cxn modelId="{FF3F0338-D560-4511-8F72-7773A154421A}" type="presParOf" srcId="{CAB45557-E948-4B91-B112-BBCF1E6090D1}" destId="{6061EBC3-97D2-4DE5-BFA8-73231D942844}" srcOrd="1" destOrd="0" presId="urn:microsoft.com/office/officeart/2005/8/layout/orgChart1"/>
    <dgm:cxn modelId="{A0051EF2-1340-4CA8-858F-C4CA6BF09891}" type="presParOf" srcId="{CAB45557-E948-4B91-B112-BBCF1E6090D1}" destId="{660BD69A-11B7-4F72-8B97-3948EE0B8D87}" srcOrd="2" destOrd="0" presId="urn:microsoft.com/office/officeart/2005/8/layout/orgChart1"/>
    <dgm:cxn modelId="{B3F260F6-FAF3-4F2A-8225-4B768F654BBA}" type="presParOf" srcId="{862A8E8C-23F9-4D6C-9FD6-FB16D64EEE3E}" destId="{F0ECD272-9A48-4946-9E76-03957E234BC5}" srcOrd="2" destOrd="0" presId="urn:microsoft.com/office/officeart/2005/8/layout/orgChart1"/>
    <dgm:cxn modelId="{59B5C1DA-AA44-4465-91BF-6079C686E66F}" type="presParOf" srcId="{862A8E8C-23F9-4D6C-9FD6-FB16D64EEE3E}" destId="{0478FF25-5DAC-4D5C-B0CC-7C90746C52F5}" srcOrd="3" destOrd="0" presId="urn:microsoft.com/office/officeart/2005/8/layout/orgChart1"/>
    <dgm:cxn modelId="{CDB15E11-CEFB-4CF8-A89D-CEE6A6E659D2}" type="presParOf" srcId="{0478FF25-5DAC-4D5C-B0CC-7C90746C52F5}" destId="{88CF6C35-CA9A-46D0-B2D5-0019374D7BFC}" srcOrd="0" destOrd="0" presId="urn:microsoft.com/office/officeart/2005/8/layout/orgChart1"/>
    <dgm:cxn modelId="{54CFDE18-C81B-4340-ADC5-74B331A41DB5}" type="presParOf" srcId="{88CF6C35-CA9A-46D0-B2D5-0019374D7BFC}" destId="{F750862E-90C5-41D9-A923-9F4C57817E33}" srcOrd="0" destOrd="0" presId="urn:microsoft.com/office/officeart/2005/8/layout/orgChart1"/>
    <dgm:cxn modelId="{D7D1E13C-557A-42FF-8569-7203F51297A5}" type="presParOf" srcId="{88CF6C35-CA9A-46D0-B2D5-0019374D7BFC}" destId="{74389915-6C3D-4764-B635-0D7B898F93E9}" srcOrd="1" destOrd="0" presId="urn:microsoft.com/office/officeart/2005/8/layout/orgChart1"/>
    <dgm:cxn modelId="{AC7BE1D1-4634-4C48-BBC9-911CD12BECD8}" type="presParOf" srcId="{0478FF25-5DAC-4D5C-B0CC-7C90746C52F5}" destId="{18DE0058-17B5-4EA9-A559-3C2FC1D55BA2}" srcOrd="1" destOrd="0" presId="urn:microsoft.com/office/officeart/2005/8/layout/orgChart1"/>
    <dgm:cxn modelId="{C89A4109-127E-41D3-95D8-06BF2605A513}" type="presParOf" srcId="{0478FF25-5DAC-4D5C-B0CC-7C90746C52F5}" destId="{0AEBB805-C58E-4C4C-BCAC-11B662E2FC9F}" srcOrd="2" destOrd="0" presId="urn:microsoft.com/office/officeart/2005/8/layout/orgChart1"/>
    <dgm:cxn modelId="{19E21CB1-65CA-4411-9975-ED17B7DF2AD0}" type="presParOf" srcId="{862A8E8C-23F9-4D6C-9FD6-FB16D64EEE3E}" destId="{A1F64FD9-4584-424F-A9FC-63A1FEC5B023}" srcOrd="4" destOrd="0" presId="urn:microsoft.com/office/officeart/2005/8/layout/orgChart1"/>
    <dgm:cxn modelId="{B3C52DDC-D131-4B71-ACF1-7685C6F715FD}" type="presParOf" srcId="{862A8E8C-23F9-4D6C-9FD6-FB16D64EEE3E}" destId="{B3FC3271-C0B4-4CFE-9194-3D5674E31E81}" srcOrd="5" destOrd="0" presId="urn:microsoft.com/office/officeart/2005/8/layout/orgChart1"/>
    <dgm:cxn modelId="{59CC34D4-4ED0-4195-9ECE-84C647756CA4}" type="presParOf" srcId="{B3FC3271-C0B4-4CFE-9194-3D5674E31E81}" destId="{CDCB4B4B-E0B5-4C85-B91F-3F0BD6F3C265}" srcOrd="0" destOrd="0" presId="urn:microsoft.com/office/officeart/2005/8/layout/orgChart1"/>
    <dgm:cxn modelId="{BE1993E3-CF7B-4B31-9C5D-B50000A61A92}" type="presParOf" srcId="{CDCB4B4B-E0B5-4C85-B91F-3F0BD6F3C265}" destId="{B37D52F7-C9D5-4CF6-80FD-9D4D32D76451}" srcOrd="0" destOrd="0" presId="urn:microsoft.com/office/officeart/2005/8/layout/orgChart1"/>
    <dgm:cxn modelId="{EB1B6D94-4B0F-41F3-9DFE-683195752FC5}" type="presParOf" srcId="{CDCB4B4B-E0B5-4C85-B91F-3F0BD6F3C265}" destId="{19F0B0F6-2101-4FC6-8D9A-2F7A9E07B774}" srcOrd="1" destOrd="0" presId="urn:microsoft.com/office/officeart/2005/8/layout/orgChart1"/>
    <dgm:cxn modelId="{3D26E2DD-7525-4CA9-AC6A-5F45DC1BFDAE}" type="presParOf" srcId="{B3FC3271-C0B4-4CFE-9194-3D5674E31E81}" destId="{06A12083-1BC8-461D-8CE8-2CC06AAE06E6}" srcOrd="1" destOrd="0" presId="urn:microsoft.com/office/officeart/2005/8/layout/orgChart1"/>
    <dgm:cxn modelId="{5D5045C3-3F4F-4686-AA3C-B7D761B75AFB}" type="presParOf" srcId="{B3FC3271-C0B4-4CFE-9194-3D5674E31E81}" destId="{E27C575A-3BDB-4360-97FA-858A5005CBAE}" srcOrd="2" destOrd="0" presId="urn:microsoft.com/office/officeart/2005/8/layout/orgChart1"/>
    <dgm:cxn modelId="{7EE8049D-9163-4ABF-A78E-EE73C31C4816}" type="presParOf" srcId="{37576416-DAA9-4D19-BB8C-A97BAD14D113}" destId="{50A5432B-9C95-4A2D-BDD7-240B37BF782D}" srcOrd="2" destOrd="0" presId="urn:microsoft.com/office/officeart/2005/8/layout/orgChart1"/>
    <dgm:cxn modelId="{CA93BF99-F60D-4165-8643-BBF0B09559CD}" type="presParOf" srcId="{5485685B-53FE-4E11-AB98-5CE218F3D37F}" destId="{D75FC6FA-9A41-4596-8DBF-4C977DB0A360}" srcOrd="2" destOrd="0" presId="urn:microsoft.com/office/officeart/2005/8/layout/orgChart1"/>
    <dgm:cxn modelId="{2DABAFFC-035B-4A37-9534-E5C9EF0F5840}" type="presParOf" srcId="{5485685B-53FE-4E11-AB98-5CE218F3D37F}" destId="{5803BEBB-DC37-4A50-B740-DC76BA1900B6}" srcOrd="3" destOrd="0" presId="urn:microsoft.com/office/officeart/2005/8/layout/orgChart1"/>
    <dgm:cxn modelId="{F12838E5-564F-48FA-A7C4-71EB39AD7635}" type="presParOf" srcId="{5803BEBB-DC37-4A50-B740-DC76BA1900B6}" destId="{336835F7-24BA-49ED-A25C-BC320AE90EA5}" srcOrd="0" destOrd="0" presId="urn:microsoft.com/office/officeart/2005/8/layout/orgChart1"/>
    <dgm:cxn modelId="{210DF857-5624-4CE6-9386-35F434E90760}" type="presParOf" srcId="{336835F7-24BA-49ED-A25C-BC320AE90EA5}" destId="{53E9FA93-0BE1-4D5F-B82A-DDB287066683}" srcOrd="0" destOrd="0" presId="urn:microsoft.com/office/officeart/2005/8/layout/orgChart1"/>
    <dgm:cxn modelId="{C51AA3D7-103B-45FF-AC20-FEA3EE2113FB}" type="presParOf" srcId="{336835F7-24BA-49ED-A25C-BC320AE90EA5}" destId="{9A69B1E5-6C90-42BF-A0B8-6D41FA17A75B}" srcOrd="1" destOrd="0" presId="urn:microsoft.com/office/officeart/2005/8/layout/orgChart1"/>
    <dgm:cxn modelId="{56851602-9709-4448-B76F-E1AB12F4B86A}" type="presParOf" srcId="{5803BEBB-DC37-4A50-B740-DC76BA1900B6}" destId="{7FCBB0EF-017F-40B4-B8F4-01E752F0D9F8}" srcOrd="1" destOrd="0" presId="urn:microsoft.com/office/officeart/2005/8/layout/orgChart1"/>
    <dgm:cxn modelId="{A34ACA3A-548F-4544-A437-117D1DED0492}" type="presParOf" srcId="{7FCBB0EF-017F-40B4-B8F4-01E752F0D9F8}" destId="{F951C67B-A1BC-4FF4-AE55-C3B2FBBB5AB5}" srcOrd="0" destOrd="0" presId="urn:microsoft.com/office/officeart/2005/8/layout/orgChart1"/>
    <dgm:cxn modelId="{BD10C01D-5BAF-4C3B-B756-9DCA28959FB4}" type="presParOf" srcId="{7FCBB0EF-017F-40B4-B8F4-01E752F0D9F8}" destId="{1ED658B4-CA4A-4148-99AA-C306EE9D64D0}" srcOrd="1" destOrd="0" presId="urn:microsoft.com/office/officeart/2005/8/layout/orgChart1"/>
    <dgm:cxn modelId="{9DAE2D91-2850-4825-8650-17013F07458B}" type="presParOf" srcId="{1ED658B4-CA4A-4148-99AA-C306EE9D64D0}" destId="{796DC322-9616-474D-A490-8471129FC81B}" srcOrd="0" destOrd="0" presId="urn:microsoft.com/office/officeart/2005/8/layout/orgChart1"/>
    <dgm:cxn modelId="{B64F2F59-5E9B-40ED-8C9C-D1791256E010}" type="presParOf" srcId="{796DC322-9616-474D-A490-8471129FC81B}" destId="{974C7D03-0DB8-464B-B055-62B9FBDEF836}" srcOrd="0" destOrd="0" presId="urn:microsoft.com/office/officeart/2005/8/layout/orgChart1"/>
    <dgm:cxn modelId="{51898C8F-04A8-4644-9953-3CE40C3298B1}" type="presParOf" srcId="{796DC322-9616-474D-A490-8471129FC81B}" destId="{6D9220B8-793B-4414-8E54-B2C4FBA32EAA}" srcOrd="1" destOrd="0" presId="urn:microsoft.com/office/officeart/2005/8/layout/orgChart1"/>
    <dgm:cxn modelId="{4C6D067F-9A99-4C1E-B97C-8C48BBA77821}" type="presParOf" srcId="{1ED658B4-CA4A-4148-99AA-C306EE9D64D0}" destId="{1FB9975E-5254-42A2-A0E0-43138B84194C}" srcOrd="1" destOrd="0" presId="urn:microsoft.com/office/officeart/2005/8/layout/orgChart1"/>
    <dgm:cxn modelId="{64934541-37DB-4BB7-8021-A8F74DB1FC6F}" type="presParOf" srcId="{1ED658B4-CA4A-4148-99AA-C306EE9D64D0}" destId="{DA9D79E4-7283-42FD-9BDF-CD032DEB6619}" srcOrd="2" destOrd="0" presId="urn:microsoft.com/office/officeart/2005/8/layout/orgChart1"/>
    <dgm:cxn modelId="{707728A3-7A18-4CBB-BE12-63FFD94BBF13}" type="presParOf" srcId="{7FCBB0EF-017F-40B4-B8F4-01E752F0D9F8}" destId="{9A73FC6E-5CF5-46C9-A97E-2DC9D4E4A4A9}" srcOrd="2" destOrd="0" presId="urn:microsoft.com/office/officeart/2005/8/layout/orgChart1"/>
    <dgm:cxn modelId="{16434F32-FE9A-483A-B4B3-8B6A96292CF1}" type="presParOf" srcId="{7FCBB0EF-017F-40B4-B8F4-01E752F0D9F8}" destId="{3C2025C7-5558-4BDA-8967-2DE71D682313}" srcOrd="3" destOrd="0" presId="urn:microsoft.com/office/officeart/2005/8/layout/orgChart1"/>
    <dgm:cxn modelId="{2E6839C0-8B2B-41D7-9CE1-81D47D93CECA}" type="presParOf" srcId="{3C2025C7-5558-4BDA-8967-2DE71D682313}" destId="{78CD2A69-6DB2-4D27-89B2-F507622497A3}" srcOrd="0" destOrd="0" presId="urn:microsoft.com/office/officeart/2005/8/layout/orgChart1"/>
    <dgm:cxn modelId="{2CEF5546-69D8-43B7-ACEE-3313639AACBA}" type="presParOf" srcId="{78CD2A69-6DB2-4D27-89B2-F507622497A3}" destId="{B8C229C1-C5EF-4CAB-841D-865940085148}" srcOrd="0" destOrd="0" presId="urn:microsoft.com/office/officeart/2005/8/layout/orgChart1"/>
    <dgm:cxn modelId="{28A2D215-3950-4A90-8271-F00234311453}" type="presParOf" srcId="{78CD2A69-6DB2-4D27-89B2-F507622497A3}" destId="{DF0AF326-B223-4779-B402-3F9CFB2BF0FA}" srcOrd="1" destOrd="0" presId="urn:microsoft.com/office/officeart/2005/8/layout/orgChart1"/>
    <dgm:cxn modelId="{30E15B6D-4774-498F-B009-C868929215CE}" type="presParOf" srcId="{3C2025C7-5558-4BDA-8967-2DE71D682313}" destId="{C591F51E-2D5D-4763-9076-19954D9B9545}" srcOrd="1" destOrd="0" presId="urn:microsoft.com/office/officeart/2005/8/layout/orgChart1"/>
    <dgm:cxn modelId="{DA053725-7515-4CC2-BC1C-12066160C891}" type="presParOf" srcId="{3C2025C7-5558-4BDA-8967-2DE71D682313}" destId="{9AB546AB-FDE8-441A-A47D-FA34110BC5A6}" srcOrd="2" destOrd="0" presId="urn:microsoft.com/office/officeart/2005/8/layout/orgChart1"/>
    <dgm:cxn modelId="{877C7A95-AB78-4240-A5A4-2B409ECC8CE3}" type="presParOf" srcId="{7FCBB0EF-017F-40B4-B8F4-01E752F0D9F8}" destId="{7BBB1A03-711A-47F8-8ED6-B3380A2A231F}" srcOrd="4" destOrd="0" presId="urn:microsoft.com/office/officeart/2005/8/layout/orgChart1"/>
    <dgm:cxn modelId="{8182888A-8F3D-4C15-950E-F419C7B6D833}" type="presParOf" srcId="{7FCBB0EF-017F-40B4-B8F4-01E752F0D9F8}" destId="{A69C3809-032B-4221-8A01-3BF43EF7BF0A}" srcOrd="5" destOrd="0" presId="urn:microsoft.com/office/officeart/2005/8/layout/orgChart1"/>
    <dgm:cxn modelId="{2E82AD43-A909-4774-8D18-5863313CFA2C}" type="presParOf" srcId="{A69C3809-032B-4221-8A01-3BF43EF7BF0A}" destId="{883C4D91-7BF6-4C01-9814-C1892941D4CD}" srcOrd="0" destOrd="0" presId="urn:microsoft.com/office/officeart/2005/8/layout/orgChart1"/>
    <dgm:cxn modelId="{495F4A46-A10D-4176-9094-2CBBDE7726B3}" type="presParOf" srcId="{883C4D91-7BF6-4C01-9814-C1892941D4CD}" destId="{535D9D9F-B1E5-49E5-B6A2-1739CA1C2ECC}" srcOrd="0" destOrd="0" presId="urn:microsoft.com/office/officeart/2005/8/layout/orgChart1"/>
    <dgm:cxn modelId="{9EE609CA-1E3A-4237-ABCB-DF8F16009A65}" type="presParOf" srcId="{883C4D91-7BF6-4C01-9814-C1892941D4CD}" destId="{D9ED76A0-2CF1-446D-A690-88F9520102D6}" srcOrd="1" destOrd="0" presId="urn:microsoft.com/office/officeart/2005/8/layout/orgChart1"/>
    <dgm:cxn modelId="{88BEB66F-F57F-4536-A8EE-1F5EE371B130}" type="presParOf" srcId="{A69C3809-032B-4221-8A01-3BF43EF7BF0A}" destId="{33FF88C6-5694-45B2-A61F-11DF76953D10}" srcOrd="1" destOrd="0" presId="urn:microsoft.com/office/officeart/2005/8/layout/orgChart1"/>
    <dgm:cxn modelId="{9074ED9F-AE58-49D8-9A89-D6229A25C01F}" type="presParOf" srcId="{A69C3809-032B-4221-8A01-3BF43EF7BF0A}" destId="{DA493693-3F82-4936-A209-6F1C2A0EDDB3}" srcOrd="2" destOrd="0" presId="urn:microsoft.com/office/officeart/2005/8/layout/orgChart1"/>
    <dgm:cxn modelId="{5B3CEA93-0735-4DCF-9CB4-175C6C2F2A79}" type="presParOf" srcId="{7FCBB0EF-017F-40B4-B8F4-01E752F0D9F8}" destId="{30907050-3E64-49A5-A9FE-E5FE3119452C}" srcOrd="6" destOrd="0" presId="urn:microsoft.com/office/officeart/2005/8/layout/orgChart1"/>
    <dgm:cxn modelId="{7CBA38D4-B2D8-426B-8457-B752809B47EC}" type="presParOf" srcId="{7FCBB0EF-017F-40B4-B8F4-01E752F0D9F8}" destId="{CDA7ECD2-E7CE-498D-A44E-18F17DB2CE2D}" srcOrd="7" destOrd="0" presId="urn:microsoft.com/office/officeart/2005/8/layout/orgChart1"/>
    <dgm:cxn modelId="{96375B83-95AC-487B-8E9C-723665939FD3}" type="presParOf" srcId="{CDA7ECD2-E7CE-498D-A44E-18F17DB2CE2D}" destId="{716ECF45-D993-444A-811D-EB7E8E08F1E0}" srcOrd="0" destOrd="0" presId="urn:microsoft.com/office/officeart/2005/8/layout/orgChart1"/>
    <dgm:cxn modelId="{A7753E98-699E-447A-A144-E64AB2DA7091}" type="presParOf" srcId="{716ECF45-D993-444A-811D-EB7E8E08F1E0}" destId="{B5AFF055-B358-408D-A069-1DB4FE6F3D2C}" srcOrd="0" destOrd="0" presId="urn:microsoft.com/office/officeart/2005/8/layout/orgChart1"/>
    <dgm:cxn modelId="{D7A62F45-93C4-4274-8819-1927945F08A9}" type="presParOf" srcId="{716ECF45-D993-444A-811D-EB7E8E08F1E0}" destId="{8A1B586B-379F-4B57-9130-1C9B9DC6F283}" srcOrd="1" destOrd="0" presId="urn:microsoft.com/office/officeart/2005/8/layout/orgChart1"/>
    <dgm:cxn modelId="{310C92B1-30E1-4098-82B2-836E4C9B90C4}" type="presParOf" srcId="{CDA7ECD2-E7CE-498D-A44E-18F17DB2CE2D}" destId="{3C8D9AF3-7185-4A96-8851-A2387BB851C6}" srcOrd="1" destOrd="0" presId="urn:microsoft.com/office/officeart/2005/8/layout/orgChart1"/>
    <dgm:cxn modelId="{93B03C69-7D0D-4208-B248-F1C55FB78B63}" type="presParOf" srcId="{CDA7ECD2-E7CE-498D-A44E-18F17DB2CE2D}" destId="{86A0EC41-4884-4B97-997D-379DA027F0D4}" srcOrd="2" destOrd="0" presId="urn:microsoft.com/office/officeart/2005/8/layout/orgChart1"/>
    <dgm:cxn modelId="{DBAAB865-EF15-4995-B948-86F5BB9489C1}" type="presParOf" srcId="{5803BEBB-DC37-4A50-B740-DC76BA1900B6}" destId="{9A92CAD8-55D3-44A4-9E6C-6733E360B909}" srcOrd="2" destOrd="0" presId="urn:microsoft.com/office/officeart/2005/8/layout/orgChart1"/>
    <dgm:cxn modelId="{2DA69AC5-0955-4ABB-8AAB-5D9C88EA1EA9}" type="presParOf" srcId="{5485685B-53FE-4E11-AB98-5CE218F3D37F}" destId="{9BEA4E6C-F7A8-4FDD-97CF-644BF0E1B2FB}" srcOrd="4" destOrd="0" presId="urn:microsoft.com/office/officeart/2005/8/layout/orgChart1"/>
    <dgm:cxn modelId="{A34F39EF-EB6C-4510-BD34-1A6F1C9D667A}" type="presParOf" srcId="{5485685B-53FE-4E11-AB98-5CE218F3D37F}" destId="{944D0E72-04DD-4634-9F3C-54AEBB3636E8}" srcOrd="5" destOrd="0" presId="urn:microsoft.com/office/officeart/2005/8/layout/orgChart1"/>
    <dgm:cxn modelId="{15FE5143-A133-45D9-91B4-D384BAA5BAA2}" type="presParOf" srcId="{944D0E72-04DD-4634-9F3C-54AEBB3636E8}" destId="{E5454F32-1D0F-4D09-9757-DC5461E1737E}" srcOrd="0" destOrd="0" presId="urn:microsoft.com/office/officeart/2005/8/layout/orgChart1"/>
    <dgm:cxn modelId="{E16BD4FE-AAFE-4AFF-83D6-4D27E29C1C0B}" type="presParOf" srcId="{E5454F32-1D0F-4D09-9757-DC5461E1737E}" destId="{63314738-E315-4D8F-ADB5-5D2F03ABDD2D}" srcOrd="0" destOrd="0" presId="urn:microsoft.com/office/officeart/2005/8/layout/orgChart1"/>
    <dgm:cxn modelId="{A32ED1C6-F0E0-4849-A83A-3283034F81EF}" type="presParOf" srcId="{E5454F32-1D0F-4D09-9757-DC5461E1737E}" destId="{2E4C636C-47D4-4046-8799-B59E4FF03C62}" srcOrd="1" destOrd="0" presId="urn:microsoft.com/office/officeart/2005/8/layout/orgChart1"/>
    <dgm:cxn modelId="{A2AD44E8-337D-4C85-9966-41CB500F014D}" type="presParOf" srcId="{944D0E72-04DD-4634-9F3C-54AEBB3636E8}" destId="{C68E21AF-06C7-4D6A-AB61-2483C4E7AFCC}" srcOrd="1" destOrd="0" presId="urn:microsoft.com/office/officeart/2005/8/layout/orgChart1"/>
    <dgm:cxn modelId="{69B1CB04-E374-4D0C-A992-542243DCB5B3}" type="presParOf" srcId="{C68E21AF-06C7-4D6A-AB61-2483C4E7AFCC}" destId="{3648A2C8-D7F4-45F1-8B92-57114D274A3B}" srcOrd="0" destOrd="0" presId="urn:microsoft.com/office/officeart/2005/8/layout/orgChart1"/>
    <dgm:cxn modelId="{0694D29F-42A4-4088-8E18-0ED4C89FC218}" type="presParOf" srcId="{C68E21AF-06C7-4D6A-AB61-2483C4E7AFCC}" destId="{74621773-5655-435A-903E-66BFEC4D386A}" srcOrd="1" destOrd="0" presId="urn:microsoft.com/office/officeart/2005/8/layout/orgChart1"/>
    <dgm:cxn modelId="{499C08BA-254C-41DA-AFE7-9531215BCEE2}" type="presParOf" srcId="{74621773-5655-435A-903E-66BFEC4D386A}" destId="{CF2F48E9-50A9-4287-B8BA-C160261E4883}" srcOrd="0" destOrd="0" presId="urn:microsoft.com/office/officeart/2005/8/layout/orgChart1"/>
    <dgm:cxn modelId="{E3074D4A-0F4F-4902-8837-4F3FE00415B8}" type="presParOf" srcId="{CF2F48E9-50A9-4287-B8BA-C160261E4883}" destId="{BAFD9B92-E9E7-4E63-A4EC-8F68D8078384}" srcOrd="0" destOrd="0" presId="urn:microsoft.com/office/officeart/2005/8/layout/orgChart1"/>
    <dgm:cxn modelId="{055D6F08-5EA9-4935-B02A-4C9BFB2EFD50}" type="presParOf" srcId="{CF2F48E9-50A9-4287-B8BA-C160261E4883}" destId="{9B3BF114-B22A-48EB-97F5-A0D2C9B051C7}" srcOrd="1" destOrd="0" presId="urn:microsoft.com/office/officeart/2005/8/layout/orgChart1"/>
    <dgm:cxn modelId="{90D39233-005E-4B88-9060-29136CF35E1B}" type="presParOf" srcId="{74621773-5655-435A-903E-66BFEC4D386A}" destId="{BA1A3A7D-C4E3-4D5E-B74A-8A787D6471E9}" srcOrd="1" destOrd="0" presId="urn:microsoft.com/office/officeart/2005/8/layout/orgChart1"/>
    <dgm:cxn modelId="{BA1E7349-589B-493B-B297-205874E63A68}" type="presParOf" srcId="{74621773-5655-435A-903E-66BFEC4D386A}" destId="{0614BA4B-54B6-4333-8FE1-2D790502AB3C}" srcOrd="2" destOrd="0" presId="urn:microsoft.com/office/officeart/2005/8/layout/orgChart1"/>
    <dgm:cxn modelId="{D67C48B7-D7B8-4052-AB7F-C8F1417958B0}" type="presParOf" srcId="{C68E21AF-06C7-4D6A-AB61-2483C4E7AFCC}" destId="{96F2AB50-8654-45FE-A787-A5946839BE3C}" srcOrd="2" destOrd="0" presId="urn:microsoft.com/office/officeart/2005/8/layout/orgChart1"/>
    <dgm:cxn modelId="{F4B0E7A7-D278-4482-AC0C-F2DA07292001}" type="presParOf" srcId="{C68E21AF-06C7-4D6A-AB61-2483C4E7AFCC}" destId="{E102DCF1-5166-41EC-8F44-73237D61B770}" srcOrd="3" destOrd="0" presId="urn:microsoft.com/office/officeart/2005/8/layout/orgChart1"/>
    <dgm:cxn modelId="{7BA360D1-723C-4F65-A46A-D43E040F57D6}" type="presParOf" srcId="{E102DCF1-5166-41EC-8F44-73237D61B770}" destId="{B2CE04F3-F9E6-44D2-AE1F-DFD68CD14515}" srcOrd="0" destOrd="0" presId="urn:microsoft.com/office/officeart/2005/8/layout/orgChart1"/>
    <dgm:cxn modelId="{03586F6C-69F3-4D4F-8EEE-73E33391C030}" type="presParOf" srcId="{B2CE04F3-F9E6-44D2-AE1F-DFD68CD14515}" destId="{21D450E1-FB6C-4EFA-A7EB-11AC5CB19265}" srcOrd="0" destOrd="0" presId="urn:microsoft.com/office/officeart/2005/8/layout/orgChart1"/>
    <dgm:cxn modelId="{5142620F-760D-4C9C-BFDD-EB32CD9D9632}" type="presParOf" srcId="{B2CE04F3-F9E6-44D2-AE1F-DFD68CD14515}" destId="{D0E2A09F-96D7-4B1F-989F-423B5F59F346}" srcOrd="1" destOrd="0" presId="urn:microsoft.com/office/officeart/2005/8/layout/orgChart1"/>
    <dgm:cxn modelId="{01C28446-83B3-446F-A03F-7C7306AEAAEF}" type="presParOf" srcId="{E102DCF1-5166-41EC-8F44-73237D61B770}" destId="{E9026639-392F-4836-AF3D-AF6FB6FE7FED}" srcOrd="1" destOrd="0" presId="urn:microsoft.com/office/officeart/2005/8/layout/orgChart1"/>
    <dgm:cxn modelId="{BAEED41C-5639-4A50-B620-904E6C9C363D}" type="presParOf" srcId="{E102DCF1-5166-41EC-8F44-73237D61B770}" destId="{90A383DC-A600-407E-B6EA-CA9C07E4005D}" srcOrd="2" destOrd="0" presId="urn:microsoft.com/office/officeart/2005/8/layout/orgChart1"/>
    <dgm:cxn modelId="{50CD3E46-ABC8-4BE3-A301-C980882963E3}" type="presParOf" srcId="{944D0E72-04DD-4634-9F3C-54AEBB3636E8}" destId="{BFBEB385-BA28-4B4A-8A5D-A250D525AB37}" srcOrd="2" destOrd="0" presId="urn:microsoft.com/office/officeart/2005/8/layout/orgChart1"/>
    <dgm:cxn modelId="{F74394A3-AA8F-475B-85FB-DC7F299A2DA8}" type="presParOf" srcId="{5485685B-53FE-4E11-AB98-5CE218F3D37F}" destId="{02DB0A57-7B3C-4F59-8EA4-F5F01424476E}" srcOrd="6" destOrd="0" presId="urn:microsoft.com/office/officeart/2005/8/layout/orgChart1"/>
    <dgm:cxn modelId="{DC2DDC49-6B8A-4A8B-9379-E072792B1B43}" type="presParOf" srcId="{5485685B-53FE-4E11-AB98-5CE218F3D37F}" destId="{A5F0D270-602C-416A-AFA5-FC44A89BA950}" srcOrd="7" destOrd="0" presId="urn:microsoft.com/office/officeart/2005/8/layout/orgChart1"/>
    <dgm:cxn modelId="{F3FFFD51-93D4-4667-B2EB-6343AD5BA95A}" type="presParOf" srcId="{A5F0D270-602C-416A-AFA5-FC44A89BA950}" destId="{B5EC2783-7CD0-4560-B6DD-589833CFE62F}" srcOrd="0" destOrd="0" presId="urn:microsoft.com/office/officeart/2005/8/layout/orgChart1"/>
    <dgm:cxn modelId="{26123ACB-9418-4B25-8583-EF5D8B21FC5C}" type="presParOf" srcId="{B5EC2783-7CD0-4560-B6DD-589833CFE62F}" destId="{FAE8C593-2DCA-418B-9086-BF3AF154EA54}" srcOrd="0" destOrd="0" presId="urn:microsoft.com/office/officeart/2005/8/layout/orgChart1"/>
    <dgm:cxn modelId="{CADBEA3E-234D-4BE5-B3DD-DF2A61985D72}" type="presParOf" srcId="{B5EC2783-7CD0-4560-B6DD-589833CFE62F}" destId="{61ADB124-2C9F-42CB-AC89-516797AB17C0}" srcOrd="1" destOrd="0" presId="urn:microsoft.com/office/officeart/2005/8/layout/orgChart1"/>
    <dgm:cxn modelId="{02CA7DC4-16D0-4D21-B34A-5015827ECBDC}" type="presParOf" srcId="{A5F0D270-602C-416A-AFA5-FC44A89BA950}" destId="{7598F6B1-AD68-409F-893A-7DBE10E8CBD0}" srcOrd="1" destOrd="0" presId="urn:microsoft.com/office/officeart/2005/8/layout/orgChart1"/>
    <dgm:cxn modelId="{6766CD61-2FB4-4BA1-9A17-355BC76C7CCF}" type="presParOf" srcId="{7598F6B1-AD68-409F-893A-7DBE10E8CBD0}" destId="{2F620D8D-ECC6-4776-B1A1-3AAA4EDAFBC0}" srcOrd="0" destOrd="0" presId="urn:microsoft.com/office/officeart/2005/8/layout/orgChart1"/>
    <dgm:cxn modelId="{FE4C4E96-F62C-461D-BB79-E957FEA428E1}" type="presParOf" srcId="{7598F6B1-AD68-409F-893A-7DBE10E8CBD0}" destId="{AAEB4AF6-547A-4ECC-AEAD-339978A5833F}" srcOrd="1" destOrd="0" presId="urn:microsoft.com/office/officeart/2005/8/layout/orgChart1"/>
    <dgm:cxn modelId="{C107C840-CA8A-456B-ACF4-22F8EFB5EB39}" type="presParOf" srcId="{AAEB4AF6-547A-4ECC-AEAD-339978A5833F}" destId="{B7BFD0C1-8348-489B-A5A9-924F817364CF}" srcOrd="0" destOrd="0" presId="urn:microsoft.com/office/officeart/2005/8/layout/orgChart1"/>
    <dgm:cxn modelId="{B235FCE3-A4AD-424D-8ED0-8AD78EC21768}" type="presParOf" srcId="{B7BFD0C1-8348-489B-A5A9-924F817364CF}" destId="{4BDB7194-4BD5-4B08-8621-DE922B72CBFB}" srcOrd="0" destOrd="0" presId="urn:microsoft.com/office/officeart/2005/8/layout/orgChart1"/>
    <dgm:cxn modelId="{D3C05D26-AB07-41FE-B37C-BE0DEADAFBBA}" type="presParOf" srcId="{B7BFD0C1-8348-489B-A5A9-924F817364CF}" destId="{7B4A3267-6EE1-47BF-9630-9963B3000F68}" srcOrd="1" destOrd="0" presId="urn:microsoft.com/office/officeart/2005/8/layout/orgChart1"/>
    <dgm:cxn modelId="{9454E31F-02ED-4AF9-89AA-8B60458B018F}" type="presParOf" srcId="{AAEB4AF6-547A-4ECC-AEAD-339978A5833F}" destId="{5421E9D5-CB02-4021-81B6-BB1CAA1C4106}" srcOrd="1" destOrd="0" presId="urn:microsoft.com/office/officeart/2005/8/layout/orgChart1"/>
    <dgm:cxn modelId="{4E848187-4F31-42B8-8414-B02FD007D455}" type="presParOf" srcId="{5421E9D5-CB02-4021-81B6-BB1CAA1C4106}" destId="{67B8B22C-7601-4F10-9E2B-6193A7EA0E9E}" srcOrd="0" destOrd="0" presId="urn:microsoft.com/office/officeart/2005/8/layout/orgChart1"/>
    <dgm:cxn modelId="{D4401E96-63FA-42A7-9A51-FBEEDAA0D35A}" type="presParOf" srcId="{5421E9D5-CB02-4021-81B6-BB1CAA1C4106}" destId="{50BD6E12-0ED8-49A2-AE5B-D349E8ECBF1E}" srcOrd="1" destOrd="0" presId="urn:microsoft.com/office/officeart/2005/8/layout/orgChart1"/>
    <dgm:cxn modelId="{A7A78425-CDCA-458E-BB9F-3BF17B6413B7}" type="presParOf" srcId="{50BD6E12-0ED8-49A2-AE5B-D349E8ECBF1E}" destId="{C92FAE91-A019-472C-8124-DF181180140D}" srcOrd="0" destOrd="0" presId="urn:microsoft.com/office/officeart/2005/8/layout/orgChart1"/>
    <dgm:cxn modelId="{CAF06D24-714F-459C-9FA3-6CC890E3C4BA}" type="presParOf" srcId="{C92FAE91-A019-472C-8124-DF181180140D}" destId="{0A9FFA51-9596-4D97-A6D8-CAC76227BB2F}" srcOrd="0" destOrd="0" presId="urn:microsoft.com/office/officeart/2005/8/layout/orgChart1"/>
    <dgm:cxn modelId="{AF3D7666-8D15-47DB-A760-B7DCE9390929}" type="presParOf" srcId="{C92FAE91-A019-472C-8124-DF181180140D}" destId="{B35222EE-C24B-4AF4-A98D-5E1E263295A9}" srcOrd="1" destOrd="0" presId="urn:microsoft.com/office/officeart/2005/8/layout/orgChart1"/>
    <dgm:cxn modelId="{3B474350-A566-478D-9BA5-D7DE200D3FE0}" type="presParOf" srcId="{50BD6E12-0ED8-49A2-AE5B-D349E8ECBF1E}" destId="{5B2CECEE-9319-466E-BE5E-D61A0095B182}" srcOrd="1" destOrd="0" presId="urn:microsoft.com/office/officeart/2005/8/layout/orgChart1"/>
    <dgm:cxn modelId="{BEE5177B-A974-4079-99AD-8386D3571180}" type="presParOf" srcId="{50BD6E12-0ED8-49A2-AE5B-D349E8ECBF1E}" destId="{99E9D7EF-8DA3-4CCA-A78F-56AD316CBDB3}" srcOrd="2" destOrd="0" presId="urn:microsoft.com/office/officeart/2005/8/layout/orgChart1"/>
    <dgm:cxn modelId="{53F8103E-5785-4AF8-BCE2-FFA1DADBF952}" type="presParOf" srcId="{AAEB4AF6-547A-4ECC-AEAD-339978A5833F}" destId="{1B3EC139-AD4C-4045-97D4-65071B2FCD6B}" srcOrd="2" destOrd="0" presId="urn:microsoft.com/office/officeart/2005/8/layout/orgChart1"/>
    <dgm:cxn modelId="{B9367140-0C23-4962-B152-70BAE78E52B4}" type="presParOf" srcId="{A5F0D270-602C-416A-AFA5-FC44A89BA950}" destId="{E72FCCED-AC18-4312-80D3-0F62B4C25F53}" srcOrd="2" destOrd="0" presId="urn:microsoft.com/office/officeart/2005/8/layout/orgChart1"/>
    <dgm:cxn modelId="{29A2BF7C-1D36-497A-AEA0-3FB663128112}" type="presParOf" srcId="{ED61294A-95AA-48A0-92F9-3D6A8411F69E}" destId="{0F2D8E2E-B9F0-4CD6-92E5-9A436B7AC615}" srcOrd="2" destOrd="0" presId="urn:microsoft.com/office/officeart/2005/8/layout/orgChart1"/>
    <dgm:cxn modelId="{1524C546-8A8B-4197-91D2-336073F373FA}" type="presParOf" srcId="{D8C329B3-5059-431B-9767-203D13EA6AA5}" destId="{90BA4134-4B5B-44C3-B51F-A402B0284762}" srcOrd="2" destOrd="0" presId="urn:microsoft.com/office/officeart/2005/8/layout/orgChart1"/>
    <dgm:cxn modelId="{A01121A2-BC4A-4128-87AC-ACDA76EFD8EC}" type="presParOf" srcId="{D8C329B3-5059-431B-9767-203D13EA6AA5}" destId="{52F508C1-ED19-479F-A20A-A1E538E2F70A}" srcOrd="3" destOrd="0" presId="urn:microsoft.com/office/officeart/2005/8/layout/orgChart1"/>
    <dgm:cxn modelId="{CEC0FB53-0844-4D86-B01E-8F832B094190}" type="presParOf" srcId="{52F508C1-ED19-479F-A20A-A1E538E2F70A}" destId="{C592CDA6-68DF-4146-852A-289ECD2F9BC8}" srcOrd="0" destOrd="0" presId="urn:microsoft.com/office/officeart/2005/8/layout/orgChart1"/>
    <dgm:cxn modelId="{5B1192EF-160F-456F-AE4B-76E5F59C0948}" type="presParOf" srcId="{C592CDA6-68DF-4146-852A-289ECD2F9BC8}" destId="{8F37A7FD-4682-408E-88C4-362AE4CB9665}" srcOrd="0" destOrd="0" presId="urn:microsoft.com/office/officeart/2005/8/layout/orgChart1"/>
    <dgm:cxn modelId="{14666D7D-5791-4BD1-A090-FEBDC373373E}" type="presParOf" srcId="{C592CDA6-68DF-4146-852A-289ECD2F9BC8}" destId="{30399744-96E2-4CE3-97BA-0F0067B54AAF}" srcOrd="1" destOrd="0" presId="urn:microsoft.com/office/officeart/2005/8/layout/orgChart1"/>
    <dgm:cxn modelId="{1CA58B28-BAE6-46CD-9568-E29C231092D4}" type="presParOf" srcId="{52F508C1-ED19-479F-A20A-A1E538E2F70A}" destId="{8140A46F-BDAE-4207-973F-E48BC652ABF6}" srcOrd="1" destOrd="0" presId="urn:microsoft.com/office/officeart/2005/8/layout/orgChart1"/>
    <dgm:cxn modelId="{3FA25FED-D794-481D-9994-80D10E684F35}" type="presParOf" srcId="{8140A46F-BDAE-4207-973F-E48BC652ABF6}" destId="{A3EC0B3D-646E-4904-A7E1-E8D640CB2FC3}" srcOrd="0" destOrd="0" presId="urn:microsoft.com/office/officeart/2005/8/layout/orgChart1"/>
    <dgm:cxn modelId="{11E03620-E7C1-476D-87AA-4AE0CFAB3ED5}" type="presParOf" srcId="{8140A46F-BDAE-4207-973F-E48BC652ABF6}" destId="{D846B44E-2A98-4F48-8951-CB2C42AB97F3}" srcOrd="1" destOrd="0" presId="urn:microsoft.com/office/officeart/2005/8/layout/orgChart1"/>
    <dgm:cxn modelId="{0AD61397-2757-41CB-82C2-765A9B9B74A1}" type="presParOf" srcId="{D846B44E-2A98-4F48-8951-CB2C42AB97F3}" destId="{E33281AF-881D-4336-A558-82F5C4049FDE}" srcOrd="0" destOrd="0" presId="urn:microsoft.com/office/officeart/2005/8/layout/orgChart1"/>
    <dgm:cxn modelId="{C3884D3A-C3E7-4918-8BD5-4D1D56E3FB18}" type="presParOf" srcId="{E33281AF-881D-4336-A558-82F5C4049FDE}" destId="{2B0341C8-7DF1-4D11-BBE5-D9D82911CDC5}" srcOrd="0" destOrd="0" presId="urn:microsoft.com/office/officeart/2005/8/layout/orgChart1"/>
    <dgm:cxn modelId="{ABC0B705-0470-4E3C-B93B-8A245867EFEF}" type="presParOf" srcId="{E33281AF-881D-4336-A558-82F5C4049FDE}" destId="{90EE9511-0D73-499F-9821-36AA7F59203E}" srcOrd="1" destOrd="0" presId="urn:microsoft.com/office/officeart/2005/8/layout/orgChart1"/>
    <dgm:cxn modelId="{F2A6D89F-5DF0-4888-A87D-3217D936DA31}" type="presParOf" srcId="{D846B44E-2A98-4F48-8951-CB2C42AB97F3}" destId="{D48D3698-2854-46EE-83F0-1C4A1FDD3C14}" srcOrd="1" destOrd="0" presId="urn:microsoft.com/office/officeart/2005/8/layout/orgChart1"/>
    <dgm:cxn modelId="{E0035792-5C17-47EF-B625-CC11A56502A8}" type="presParOf" srcId="{D48D3698-2854-46EE-83F0-1C4A1FDD3C14}" destId="{CF0654FB-069E-43C0-8320-8275442DE429}" srcOrd="0" destOrd="0" presId="urn:microsoft.com/office/officeart/2005/8/layout/orgChart1"/>
    <dgm:cxn modelId="{4846929F-DAA6-4F6E-A765-FDABB8B7B89E}" type="presParOf" srcId="{D48D3698-2854-46EE-83F0-1C4A1FDD3C14}" destId="{694A52C0-7496-4118-B7A3-535B74F9ABBC}" srcOrd="1" destOrd="0" presId="urn:microsoft.com/office/officeart/2005/8/layout/orgChart1"/>
    <dgm:cxn modelId="{BC10BCA1-4B8B-4B75-AFD9-1C514FB2DDC6}" type="presParOf" srcId="{694A52C0-7496-4118-B7A3-535B74F9ABBC}" destId="{5E89EA96-2017-467C-92BA-59D70ECD1141}" srcOrd="0" destOrd="0" presId="urn:microsoft.com/office/officeart/2005/8/layout/orgChart1"/>
    <dgm:cxn modelId="{A1B93020-A78D-47EA-A5B1-25C7A492C253}" type="presParOf" srcId="{5E89EA96-2017-467C-92BA-59D70ECD1141}" destId="{EC568031-6BCA-4F24-8E65-3C3D0A157E9F}" srcOrd="0" destOrd="0" presId="urn:microsoft.com/office/officeart/2005/8/layout/orgChart1"/>
    <dgm:cxn modelId="{9A331D99-025A-49D1-811B-5604171F3A52}" type="presParOf" srcId="{5E89EA96-2017-467C-92BA-59D70ECD1141}" destId="{49CDD0E6-E85D-4C42-9D52-912AA4241B8F}" srcOrd="1" destOrd="0" presId="urn:microsoft.com/office/officeart/2005/8/layout/orgChart1"/>
    <dgm:cxn modelId="{C1382CAD-1C78-4B3C-87B9-7D253E1F1BCD}" type="presParOf" srcId="{694A52C0-7496-4118-B7A3-535B74F9ABBC}" destId="{C9F77E63-1470-4CF7-85E1-827A6CA39C5B}" srcOrd="1" destOrd="0" presId="urn:microsoft.com/office/officeart/2005/8/layout/orgChart1"/>
    <dgm:cxn modelId="{FC7A1D1F-3585-47F4-957D-66E30D813345}" type="presParOf" srcId="{694A52C0-7496-4118-B7A3-535B74F9ABBC}" destId="{934F041B-A5AB-4423-ADE8-B794C38EA07E}" srcOrd="2" destOrd="0" presId="urn:microsoft.com/office/officeart/2005/8/layout/orgChart1"/>
    <dgm:cxn modelId="{D2A6881C-C069-49E0-B485-AC65CCA02C28}" type="presParOf" srcId="{D48D3698-2854-46EE-83F0-1C4A1FDD3C14}" destId="{0D8E6385-498B-462D-BECC-4D44D2AF3450}" srcOrd="2" destOrd="0" presId="urn:microsoft.com/office/officeart/2005/8/layout/orgChart1"/>
    <dgm:cxn modelId="{41D7774D-6D82-414E-AB63-C21638C66C9E}" type="presParOf" srcId="{D48D3698-2854-46EE-83F0-1C4A1FDD3C14}" destId="{E82442C9-6259-4F85-957B-E23D65B3D447}" srcOrd="3" destOrd="0" presId="urn:microsoft.com/office/officeart/2005/8/layout/orgChart1"/>
    <dgm:cxn modelId="{BC338410-36B6-4DB0-8D10-D874B0ED9507}" type="presParOf" srcId="{E82442C9-6259-4F85-957B-E23D65B3D447}" destId="{59F035B5-D5B0-42C2-B4A4-7E5710068E4D}" srcOrd="0" destOrd="0" presId="urn:microsoft.com/office/officeart/2005/8/layout/orgChart1"/>
    <dgm:cxn modelId="{4A1707FF-5BDA-4551-B3E0-9D602D23575C}" type="presParOf" srcId="{59F035B5-D5B0-42C2-B4A4-7E5710068E4D}" destId="{EC1D2E34-FE8B-453F-8B11-3BC765475CE7}" srcOrd="0" destOrd="0" presId="urn:microsoft.com/office/officeart/2005/8/layout/orgChart1"/>
    <dgm:cxn modelId="{BFC5688F-FC20-48CB-90E3-D22E4A788506}" type="presParOf" srcId="{59F035B5-D5B0-42C2-B4A4-7E5710068E4D}" destId="{558DA37A-1ADB-43DA-8298-14BA19158EDA}" srcOrd="1" destOrd="0" presId="urn:microsoft.com/office/officeart/2005/8/layout/orgChart1"/>
    <dgm:cxn modelId="{5B45AD95-7E9C-47A4-AA98-B4C41D5285CF}" type="presParOf" srcId="{E82442C9-6259-4F85-957B-E23D65B3D447}" destId="{D662FA22-EFEC-4991-9710-D2B9F6E2F044}" srcOrd="1" destOrd="0" presId="urn:microsoft.com/office/officeart/2005/8/layout/orgChart1"/>
    <dgm:cxn modelId="{DCB5D494-26D3-44DB-B8D5-83039A0BE4A4}" type="presParOf" srcId="{D662FA22-EFEC-4991-9710-D2B9F6E2F044}" destId="{57E5A9EB-2CB1-4BE7-860E-9E67B24A87B0}" srcOrd="0" destOrd="0" presId="urn:microsoft.com/office/officeart/2005/8/layout/orgChart1"/>
    <dgm:cxn modelId="{DA24B3D3-6903-4D1F-A28D-11AE39D5178D}" type="presParOf" srcId="{D662FA22-EFEC-4991-9710-D2B9F6E2F044}" destId="{3CE61F36-1E6F-4BD9-9494-ACF9B056C1DF}" srcOrd="1" destOrd="0" presId="urn:microsoft.com/office/officeart/2005/8/layout/orgChart1"/>
    <dgm:cxn modelId="{CF446E1E-F418-4CA4-BA43-468353F352E3}" type="presParOf" srcId="{3CE61F36-1E6F-4BD9-9494-ACF9B056C1DF}" destId="{EE9D4E42-7BC9-4EC9-A2C0-1835B81970C4}" srcOrd="0" destOrd="0" presId="urn:microsoft.com/office/officeart/2005/8/layout/orgChart1"/>
    <dgm:cxn modelId="{A4011BE3-F613-4174-922E-57700C5E9ABB}" type="presParOf" srcId="{EE9D4E42-7BC9-4EC9-A2C0-1835B81970C4}" destId="{F1592FEC-255A-40B4-B929-C2C2724881A0}" srcOrd="0" destOrd="0" presId="urn:microsoft.com/office/officeart/2005/8/layout/orgChart1"/>
    <dgm:cxn modelId="{C2BACF19-997F-4CBA-B101-36A78A9EF702}" type="presParOf" srcId="{EE9D4E42-7BC9-4EC9-A2C0-1835B81970C4}" destId="{7559CE6A-9211-4F7B-9E87-9245BC4568EB}" srcOrd="1" destOrd="0" presId="urn:microsoft.com/office/officeart/2005/8/layout/orgChart1"/>
    <dgm:cxn modelId="{D309D483-3BBE-4297-AD5C-399F0792A8DA}" type="presParOf" srcId="{3CE61F36-1E6F-4BD9-9494-ACF9B056C1DF}" destId="{9391CEB5-389F-40AA-AFC6-73D922B6C8E1}" srcOrd="1" destOrd="0" presId="urn:microsoft.com/office/officeart/2005/8/layout/orgChart1"/>
    <dgm:cxn modelId="{E2DC3794-F736-4549-A92F-DD0E317243E8}" type="presParOf" srcId="{3CE61F36-1E6F-4BD9-9494-ACF9B056C1DF}" destId="{D874973E-172E-4A28-88E7-A4DB046F157C}" srcOrd="2" destOrd="0" presId="urn:microsoft.com/office/officeart/2005/8/layout/orgChart1"/>
    <dgm:cxn modelId="{79CF805C-8CE1-4481-962F-B3A9141663B5}" type="presParOf" srcId="{D662FA22-EFEC-4991-9710-D2B9F6E2F044}" destId="{FFDB0716-ED51-42B5-AD2A-B136991D0797}" srcOrd="2" destOrd="0" presId="urn:microsoft.com/office/officeart/2005/8/layout/orgChart1"/>
    <dgm:cxn modelId="{7BFBF9F5-F899-47DC-8462-49E7916F850E}" type="presParOf" srcId="{D662FA22-EFEC-4991-9710-D2B9F6E2F044}" destId="{FC6EE27B-ED42-4F0B-B7A6-5F00F20EF3F8}" srcOrd="3" destOrd="0" presId="urn:microsoft.com/office/officeart/2005/8/layout/orgChart1"/>
    <dgm:cxn modelId="{31CB6212-BF95-4358-8DD6-A28B33D771A9}" type="presParOf" srcId="{FC6EE27B-ED42-4F0B-B7A6-5F00F20EF3F8}" destId="{8D227564-D855-437E-8CEE-F2CAEA925ADE}" srcOrd="0" destOrd="0" presId="urn:microsoft.com/office/officeart/2005/8/layout/orgChart1"/>
    <dgm:cxn modelId="{440561E3-5979-4D0B-8183-B226A18C018F}" type="presParOf" srcId="{8D227564-D855-437E-8CEE-F2CAEA925ADE}" destId="{F35C9559-7ACA-47E2-B1AC-1FC4C481BC10}" srcOrd="0" destOrd="0" presId="urn:microsoft.com/office/officeart/2005/8/layout/orgChart1"/>
    <dgm:cxn modelId="{2DC4E1C6-E462-4C02-BBD8-96769F0D28B7}" type="presParOf" srcId="{8D227564-D855-437E-8CEE-F2CAEA925ADE}" destId="{F3F99FE5-885B-4507-A6FC-291833999D40}" srcOrd="1" destOrd="0" presId="urn:microsoft.com/office/officeart/2005/8/layout/orgChart1"/>
    <dgm:cxn modelId="{F33E402D-E3BB-4562-80B2-61BD12FD8B23}" type="presParOf" srcId="{FC6EE27B-ED42-4F0B-B7A6-5F00F20EF3F8}" destId="{DD7DD263-2155-4F55-B97D-760224C2232D}" srcOrd="1" destOrd="0" presId="urn:microsoft.com/office/officeart/2005/8/layout/orgChart1"/>
    <dgm:cxn modelId="{26B93551-3C63-4A46-BE49-958C30062DFB}" type="presParOf" srcId="{FC6EE27B-ED42-4F0B-B7A6-5F00F20EF3F8}" destId="{6E29996E-CD0E-4440-B2F7-CBDF3A743C0B}" srcOrd="2" destOrd="0" presId="urn:microsoft.com/office/officeart/2005/8/layout/orgChart1"/>
    <dgm:cxn modelId="{D47C7CEA-C3C6-489E-87C2-EFA2DCAABAFD}" type="presParOf" srcId="{D662FA22-EFEC-4991-9710-D2B9F6E2F044}" destId="{BBCDD9BD-2D50-4F7A-849D-B739AC2BE424}" srcOrd="4" destOrd="0" presId="urn:microsoft.com/office/officeart/2005/8/layout/orgChart1"/>
    <dgm:cxn modelId="{12E5183C-5209-46E8-8716-22FB630A6F62}" type="presParOf" srcId="{D662FA22-EFEC-4991-9710-D2B9F6E2F044}" destId="{3AE37151-2480-41DC-9761-7DE8AA965924}" srcOrd="5" destOrd="0" presId="urn:microsoft.com/office/officeart/2005/8/layout/orgChart1"/>
    <dgm:cxn modelId="{76C9A5F0-1E88-411C-9155-1A8406402E0F}" type="presParOf" srcId="{3AE37151-2480-41DC-9761-7DE8AA965924}" destId="{B8E0BF66-A2DC-4455-A3DF-0EBD8BB6146E}" srcOrd="0" destOrd="0" presId="urn:microsoft.com/office/officeart/2005/8/layout/orgChart1"/>
    <dgm:cxn modelId="{F3E8516A-18D0-4289-82F8-A5373CAED384}" type="presParOf" srcId="{B8E0BF66-A2DC-4455-A3DF-0EBD8BB6146E}" destId="{6B7454FC-D56A-439C-B113-E6DB5430112D}" srcOrd="0" destOrd="0" presId="urn:microsoft.com/office/officeart/2005/8/layout/orgChart1"/>
    <dgm:cxn modelId="{58BCF297-9B1C-4E07-8D86-F95153CD292C}" type="presParOf" srcId="{B8E0BF66-A2DC-4455-A3DF-0EBD8BB6146E}" destId="{7404730D-AD7C-47B7-935F-BD4864A78501}" srcOrd="1" destOrd="0" presId="urn:microsoft.com/office/officeart/2005/8/layout/orgChart1"/>
    <dgm:cxn modelId="{C1ED4E6C-ECAA-484B-99CF-6B6F7D199896}" type="presParOf" srcId="{3AE37151-2480-41DC-9761-7DE8AA965924}" destId="{0EEF59EE-CA2C-4B2E-82BF-FFE33357C33F}" srcOrd="1" destOrd="0" presId="urn:microsoft.com/office/officeart/2005/8/layout/orgChart1"/>
    <dgm:cxn modelId="{13E2FE0B-437A-4EAE-924B-F1447CF6BEF4}" type="presParOf" srcId="{3AE37151-2480-41DC-9761-7DE8AA965924}" destId="{AE354338-9063-49F5-AB12-0D263BBE0CE1}" srcOrd="2" destOrd="0" presId="urn:microsoft.com/office/officeart/2005/8/layout/orgChart1"/>
    <dgm:cxn modelId="{7111703A-9F59-4C88-9300-CC4AE3968DD4}" type="presParOf" srcId="{D662FA22-EFEC-4991-9710-D2B9F6E2F044}" destId="{6CB19F11-3C48-443B-8018-7FFC5E953507}" srcOrd="6" destOrd="0" presId="urn:microsoft.com/office/officeart/2005/8/layout/orgChart1"/>
    <dgm:cxn modelId="{48A3CB25-D3BF-4136-A9AA-059D4B174525}" type="presParOf" srcId="{D662FA22-EFEC-4991-9710-D2B9F6E2F044}" destId="{D4A8F247-05FF-446F-91B6-16953CC0A956}" srcOrd="7" destOrd="0" presId="urn:microsoft.com/office/officeart/2005/8/layout/orgChart1"/>
    <dgm:cxn modelId="{EE94D574-7344-4BCB-B408-0407D29E35DE}" type="presParOf" srcId="{D4A8F247-05FF-446F-91B6-16953CC0A956}" destId="{7BBDB16C-7980-4FD0-B5DE-7CEA169BCB13}" srcOrd="0" destOrd="0" presId="urn:microsoft.com/office/officeart/2005/8/layout/orgChart1"/>
    <dgm:cxn modelId="{1EF7038E-92BC-4A7A-B9C6-CB47C4D2EEE4}" type="presParOf" srcId="{7BBDB16C-7980-4FD0-B5DE-7CEA169BCB13}" destId="{E1BAF7D3-BAA4-4563-B29F-093BAB8F4B32}" srcOrd="0" destOrd="0" presId="urn:microsoft.com/office/officeart/2005/8/layout/orgChart1"/>
    <dgm:cxn modelId="{E1C57047-5EB8-4731-A4A7-7B7A9B805642}" type="presParOf" srcId="{7BBDB16C-7980-4FD0-B5DE-7CEA169BCB13}" destId="{7AA771C7-8C14-4B2B-9AF5-6035CCDCB939}" srcOrd="1" destOrd="0" presId="urn:microsoft.com/office/officeart/2005/8/layout/orgChart1"/>
    <dgm:cxn modelId="{9F551F61-360A-4EF4-AB0F-B9182861B4AD}" type="presParOf" srcId="{D4A8F247-05FF-446F-91B6-16953CC0A956}" destId="{C570A300-8B9C-43D6-9E99-A56FAA328161}" srcOrd="1" destOrd="0" presId="urn:microsoft.com/office/officeart/2005/8/layout/orgChart1"/>
    <dgm:cxn modelId="{33571BCC-F395-448B-9D27-C3D986646136}" type="presParOf" srcId="{D4A8F247-05FF-446F-91B6-16953CC0A956}" destId="{56567EA1-A5FD-4E83-BD66-C5E7C5D2241A}" srcOrd="2" destOrd="0" presId="urn:microsoft.com/office/officeart/2005/8/layout/orgChart1"/>
    <dgm:cxn modelId="{DC95B47F-E28B-46DC-A63B-B5CD27751C28}" type="presParOf" srcId="{E82442C9-6259-4F85-957B-E23D65B3D447}" destId="{F087D1EC-FFF0-4A15-A034-9B92B556C998}" srcOrd="2" destOrd="0" presId="urn:microsoft.com/office/officeart/2005/8/layout/orgChart1"/>
    <dgm:cxn modelId="{EE6C269E-E273-4845-A186-45CA018FF5D7}" type="presParOf" srcId="{D48D3698-2854-46EE-83F0-1C4A1FDD3C14}" destId="{F39AB6E0-870B-44EE-A149-B6E336EA7590}" srcOrd="4" destOrd="0" presId="urn:microsoft.com/office/officeart/2005/8/layout/orgChart1"/>
    <dgm:cxn modelId="{F6EBAA62-F375-4B88-A06C-56C396619DBC}" type="presParOf" srcId="{D48D3698-2854-46EE-83F0-1C4A1FDD3C14}" destId="{975641F4-2960-4032-B8F9-28CE5F7445B6}" srcOrd="5" destOrd="0" presId="urn:microsoft.com/office/officeart/2005/8/layout/orgChart1"/>
    <dgm:cxn modelId="{481F7C4B-710D-4667-8D0A-9AD4108B8105}" type="presParOf" srcId="{975641F4-2960-4032-B8F9-28CE5F7445B6}" destId="{0454E57F-9C0E-4020-95F5-644954C1F02C}" srcOrd="0" destOrd="0" presId="urn:microsoft.com/office/officeart/2005/8/layout/orgChart1"/>
    <dgm:cxn modelId="{BF0450EC-F64E-438B-B19A-0009AF50DC14}" type="presParOf" srcId="{0454E57F-9C0E-4020-95F5-644954C1F02C}" destId="{36AEF390-BAA0-41A9-998D-7AF9F717BE1F}" srcOrd="0" destOrd="0" presId="urn:microsoft.com/office/officeart/2005/8/layout/orgChart1"/>
    <dgm:cxn modelId="{A90BDF29-E48A-4C67-B029-3E33CD4FC519}" type="presParOf" srcId="{0454E57F-9C0E-4020-95F5-644954C1F02C}" destId="{0B75741D-3FF9-4A29-993D-9E68631A482B}" srcOrd="1" destOrd="0" presId="urn:microsoft.com/office/officeart/2005/8/layout/orgChart1"/>
    <dgm:cxn modelId="{0AAAF0B6-F32D-4BA8-9791-42E4BA7CCB05}" type="presParOf" srcId="{975641F4-2960-4032-B8F9-28CE5F7445B6}" destId="{EB3E6353-70D3-4C06-AC2D-0970AE34CFDF}" srcOrd="1" destOrd="0" presId="urn:microsoft.com/office/officeart/2005/8/layout/orgChart1"/>
    <dgm:cxn modelId="{1C7F2E51-0660-466B-B9F5-3E1CB4B5F524}" type="presParOf" srcId="{975641F4-2960-4032-B8F9-28CE5F7445B6}" destId="{AAE64C51-3398-400B-AF69-817395D651E2}" srcOrd="2" destOrd="0" presId="urn:microsoft.com/office/officeart/2005/8/layout/orgChart1"/>
    <dgm:cxn modelId="{970A65F9-0B9D-4A8D-AAC5-394DDAACA6BB}" type="presParOf" srcId="{D846B44E-2A98-4F48-8951-CB2C42AB97F3}" destId="{C9C22233-82EE-48A0-B13C-87B5A44A52FF}" srcOrd="2" destOrd="0" presId="urn:microsoft.com/office/officeart/2005/8/layout/orgChart1"/>
    <dgm:cxn modelId="{3D667A8B-4B00-47E5-8E41-9A7637D0C5E3}" type="presParOf" srcId="{8140A46F-BDAE-4207-973F-E48BC652ABF6}" destId="{D2680243-946F-4FA4-A8D2-30E78D01EEE4}" srcOrd="2" destOrd="0" presId="urn:microsoft.com/office/officeart/2005/8/layout/orgChart1"/>
    <dgm:cxn modelId="{2716D4FC-124F-48A4-A832-68073A4E5497}" type="presParOf" srcId="{8140A46F-BDAE-4207-973F-E48BC652ABF6}" destId="{2A7B7D13-7193-4381-A8CE-05DAA98969FE}" srcOrd="3" destOrd="0" presId="urn:microsoft.com/office/officeart/2005/8/layout/orgChart1"/>
    <dgm:cxn modelId="{B93DECC2-D60A-4836-831A-9B333FA7311D}" type="presParOf" srcId="{2A7B7D13-7193-4381-A8CE-05DAA98969FE}" destId="{83EE5C5F-4A3D-4CB9-BD34-64805134DD96}" srcOrd="0" destOrd="0" presId="urn:microsoft.com/office/officeart/2005/8/layout/orgChart1"/>
    <dgm:cxn modelId="{CDC1C907-9FBF-4777-9FCE-DA9E715CC8FC}" type="presParOf" srcId="{83EE5C5F-4A3D-4CB9-BD34-64805134DD96}" destId="{D1290E30-29D1-465D-8979-D295BBE54EAA}" srcOrd="0" destOrd="0" presId="urn:microsoft.com/office/officeart/2005/8/layout/orgChart1"/>
    <dgm:cxn modelId="{A7EBD93B-4E0E-46D7-A028-B372251D5E27}" type="presParOf" srcId="{83EE5C5F-4A3D-4CB9-BD34-64805134DD96}" destId="{F0B50AC1-C8AA-4849-BC93-D09BC6C0D6C4}" srcOrd="1" destOrd="0" presId="urn:microsoft.com/office/officeart/2005/8/layout/orgChart1"/>
    <dgm:cxn modelId="{B28F593F-8E02-4FF2-9BF3-224C2FF2DE75}" type="presParOf" srcId="{2A7B7D13-7193-4381-A8CE-05DAA98969FE}" destId="{2149C2C5-A441-40BB-8C7B-9AFFDFA7DBAE}" srcOrd="1" destOrd="0" presId="urn:microsoft.com/office/officeart/2005/8/layout/orgChart1"/>
    <dgm:cxn modelId="{AF664B64-3D04-4860-82B5-23DE8467F5FC}" type="presParOf" srcId="{2149C2C5-A441-40BB-8C7B-9AFFDFA7DBAE}" destId="{304B796E-392B-4DFF-86D0-97874C9A453C}" srcOrd="0" destOrd="0" presId="urn:microsoft.com/office/officeart/2005/8/layout/orgChart1"/>
    <dgm:cxn modelId="{ED3EF7D4-D848-45B6-B73B-866FB73146D1}" type="presParOf" srcId="{2149C2C5-A441-40BB-8C7B-9AFFDFA7DBAE}" destId="{AB8BECE9-DF0D-4E12-8680-921AA038F5A6}" srcOrd="1" destOrd="0" presId="urn:microsoft.com/office/officeart/2005/8/layout/orgChart1"/>
    <dgm:cxn modelId="{C5A5F14C-AC31-4E56-8BD2-BEBC5FFAEEBA}" type="presParOf" srcId="{AB8BECE9-DF0D-4E12-8680-921AA038F5A6}" destId="{262E579D-F0FB-4332-8110-4A9F04D22020}" srcOrd="0" destOrd="0" presId="urn:microsoft.com/office/officeart/2005/8/layout/orgChart1"/>
    <dgm:cxn modelId="{A6CC7E89-0BDF-4A62-9679-D13A47992D21}" type="presParOf" srcId="{262E579D-F0FB-4332-8110-4A9F04D22020}" destId="{6E890A14-E467-477C-9C93-D7D7B572EFEE}" srcOrd="0" destOrd="0" presId="urn:microsoft.com/office/officeart/2005/8/layout/orgChart1"/>
    <dgm:cxn modelId="{26480DF7-37C7-4735-8F7D-F4FD295F34B6}" type="presParOf" srcId="{262E579D-F0FB-4332-8110-4A9F04D22020}" destId="{3755311B-9B40-45F4-8CE1-533E2F6FF923}" srcOrd="1" destOrd="0" presId="urn:microsoft.com/office/officeart/2005/8/layout/orgChart1"/>
    <dgm:cxn modelId="{DB767619-0917-4872-A286-3CF359456A27}" type="presParOf" srcId="{AB8BECE9-DF0D-4E12-8680-921AA038F5A6}" destId="{C6A17268-A2D6-4DF1-9122-D1A6E082DD62}" srcOrd="1" destOrd="0" presId="urn:microsoft.com/office/officeart/2005/8/layout/orgChart1"/>
    <dgm:cxn modelId="{906D1E05-5346-4AC8-9EED-CC504B6A1249}" type="presParOf" srcId="{C6A17268-A2D6-4DF1-9122-D1A6E082DD62}" destId="{7556E250-2F04-42B0-AFAD-9594A73997F7}" srcOrd="0" destOrd="0" presId="urn:microsoft.com/office/officeart/2005/8/layout/orgChart1"/>
    <dgm:cxn modelId="{59099242-FB40-46F9-910B-EE72A984E415}" type="presParOf" srcId="{C6A17268-A2D6-4DF1-9122-D1A6E082DD62}" destId="{D6EC482C-579C-404E-8D94-E6DA94964D89}" srcOrd="1" destOrd="0" presId="urn:microsoft.com/office/officeart/2005/8/layout/orgChart1"/>
    <dgm:cxn modelId="{8840A8CC-2FF4-4D18-B896-6D232CDEE4E7}" type="presParOf" srcId="{D6EC482C-579C-404E-8D94-E6DA94964D89}" destId="{A6DB0931-38CB-45DF-965D-9E0E179B1A1F}" srcOrd="0" destOrd="0" presId="urn:microsoft.com/office/officeart/2005/8/layout/orgChart1"/>
    <dgm:cxn modelId="{A624D2ED-8988-4CA2-9E6F-E2B30822FB90}" type="presParOf" srcId="{A6DB0931-38CB-45DF-965D-9E0E179B1A1F}" destId="{8F9E6B85-D4DC-4743-8FEE-296658968E01}" srcOrd="0" destOrd="0" presId="urn:microsoft.com/office/officeart/2005/8/layout/orgChart1"/>
    <dgm:cxn modelId="{58ECD9C5-EB1F-4FB5-8224-E6688BA5902C}" type="presParOf" srcId="{A6DB0931-38CB-45DF-965D-9E0E179B1A1F}" destId="{53144776-EB4C-4D4C-AD76-DE828515A9E9}" srcOrd="1" destOrd="0" presId="urn:microsoft.com/office/officeart/2005/8/layout/orgChart1"/>
    <dgm:cxn modelId="{FAAE2925-30DD-43DA-9E19-14E53001B967}" type="presParOf" srcId="{D6EC482C-579C-404E-8D94-E6DA94964D89}" destId="{8ABA8EC3-E806-45F6-90FC-7BD9C6268E67}" srcOrd="1" destOrd="0" presId="urn:microsoft.com/office/officeart/2005/8/layout/orgChart1"/>
    <dgm:cxn modelId="{13E89365-EB92-49A8-86C3-6E684E60967F}" type="presParOf" srcId="{D6EC482C-579C-404E-8D94-E6DA94964D89}" destId="{2C1A8DFA-19FF-49CD-8BC4-8713A6C0CDC9}" srcOrd="2" destOrd="0" presId="urn:microsoft.com/office/officeart/2005/8/layout/orgChart1"/>
    <dgm:cxn modelId="{E32DF977-D948-49BE-BA33-0F16D73416FD}" type="presParOf" srcId="{C6A17268-A2D6-4DF1-9122-D1A6E082DD62}" destId="{DB0A119A-D207-407A-919B-7A389045CFF6}" srcOrd="2" destOrd="0" presId="urn:microsoft.com/office/officeart/2005/8/layout/orgChart1"/>
    <dgm:cxn modelId="{5E7AADC7-EC24-4DBD-9AD5-7DDCD0C20E36}" type="presParOf" srcId="{C6A17268-A2D6-4DF1-9122-D1A6E082DD62}" destId="{A5D1CC91-1366-4767-81C8-372E39F6A473}" srcOrd="3" destOrd="0" presId="urn:microsoft.com/office/officeart/2005/8/layout/orgChart1"/>
    <dgm:cxn modelId="{2B64A251-27D1-4775-A88C-CEEF2E5D7B6E}" type="presParOf" srcId="{A5D1CC91-1366-4767-81C8-372E39F6A473}" destId="{55276096-7C0A-4F1F-80A3-4E2C8132EF5C}" srcOrd="0" destOrd="0" presId="urn:microsoft.com/office/officeart/2005/8/layout/orgChart1"/>
    <dgm:cxn modelId="{E893E6B9-A951-4CCD-BCDA-DFCE459A29BA}" type="presParOf" srcId="{55276096-7C0A-4F1F-80A3-4E2C8132EF5C}" destId="{1068541E-ADF7-491C-B3AF-005BEB53AF74}" srcOrd="0" destOrd="0" presId="urn:microsoft.com/office/officeart/2005/8/layout/orgChart1"/>
    <dgm:cxn modelId="{D98D9E05-108D-4473-85A0-26FF317500B2}" type="presParOf" srcId="{55276096-7C0A-4F1F-80A3-4E2C8132EF5C}" destId="{5B6BF6A1-F4A9-498C-A0E0-3FB6B54D2217}" srcOrd="1" destOrd="0" presId="urn:microsoft.com/office/officeart/2005/8/layout/orgChart1"/>
    <dgm:cxn modelId="{21C563E5-770A-4BFE-8814-179A46399A63}" type="presParOf" srcId="{A5D1CC91-1366-4767-81C8-372E39F6A473}" destId="{FAA9351A-CBDF-4A85-A778-6E6FEF031C83}" srcOrd="1" destOrd="0" presId="urn:microsoft.com/office/officeart/2005/8/layout/orgChart1"/>
    <dgm:cxn modelId="{A9B71C87-48B7-4201-8B4D-CDC0C1F8715C}" type="presParOf" srcId="{A5D1CC91-1366-4767-81C8-372E39F6A473}" destId="{7C41843A-C7AF-408B-9623-79604ECB54B8}" srcOrd="2" destOrd="0" presId="urn:microsoft.com/office/officeart/2005/8/layout/orgChart1"/>
    <dgm:cxn modelId="{45F64428-77E1-49A4-B6CF-0B36307279BE}" type="presParOf" srcId="{C6A17268-A2D6-4DF1-9122-D1A6E082DD62}" destId="{0F023B98-D612-4272-AFBD-A6E998581947}" srcOrd="4" destOrd="0" presId="urn:microsoft.com/office/officeart/2005/8/layout/orgChart1"/>
    <dgm:cxn modelId="{C64598CC-B1AF-48D0-B487-782CE78356C4}" type="presParOf" srcId="{C6A17268-A2D6-4DF1-9122-D1A6E082DD62}" destId="{8FDC6E45-84D1-464F-885B-4324FB17ED38}" srcOrd="5" destOrd="0" presId="urn:microsoft.com/office/officeart/2005/8/layout/orgChart1"/>
    <dgm:cxn modelId="{612AF859-FBDE-4544-B756-EE475E47212E}" type="presParOf" srcId="{8FDC6E45-84D1-464F-885B-4324FB17ED38}" destId="{8F0B4475-80C8-46D1-98C9-4401B176CC70}" srcOrd="0" destOrd="0" presId="urn:microsoft.com/office/officeart/2005/8/layout/orgChart1"/>
    <dgm:cxn modelId="{503AA13E-9BFA-4EFC-8E87-511B5F9E89C3}" type="presParOf" srcId="{8F0B4475-80C8-46D1-98C9-4401B176CC70}" destId="{1A2606AA-6EDC-4B16-89A4-E4A72BD695E0}" srcOrd="0" destOrd="0" presId="urn:microsoft.com/office/officeart/2005/8/layout/orgChart1"/>
    <dgm:cxn modelId="{EAE1539C-DB7F-4DCD-A4D5-26000ECDD0A1}" type="presParOf" srcId="{8F0B4475-80C8-46D1-98C9-4401B176CC70}" destId="{28B75B44-DF16-45B5-ABB7-4F88708CFF79}" srcOrd="1" destOrd="0" presId="urn:microsoft.com/office/officeart/2005/8/layout/orgChart1"/>
    <dgm:cxn modelId="{F7027A50-A54C-4CD0-9095-630A72A10D9B}" type="presParOf" srcId="{8FDC6E45-84D1-464F-885B-4324FB17ED38}" destId="{56696C60-2865-442C-91AD-AB32891228E7}" srcOrd="1" destOrd="0" presId="urn:microsoft.com/office/officeart/2005/8/layout/orgChart1"/>
    <dgm:cxn modelId="{7C65C378-6063-4F15-BB15-F57DF2339E3C}" type="presParOf" srcId="{8FDC6E45-84D1-464F-885B-4324FB17ED38}" destId="{487BEE75-F8BA-4DFA-A661-9C7E7B03BD0D}" srcOrd="2" destOrd="0" presId="urn:microsoft.com/office/officeart/2005/8/layout/orgChart1"/>
    <dgm:cxn modelId="{3F343C9B-CDF6-4A53-8993-62236E56B191}" type="presParOf" srcId="{C6A17268-A2D6-4DF1-9122-D1A6E082DD62}" destId="{B7345509-0EE3-4729-9BA5-7FC91DFEC8B9}" srcOrd="6" destOrd="0" presId="urn:microsoft.com/office/officeart/2005/8/layout/orgChart1"/>
    <dgm:cxn modelId="{F2B66DFF-AD0B-41D1-ABB7-CB63860C6A76}" type="presParOf" srcId="{C6A17268-A2D6-4DF1-9122-D1A6E082DD62}" destId="{85AE1B7F-2C8A-4FAD-8B63-A4695FD8E328}" srcOrd="7" destOrd="0" presId="urn:microsoft.com/office/officeart/2005/8/layout/orgChart1"/>
    <dgm:cxn modelId="{B028F402-2821-4739-9902-403BE854630A}" type="presParOf" srcId="{85AE1B7F-2C8A-4FAD-8B63-A4695FD8E328}" destId="{1A6BD71D-C1D2-42B0-BBFC-C637EA6E803C}" srcOrd="0" destOrd="0" presId="urn:microsoft.com/office/officeart/2005/8/layout/orgChart1"/>
    <dgm:cxn modelId="{F6CB03B9-04AF-40CE-84AD-3EB8833DEB7A}" type="presParOf" srcId="{1A6BD71D-C1D2-42B0-BBFC-C637EA6E803C}" destId="{23D617AF-2A2B-4B85-B2B5-48836F24B37C}" srcOrd="0" destOrd="0" presId="urn:microsoft.com/office/officeart/2005/8/layout/orgChart1"/>
    <dgm:cxn modelId="{12F102C6-5554-449D-BA3D-05EB55CC35C5}" type="presParOf" srcId="{1A6BD71D-C1D2-42B0-BBFC-C637EA6E803C}" destId="{75EABE68-49BB-4A37-BDDF-A1C27BB34A19}" srcOrd="1" destOrd="0" presId="urn:microsoft.com/office/officeart/2005/8/layout/orgChart1"/>
    <dgm:cxn modelId="{A45D532F-792D-4644-98E9-935E3B5138AC}" type="presParOf" srcId="{85AE1B7F-2C8A-4FAD-8B63-A4695FD8E328}" destId="{0FDC9853-5B5F-4A6B-8B6D-824277B0C682}" srcOrd="1" destOrd="0" presId="urn:microsoft.com/office/officeart/2005/8/layout/orgChart1"/>
    <dgm:cxn modelId="{565CC813-91C1-456C-8BCB-016F9807F669}" type="presParOf" srcId="{85AE1B7F-2C8A-4FAD-8B63-A4695FD8E328}" destId="{FBEC47D7-60D4-4632-BCAB-3F3B3D8F04D8}" srcOrd="2" destOrd="0" presId="urn:microsoft.com/office/officeart/2005/8/layout/orgChart1"/>
    <dgm:cxn modelId="{57815FEB-B761-4E3C-A401-B0ED8CD46932}" type="presParOf" srcId="{C6A17268-A2D6-4DF1-9122-D1A6E082DD62}" destId="{76687A8F-35D6-49C9-9652-B5FCB932ECA3}" srcOrd="8" destOrd="0" presId="urn:microsoft.com/office/officeart/2005/8/layout/orgChart1"/>
    <dgm:cxn modelId="{63D3BCDA-1767-4DF2-96BF-EF964944BDA7}" type="presParOf" srcId="{C6A17268-A2D6-4DF1-9122-D1A6E082DD62}" destId="{C9E63F46-9E4E-4800-B445-2386BECF9CC8}" srcOrd="9" destOrd="0" presId="urn:microsoft.com/office/officeart/2005/8/layout/orgChart1"/>
    <dgm:cxn modelId="{A26795A5-2647-4419-A406-999A0220DFE0}" type="presParOf" srcId="{C9E63F46-9E4E-4800-B445-2386BECF9CC8}" destId="{28EC02E2-1509-4602-93A9-BA58D8B8470F}" srcOrd="0" destOrd="0" presId="urn:microsoft.com/office/officeart/2005/8/layout/orgChart1"/>
    <dgm:cxn modelId="{2E41FC8C-7EBD-4B70-BE8A-66A258070CB1}" type="presParOf" srcId="{28EC02E2-1509-4602-93A9-BA58D8B8470F}" destId="{62FF1FCB-3D13-4296-B4BB-2B1693239D60}" srcOrd="0" destOrd="0" presId="urn:microsoft.com/office/officeart/2005/8/layout/orgChart1"/>
    <dgm:cxn modelId="{4585A586-82D5-4A10-AC1C-2FF3C02AFC3E}" type="presParOf" srcId="{28EC02E2-1509-4602-93A9-BA58D8B8470F}" destId="{C10E1140-A4E4-42DD-9A5C-41E35C32E7A5}" srcOrd="1" destOrd="0" presId="urn:microsoft.com/office/officeart/2005/8/layout/orgChart1"/>
    <dgm:cxn modelId="{B1EAF189-3797-4CBF-B3E8-9DCF4E3736C9}" type="presParOf" srcId="{C9E63F46-9E4E-4800-B445-2386BECF9CC8}" destId="{FDCA67B8-2388-4E1F-AFA8-E37CC5BA95CD}" srcOrd="1" destOrd="0" presId="urn:microsoft.com/office/officeart/2005/8/layout/orgChart1"/>
    <dgm:cxn modelId="{D216F24F-0505-4358-A49F-8468EC574DE3}" type="presParOf" srcId="{C9E63F46-9E4E-4800-B445-2386BECF9CC8}" destId="{52595253-1060-48E3-B1F1-1D76E902C61D}" srcOrd="2" destOrd="0" presId="urn:microsoft.com/office/officeart/2005/8/layout/orgChart1"/>
    <dgm:cxn modelId="{775535D8-D605-43AA-BCF5-0501AE77FCED}" type="presParOf" srcId="{C6A17268-A2D6-4DF1-9122-D1A6E082DD62}" destId="{7FBF9788-2056-4DA4-8CF6-7CF3732713A0}" srcOrd="10" destOrd="0" presId="urn:microsoft.com/office/officeart/2005/8/layout/orgChart1"/>
    <dgm:cxn modelId="{D70BBB5E-6194-4F42-86B3-7587A0E40D2E}" type="presParOf" srcId="{C6A17268-A2D6-4DF1-9122-D1A6E082DD62}" destId="{84E11AB2-7031-4436-9EE4-3315CC1AC69D}" srcOrd="11" destOrd="0" presId="urn:microsoft.com/office/officeart/2005/8/layout/orgChart1"/>
    <dgm:cxn modelId="{C15D5258-C2B8-4FA3-AB74-4B26E0F89B0C}" type="presParOf" srcId="{84E11AB2-7031-4436-9EE4-3315CC1AC69D}" destId="{A1305835-A01B-4DF6-9F99-1C9617A0AD45}" srcOrd="0" destOrd="0" presId="urn:microsoft.com/office/officeart/2005/8/layout/orgChart1"/>
    <dgm:cxn modelId="{63D0E192-746E-45AF-BE79-9492AC063F92}" type="presParOf" srcId="{A1305835-A01B-4DF6-9F99-1C9617A0AD45}" destId="{872BAF3C-7255-4FF7-A1FB-920F78E83EF0}" srcOrd="0" destOrd="0" presId="urn:microsoft.com/office/officeart/2005/8/layout/orgChart1"/>
    <dgm:cxn modelId="{C36F53DE-CFDF-4711-AEFE-8A6C8B1DFDC5}" type="presParOf" srcId="{A1305835-A01B-4DF6-9F99-1C9617A0AD45}" destId="{264E1898-C628-4A86-B727-C818100FA7EB}" srcOrd="1" destOrd="0" presId="urn:microsoft.com/office/officeart/2005/8/layout/orgChart1"/>
    <dgm:cxn modelId="{70BCF925-8468-45F6-8A5F-54B485EC162E}" type="presParOf" srcId="{84E11AB2-7031-4436-9EE4-3315CC1AC69D}" destId="{0D7AA373-1F7E-4AFA-BD2A-C74D1C4ED009}" srcOrd="1" destOrd="0" presId="urn:microsoft.com/office/officeart/2005/8/layout/orgChart1"/>
    <dgm:cxn modelId="{4F2DE389-1509-478A-8BE0-7B42FBEF8F9F}" type="presParOf" srcId="{84E11AB2-7031-4436-9EE4-3315CC1AC69D}" destId="{4057F4A4-47AE-4894-ABD9-62E8E14CF7B5}" srcOrd="2" destOrd="0" presId="urn:microsoft.com/office/officeart/2005/8/layout/orgChart1"/>
    <dgm:cxn modelId="{719AA564-0AE5-4AE6-959D-69022A37CD82}" type="presParOf" srcId="{C6A17268-A2D6-4DF1-9122-D1A6E082DD62}" destId="{7C26FAD2-FFF0-40BB-8BD2-8FC2028387C8}" srcOrd="12" destOrd="0" presId="urn:microsoft.com/office/officeart/2005/8/layout/orgChart1"/>
    <dgm:cxn modelId="{3AFC861E-B22E-4644-875E-C3E9AFADC1DD}" type="presParOf" srcId="{C6A17268-A2D6-4DF1-9122-D1A6E082DD62}" destId="{A433A150-1499-4C76-A8F8-9C3202F4108C}" srcOrd="13" destOrd="0" presId="urn:microsoft.com/office/officeart/2005/8/layout/orgChart1"/>
    <dgm:cxn modelId="{0D96C3CB-0C55-46BA-BA91-1D438086B71E}" type="presParOf" srcId="{A433A150-1499-4C76-A8F8-9C3202F4108C}" destId="{D1D84D4C-5D16-46B2-92C6-BE8C1460C2CF}" srcOrd="0" destOrd="0" presId="urn:microsoft.com/office/officeart/2005/8/layout/orgChart1"/>
    <dgm:cxn modelId="{C27F41DB-C128-4E09-968D-37CE044BB7FF}" type="presParOf" srcId="{D1D84D4C-5D16-46B2-92C6-BE8C1460C2CF}" destId="{221049FC-8A46-48F5-9237-0A66CFCF687F}" srcOrd="0" destOrd="0" presId="urn:microsoft.com/office/officeart/2005/8/layout/orgChart1"/>
    <dgm:cxn modelId="{CB9E1CE8-C097-4B62-96F5-5F95F4C2294A}" type="presParOf" srcId="{D1D84D4C-5D16-46B2-92C6-BE8C1460C2CF}" destId="{4B7515FD-29D3-40FD-8871-3782BB084CC8}" srcOrd="1" destOrd="0" presId="urn:microsoft.com/office/officeart/2005/8/layout/orgChart1"/>
    <dgm:cxn modelId="{C739AC27-9012-43AA-8126-BC5689999FA9}" type="presParOf" srcId="{A433A150-1499-4C76-A8F8-9C3202F4108C}" destId="{CBF384F8-0CB3-419E-94B2-6D59B3140CC3}" srcOrd="1" destOrd="0" presId="urn:microsoft.com/office/officeart/2005/8/layout/orgChart1"/>
    <dgm:cxn modelId="{72962C2F-A86F-47BC-8954-9C5778CC4D08}" type="presParOf" srcId="{A433A150-1499-4C76-A8F8-9C3202F4108C}" destId="{BEB9D242-DCEA-42C8-96C3-082875A36C5C}" srcOrd="2" destOrd="0" presId="urn:microsoft.com/office/officeart/2005/8/layout/orgChart1"/>
    <dgm:cxn modelId="{2013592E-CC38-4063-BAE8-A935F61F4CB7}" type="presParOf" srcId="{AB8BECE9-DF0D-4E12-8680-921AA038F5A6}" destId="{29058551-1E9F-429A-A4E0-99A309B4EBD4}" srcOrd="2" destOrd="0" presId="urn:microsoft.com/office/officeart/2005/8/layout/orgChart1"/>
    <dgm:cxn modelId="{7E80A0FD-6576-41EC-AA0F-E1F4D3777486}" type="presParOf" srcId="{2149C2C5-A441-40BB-8C7B-9AFFDFA7DBAE}" destId="{8C20F618-7264-4217-AB1F-D49FEC2CE517}" srcOrd="2" destOrd="0" presId="urn:microsoft.com/office/officeart/2005/8/layout/orgChart1"/>
    <dgm:cxn modelId="{34F2874D-E5A3-4B6C-B397-7B7107B8FABC}" type="presParOf" srcId="{2149C2C5-A441-40BB-8C7B-9AFFDFA7DBAE}" destId="{FB94A0AF-39B5-4966-AA72-3413695DBB6E}" srcOrd="3" destOrd="0" presId="urn:microsoft.com/office/officeart/2005/8/layout/orgChart1"/>
    <dgm:cxn modelId="{2B713D4C-145E-4850-877D-567744D3DC94}" type="presParOf" srcId="{FB94A0AF-39B5-4966-AA72-3413695DBB6E}" destId="{EDDA80B0-0C0F-4A89-BD0C-38C4C7DA4BFB}" srcOrd="0" destOrd="0" presId="urn:microsoft.com/office/officeart/2005/8/layout/orgChart1"/>
    <dgm:cxn modelId="{9F5D854B-49A5-45BE-8A12-A84705C50782}" type="presParOf" srcId="{EDDA80B0-0C0F-4A89-BD0C-38C4C7DA4BFB}" destId="{444844A6-A203-4135-920A-C55AFF63733F}" srcOrd="0" destOrd="0" presId="urn:microsoft.com/office/officeart/2005/8/layout/orgChart1"/>
    <dgm:cxn modelId="{C67AC5F8-8D80-42E3-94BB-152D5C918A6E}" type="presParOf" srcId="{EDDA80B0-0C0F-4A89-BD0C-38C4C7DA4BFB}" destId="{19AFD693-02F9-4161-AD55-350E1FB4F4CA}" srcOrd="1" destOrd="0" presId="urn:microsoft.com/office/officeart/2005/8/layout/orgChart1"/>
    <dgm:cxn modelId="{4BEA04C8-8C95-4442-8E79-EA19808F63F7}" type="presParOf" srcId="{FB94A0AF-39B5-4966-AA72-3413695DBB6E}" destId="{E53F397B-60DA-4170-880C-3EC2BC29CE47}" srcOrd="1" destOrd="0" presId="urn:microsoft.com/office/officeart/2005/8/layout/orgChart1"/>
    <dgm:cxn modelId="{AA05F21C-EC6D-466B-862A-9B040E8C0022}" type="presParOf" srcId="{E53F397B-60DA-4170-880C-3EC2BC29CE47}" destId="{8D6878CE-E530-438C-A08E-E1E63F50DC14}" srcOrd="0" destOrd="0" presId="urn:microsoft.com/office/officeart/2005/8/layout/orgChart1"/>
    <dgm:cxn modelId="{A7F0BB98-4C8E-433C-84CA-D5FF330F8FE1}" type="presParOf" srcId="{E53F397B-60DA-4170-880C-3EC2BC29CE47}" destId="{39155384-98D8-42B1-9B1D-EA87EB42DCB6}" srcOrd="1" destOrd="0" presId="urn:microsoft.com/office/officeart/2005/8/layout/orgChart1"/>
    <dgm:cxn modelId="{70DC70D1-9EFB-4AB4-AF6C-2D4B510F0E85}" type="presParOf" srcId="{39155384-98D8-42B1-9B1D-EA87EB42DCB6}" destId="{D1238DC6-8C99-436E-8423-95BBA94874DF}" srcOrd="0" destOrd="0" presId="urn:microsoft.com/office/officeart/2005/8/layout/orgChart1"/>
    <dgm:cxn modelId="{B6A97EA0-5622-48D5-BFFF-5F8B1AABBE7D}" type="presParOf" srcId="{D1238DC6-8C99-436E-8423-95BBA94874DF}" destId="{B4338DDB-D108-46AA-BDE4-E00ACF0B13E9}" srcOrd="0" destOrd="0" presId="urn:microsoft.com/office/officeart/2005/8/layout/orgChart1"/>
    <dgm:cxn modelId="{E6E7096A-A0AC-4FA8-ADD5-0CB65E2A7A2A}" type="presParOf" srcId="{D1238DC6-8C99-436E-8423-95BBA94874DF}" destId="{C8FAE0C4-37F0-489D-BC21-A0804CF00CA7}" srcOrd="1" destOrd="0" presId="urn:microsoft.com/office/officeart/2005/8/layout/orgChart1"/>
    <dgm:cxn modelId="{65CBEF7F-C048-4DEC-A1D3-ADB8108903D7}" type="presParOf" srcId="{39155384-98D8-42B1-9B1D-EA87EB42DCB6}" destId="{370F6D06-D479-49C1-A2FD-2F8E463A7B5B}" srcOrd="1" destOrd="0" presId="urn:microsoft.com/office/officeart/2005/8/layout/orgChart1"/>
    <dgm:cxn modelId="{21C1A2C2-84C8-4D6F-9AC5-0D26537704D1}" type="presParOf" srcId="{39155384-98D8-42B1-9B1D-EA87EB42DCB6}" destId="{53BB36E9-6DF0-49EE-92AF-E3FF27CF7DD5}" srcOrd="2" destOrd="0" presId="urn:microsoft.com/office/officeart/2005/8/layout/orgChart1"/>
    <dgm:cxn modelId="{BBB59253-BDAC-40E4-B9E7-DF2F105BA2D2}" type="presParOf" srcId="{E53F397B-60DA-4170-880C-3EC2BC29CE47}" destId="{1C6307F1-E5C3-4562-8A9A-03B140FD53EB}" srcOrd="2" destOrd="0" presId="urn:microsoft.com/office/officeart/2005/8/layout/orgChart1"/>
    <dgm:cxn modelId="{C78A0F46-A60C-4B62-8B5B-2DC9D14BC829}" type="presParOf" srcId="{E53F397B-60DA-4170-880C-3EC2BC29CE47}" destId="{1E31EC28-F359-4C54-8427-E70CC870C845}" srcOrd="3" destOrd="0" presId="urn:microsoft.com/office/officeart/2005/8/layout/orgChart1"/>
    <dgm:cxn modelId="{29F7C8C6-CB90-4D5F-99FC-0A9A6C4B14EF}" type="presParOf" srcId="{1E31EC28-F359-4C54-8427-E70CC870C845}" destId="{4801C0B6-B343-48EA-906A-E001C73DD397}" srcOrd="0" destOrd="0" presId="urn:microsoft.com/office/officeart/2005/8/layout/orgChart1"/>
    <dgm:cxn modelId="{B122CBCC-95ED-41A4-A91D-A84AF51A3B41}" type="presParOf" srcId="{4801C0B6-B343-48EA-906A-E001C73DD397}" destId="{234506C6-12CB-45E9-9A4B-92D6C31E5737}" srcOrd="0" destOrd="0" presId="urn:microsoft.com/office/officeart/2005/8/layout/orgChart1"/>
    <dgm:cxn modelId="{0D6DECAE-9057-41BF-9CF3-E5BF92AC6F50}" type="presParOf" srcId="{4801C0B6-B343-48EA-906A-E001C73DD397}" destId="{337484B1-B2E6-411A-B84B-EC91066BD8BF}" srcOrd="1" destOrd="0" presId="urn:microsoft.com/office/officeart/2005/8/layout/orgChart1"/>
    <dgm:cxn modelId="{60C88DD2-F9F3-41E6-B2ED-57CF2247FE97}" type="presParOf" srcId="{1E31EC28-F359-4C54-8427-E70CC870C845}" destId="{DD147E65-FAD2-4DDF-945A-8F2B7C90ABB9}" srcOrd="1" destOrd="0" presId="urn:microsoft.com/office/officeart/2005/8/layout/orgChart1"/>
    <dgm:cxn modelId="{2FEE7996-739C-4ED6-9B97-E4E190150691}" type="presParOf" srcId="{1E31EC28-F359-4C54-8427-E70CC870C845}" destId="{47B11FD3-C111-44A6-BAFC-8C1132684390}" srcOrd="2" destOrd="0" presId="urn:microsoft.com/office/officeart/2005/8/layout/orgChart1"/>
    <dgm:cxn modelId="{312249BE-6AFA-4EDE-BC01-D2341A98319A}" type="presParOf" srcId="{E53F397B-60DA-4170-880C-3EC2BC29CE47}" destId="{BFF35807-BBE2-4432-BB71-B93F526C5191}" srcOrd="4" destOrd="0" presId="urn:microsoft.com/office/officeart/2005/8/layout/orgChart1"/>
    <dgm:cxn modelId="{2087A4C7-A8DB-4C1D-BF17-7FDB70D610B6}" type="presParOf" srcId="{E53F397B-60DA-4170-880C-3EC2BC29CE47}" destId="{82217474-A5CB-4471-AB87-95723F7A7EDD}" srcOrd="5" destOrd="0" presId="urn:microsoft.com/office/officeart/2005/8/layout/orgChart1"/>
    <dgm:cxn modelId="{7A57B283-C984-4CAD-8F3C-B789111F54C0}" type="presParOf" srcId="{82217474-A5CB-4471-AB87-95723F7A7EDD}" destId="{6DD0FA4E-DD08-4295-9A47-08B71E04E8F9}" srcOrd="0" destOrd="0" presId="urn:microsoft.com/office/officeart/2005/8/layout/orgChart1"/>
    <dgm:cxn modelId="{88E3B880-9FDC-4FA1-9C83-F03F924CE4BA}" type="presParOf" srcId="{6DD0FA4E-DD08-4295-9A47-08B71E04E8F9}" destId="{F4E5096A-897C-494B-B86D-EE6E42F537FC}" srcOrd="0" destOrd="0" presId="urn:microsoft.com/office/officeart/2005/8/layout/orgChart1"/>
    <dgm:cxn modelId="{F15562FE-06BD-4C4A-B72F-2B1B8CC0A830}" type="presParOf" srcId="{6DD0FA4E-DD08-4295-9A47-08B71E04E8F9}" destId="{D2378FBD-B315-487E-AE6C-65343E2E3F97}" srcOrd="1" destOrd="0" presId="urn:microsoft.com/office/officeart/2005/8/layout/orgChart1"/>
    <dgm:cxn modelId="{BF31C015-52C9-49A4-A169-FCC654DD24A4}" type="presParOf" srcId="{82217474-A5CB-4471-AB87-95723F7A7EDD}" destId="{7766083C-BB25-4319-A939-ABDC8C95C7F7}" srcOrd="1" destOrd="0" presId="urn:microsoft.com/office/officeart/2005/8/layout/orgChart1"/>
    <dgm:cxn modelId="{2EE930A5-8130-446B-814E-723D6AA22A52}" type="presParOf" srcId="{82217474-A5CB-4471-AB87-95723F7A7EDD}" destId="{628D9F73-B457-4DB0-9B3C-5FB89D5415D3}" srcOrd="2" destOrd="0" presId="urn:microsoft.com/office/officeart/2005/8/layout/orgChart1"/>
    <dgm:cxn modelId="{6E93FF81-6DDB-4DE4-976F-6C0DEB033010}" type="presParOf" srcId="{E53F397B-60DA-4170-880C-3EC2BC29CE47}" destId="{65989A61-638F-4D9E-BEC8-7031DD8FF647}" srcOrd="6" destOrd="0" presId="urn:microsoft.com/office/officeart/2005/8/layout/orgChart1"/>
    <dgm:cxn modelId="{EF94D5BC-F6E6-4B5A-8FE5-08A7C9EF69EE}" type="presParOf" srcId="{E53F397B-60DA-4170-880C-3EC2BC29CE47}" destId="{A76DD302-63E5-4029-8739-97DBFF4D972E}" srcOrd="7" destOrd="0" presId="urn:microsoft.com/office/officeart/2005/8/layout/orgChart1"/>
    <dgm:cxn modelId="{BFD5F303-C055-4520-96FD-DDE289B007D5}" type="presParOf" srcId="{A76DD302-63E5-4029-8739-97DBFF4D972E}" destId="{F770C00C-3990-49F5-9B2E-08129347D96E}" srcOrd="0" destOrd="0" presId="urn:microsoft.com/office/officeart/2005/8/layout/orgChart1"/>
    <dgm:cxn modelId="{4ABE0C7B-2E07-4648-B4CF-6A8C989FE5C4}" type="presParOf" srcId="{F770C00C-3990-49F5-9B2E-08129347D96E}" destId="{54B01C02-3ED9-4502-B1E3-E30859BC3928}" srcOrd="0" destOrd="0" presId="urn:microsoft.com/office/officeart/2005/8/layout/orgChart1"/>
    <dgm:cxn modelId="{0362946A-9976-4335-8538-E1FCF986A7C4}" type="presParOf" srcId="{F770C00C-3990-49F5-9B2E-08129347D96E}" destId="{D919EDCA-2BE8-4D27-BB69-36770A241FBB}" srcOrd="1" destOrd="0" presId="urn:microsoft.com/office/officeart/2005/8/layout/orgChart1"/>
    <dgm:cxn modelId="{FF8B5DD6-58E5-4BD9-B1E7-BB48AC202462}" type="presParOf" srcId="{A76DD302-63E5-4029-8739-97DBFF4D972E}" destId="{537A1DE9-55DB-462F-B4E3-B817C0106B0B}" srcOrd="1" destOrd="0" presId="urn:microsoft.com/office/officeart/2005/8/layout/orgChart1"/>
    <dgm:cxn modelId="{AF4E0016-3F17-4ACB-AB3D-0895F0A40FC9}" type="presParOf" srcId="{A76DD302-63E5-4029-8739-97DBFF4D972E}" destId="{996C4351-4ECA-4635-8594-DA777802FD69}" srcOrd="2" destOrd="0" presId="urn:microsoft.com/office/officeart/2005/8/layout/orgChart1"/>
    <dgm:cxn modelId="{AE4D0A17-74D2-4B33-A732-A0A3F04397A4}" type="presParOf" srcId="{E53F397B-60DA-4170-880C-3EC2BC29CE47}" destId="{04DB7B1C-FB03-4D72-AC85-9FB0BA58FB81}" srcOrd="8" destOrd="0" presId="urn:microsoft.com/office/officeart/2005/8/layout/orgChart1"/>
    <dgm:cxn modelId="{AFE79C36-606C-4B1A-ABB0-3643D404306E}" type="presParOf" srcId="{E53F397B-60DA-4170-880C-3EC2BC29CE47}" destId="{2E621BC5-5846-4981-BE01-88D073ED7895}" srcOrd="9" destOrd="0" presId="urn:microsoft.com/office/officeart/2005/8/layout/orgChart1"/>
    <dgm:cxn modelId="{9FBBB0D4-BE02-443D-A10D-E3546B176F7D}" type="presParOf" srcId="{2E621BC5-5846-4981-BE01-88D073ED7895}" destId="{AF367809-7AF4-4AAD-B8A7-651BDF26732B}" srcOrd="0" destOrd="0" presId="urn:microsoft.com/office/officeart/2005/8/layout/orgChart1"/>
    <dgm:cxn modelId="{6884FED3-3102-4C9D-A2A2-5FC726396BF3}" type="presParOf" srcId="{AF367809-7AF4-4AAD-B8A7-651BDF26732B}" destId="{622346D0-42FD-4EF7-BAB2-92346CCCEA33}" srcOrd="0" destOrd="0" presId="urn:microsoft.com/office/officeart/2005/8/layout/orgChart1"/>
    <dgm:cxn modelId="{B7C5ACE4-124D-436F-A9C4-4CFAC11B72CD}" type="presParOf" srcId="{AF367809-7AF4-4AAD-B8A7-651BDF26732B}" destId="{E770434C-27F6-4E8E-8E4B-84D31CD9D42F}" srcOrd="1" destOrd="0" presId="urn:microsoft.com/office/officeart/2005/8/layout/orgChart1"/>
    <dgm:cxn modelId="{F8849A92-1916-4B8D-BD77-D172A55989BE}" type="presParOf" srcId="{2E621BC5-5846-4981-BE01-88D073ED7895}" destId="{04BEA797-5B1B-4E83-A813-48B88F2C9C36}" srcOrd="1" destOrd="0" presId="urn:microsoft.com/office/officeart/2005/8/layout/orgChart1"/>
    <dgm:cxn modelId="{2000C98D-1C14-460B-A833-92F6A155C20F}" type="presParOf" srcId="{2E621BC5-5846-4981-BE01-88D073ED7895}" destId="{9607FF8A-E9B7-4FF5-B146-5F82B40E8F74}" srcOrd="2" destOrd="0" presId="urn:microsoft.com/office/officeart/2005/8/layout/orgChart1"/>
    <dgm:cxn modelId="{67C6D85B-8FE0-4639-B8D5-5B5679437944}" type="presParOf" srcId="{E53F397B-60DA-4170-880C-3EC2BC29CE47}" destId="{BA6926DA-BF5A-4E0B-9321-9A8532EE0A9E}" srcOrd="10" destOrd="0" presId="urn:microsoft.com/office/officeart/2005/8/layout/orgChart1"/>
    <dgm:cxn modelId="{CBBB1C21-7DFB-4086-ADEC-D690D817BF8D}" type="presParOf" srcId="{E53F397B-60DA-4170-880C-3EC2BC29CE47}" destId="{22F7FB5C-53BA-43C2-A764-63563E364912}" srcOrd="11" destOrd="0" presId="urn:microsoft.com/office/officeart/2005/8/layout/orgChart1"/>
    <dgm:cxn modelId="{C21AE8A5-552B-4766-BF6F-F2E439BBA51D}" type="presParOf" srcId="{22F7FB5C-53BA-43C2-A764-63563E364912}" destId="{671A6109-C739-4278-94E5-C53B56BD3334}" srcOrd="0" destOrd="0" presId="urn:microsoft.com/office/officeart/2005/8/layout/orgChart1"/>
    <dgm:cxn modelId="{2B439345-082E-432D-AD4E-3C9E736188E6}" type="presParOf" srcId="{671A6109-C739-4278-94E5-C53B56BD3334}" destId="{80881B1D-2117-40EF-86E4-3610CC56E8B9}" srcOrd="0" destOrd="0" presId="urn:microsoft.com/office/officeart/2005/8/layout/orgChart1"/>
    <dgm:cxn modelId="{F9427F5B-0E4B-4565-9EC9-E76A439CFAC6}" type="presParOf" srcId="{671A6109-C739-4278-94E5-C53B56BD3334}" destId="{B8139F37-A883-4DB8-AFE9-6AD1BC80C318}" srcOrd="1" destOrd="0" presId="urn:microsoft.com/office/officeart/2005/8/layout/orgChart1"/>
    <dgm:cxn modelId="{CA5D2539-6F77-402D-9C97-742EB747FAD9}" type="presParOf" srcId="{22F7FB5C-53BA-43C2-A764-63563E364912}" destId="{F98551A5-F13B-4A9F-A324-BE45A2406C92}" srcOrd="1" destOrd="0" presId="urn:microsoft.com/office/officeart/2005/8/layout/orgChart1"/>
    <dgm:cxn modelId="{3E60C7A5-5F53-4E98-A66A-8D2137B815DE}" type="presParOf" srcId="{22F7FB5C-53BA-43C2-A764-63563E364912}" destId="{871071E1-FD2E-480F-BF93-2F6A16637978}" srcOrd="2" destOrd="0" presId="urn:microsoft.com/office/officeart/2005/8/layout/orgChart1"/>
    <dgm:cxn modelId="{8DE17B5D-525A-4CF6-9B33-77BC43510688}" type="presParOf" srcId="{FB94A0AF-39B5-4966-AA72-3413695DBB6E}" destId="{180BC9AA-EA47-471C-B473-5356F2BAC05A}" srcOrd="2" destOrd="0" presId="urn:microsoft.com/office/officeart/2005/8/layout/orgChart1"/>
    <dgm:cxn modelId="{5B0D8952-612B-415F-953D-E6B8E2E70067}" type="presParOf" srcId="{2A7B7D13-7193-4381-A8CE-05DAA98969FE}" destId="{735D6BBC-7FCC-4336-811A-06AAA49FB521}" srcOrd="2" destOrd="0" presId="urn:microsoft.com/office/officeart/2005/8/layout/orgChart1"/>
    <dgm:cxn modelId="{E3080FC6-887A-4C3D-A2CE-490F6A6F6C24}" type="presParOf" srcId="{8140A46F-BDAE-4207-973F-E48BC652ABF6}" destId="{975CE412-7C1E-4A09-AC7F-D946AF75F75F}" srcOrd="4" destOrd="0" presId="urn:microsoft.com/office/officeart/2005/8/layout/orgChart1"/>
    <dgm:cxn modelId="{DE5CCF09-C21F-4B97-A183-76B487B86DA8}" type="presParOf" srcId="{8140A46F-BDAE-4207-973F-E48BC652ABF6}" destId="{0A34EFE3-8CEE-4C96-9988-B49F2590305C}" srcOrd="5" destOrd="0" presId="urn:microsoft.com/office/officeart/2005/8/layout/orgChart1"/>
    <dgm:cxn modelId="{C771DFD3-1C01-4743-8B9B-9030C20E937B}" type="presParOf" srcId="{0A34EFE3-8CEE-4C96-9988-B49F2590305C}" destId="{E802A149-5B0B-4FC9-82B0-74AD27AA3C02}" srcOrd="0" destOrd="0" presId="urn:microsoft.com/office/officeart/2005/8/layout/orgChart1"/>
    <dgm:cxn modelId="{9A4302F2-4A98-4FF6-B9A5-A7C65ECC68BA}" type="presParOf" srcId="{E802A149-5B0B-4FC9-82B0-74AD27AA3C02}" destId="{E8AD4BDE-9A72-499E-AAE1-7310F49AE7C7}" srcOrd="0" destOrd="0" presId="urn:microsoft.com/office/officeart/2005/8/layout/orgChart1"/>
    <dgm:cxn modelId="{A2E6930C-0BF2-40BF-A797-951AC2B4E437}" type="presParOf" srcId="{E802A149-5B0B-4FC9-82B0-74AD27AA3C02}" destId="{65A58716-0461-43BD-A51B-634DB32687D0}" srcOrd="1" destOrd="0" presId="urn:microsoft.com/office/officeart/2005/8/layout/orgChart1"/>
    <dgm:cxn modelId="{A51EB5DF-EACF-44C5-8C59-C2525CAAFF39}" type="presParOf" srcId="{0A34EFE3-8CEE-4C96-9988-B49F2590305C}" destId="{A679D805-C04E-430F-9876-E06D9C00AAE1}" srcOrd="1" destOrd="0" presId="urn:microsoft.com/office/officeart/2005/8/layout/orgChart1"/>
    <dgm:cxn modelId="{1BCA3F1C-5436-455F-BFA0-C55ECFA33326}" type="presParOf" srcId="{A679D805-C04E-430F-9876-E06D9C00AAE1}" destId="{630BD5E9-715C-4F2F-92F8-2FCAF5B598B0}" srcOrd="0" destOrd="0" presId="urn:microsoft.com/office/officeart/2005/8/layout/orgChart1"/>
    <dgm:cxn modelId="{2F695379-F11E-4496-87C6-F48B62EA1CE6}" type="presParOf" srcId="{A679D805-C04E-430F-9876-E06D9C00AAE1}" destId="{8B2C2EEB-E646-4951-9074-D6B3AB04F08F}" srcOrd="1" destOrd="0" presId="urn:microsoft.com/office/officeart/2005/8/layout/orgChart1"/>
    <dgm:cxn modelId="{405F4B40-8F1B-4B47-AECC-B02C762A5A76}" type="presParOf" srcId="{8B2C2EEB-E646-4951-9074-D6B3AB04F08F}" destId="{8F345307-8ECA-4163-ADB1-4ACB2757E712}" srcOrd="0" destOrd="0" presId="urn:microsoft.com/office/officeart/2005/8/layout/orgChart1"/>
    <dgm:cxn modelId="{9ECC22A8-D347-44A3-86BD-31048FCEA1E2}" type="presParOf" srcId="{8F345307-8ECA-4163-ADB1-4ACB2757E712}" destId="{54E1B8D6-61E6-46BC-BAEC-36FC54336BF6}" srcOrd="0" destOrd="0" presId="urn:microsoft.com/office/officeart/2005/8/layout/orgChart1"/>
    <dgm:cxn modelId="{00DBE86E-3C2D-41A5-AEFE-A101C60D3E2A}" type="presParOf" srcId="{8F345307-8ECA-4163-ADB1-4ACB2757E712}" destId="{31D888F8-6CE8-4A46-98B1-0505BA9456F2}" srcOrd="1" destOrd="0" presId="urn:microsoft.com/office/officeart/2005/8/layout/orgChart1"/>
    <dgm:cxn modelId="{D0E1390D-582C-4DCF-8A0E-B10CB06F7D4E}" type="presParOf" srcId="{8B2C2EEB-E646-4951-9074-D6B3AB04F08F}" destId="{31083718-B513-497C-B9D6-D359914ABE79}" srcOrd="1" destOrd="0" presId="urn:microsoft.com/office/officeart/2005/8/layout/orgChart1"/>
    <dgm:cxn modelId="{3EB07301-4F0F-48C3-B07E-55A2CDAC5137}" type="presParOf" srcId="{8B2C2EEB-E646-4951-9074-D6B3AB04F08F}" destId="{62FFE0FC-E90B-4FFD-83D8-40BD82A19693}" srcOrd="2" destOrd="0" presId="urn:microsoft.com/office/officeart/2005/8/layout/orgChart1"/>
    <dgm:cxn modelId="{568F4608-8B20-4AF5-B078-3E732B03491D}" type="presParOf" srcId="{A679D805-C04E-430F-9876-E06D9C00AAE1}" destId="{EF6C0A6C-7144-4E27-A334-F384660C8A72}" srcOrd="2" destOrd="0" presId="urn:microsoft.com/office/officeart/2005/8/layout/orgChart1"/>
    <dgm:cxn modelId="{0AB8255E-1A8B-4282-ACEB-A140F4DC6CB5}" type="presParOf" srcId="{A679D805-C04E-430F-9876-E06D9C00AAE1}" destId="{F8556AB0-EDD5-4C67-9B55-56ABAA3AB616}" srcOrd="3" destOrd="0" presId="urn:microsoft.com/office/officeart/2005/8/layout/orgChart1"/>
    <dgm:cxn modelId="{06723A1C-7190-431B-A19B-496CC2402ECA}" type="presParOf" srcId="{F8556AB0-EDD5-4C67-9B55-56ABAA3AB616}" destId="{84C9E052-E787-4EB5-AFA1-E6103D28E8DF}" srcOrd="0" destOrd="0" presId="urn:microsoft.com/office/officeart/2005/8/layout/orgChart1"/>
    <dgm:cxn modelId="{6E44C2C0-1BDA-4D48-82A2-8D8C6F897F8A}" type="presParOf" srcId="{84C9E052-E787-4EB5-AFA1-E6103D28E8DF}" destId="{DFE6DE61-1E36-4378-B2AF-6A3FD02311CC}" srcOrd="0" destOrd="0" presId="urn:microsoft.com/office/officeart/2005/8/layout/orgChart1"/>
    <dgm:cxn modelId="{93A7234A-8264-435E-83DB-5331119EC55B}" type="presParOf" srcId="{84C9E052-E787-4EB5-AFA1-E6103D28E8DF}" destId="{8A0539FB-9C87-4832-A190-D6D44C5459FB}" srcOrd="1" destOrd="0" presId="urn:microsoft.com/office/officeart/2005/8/layout/orgChart1"/>
    <dgm:cxn modelId="{BF59DD81-78C2-4E24-B6DF-981E3B380BAF}" type="presParOf" srcId="{F8556AB0-EDD5-4C67-9B55-56ABAA3AB616}" destId="{6759F6CF-E2F7-4A53-8E12-3DBC29F2EF12}" srcOrd="1" destOrd="0" presId="urn:microsoft.com/office/officeart/2005/8/layout/orgChart1"/>
    <dgm:cxn modelId="{135EFA23-F576-477E-A79C-0BBD1D0887BC}" type="presParOf" srcId="{6759F6CF-E2F7-4A53-8E12-3DBC29F2EF12}" destId="{303AE791-DBF5-4217-8381-0D551CD13CD7}" srcOrd="0" destOrd="0" presId="urn:microsoft.com/office/officeart/2005/8/layout/orgChart1"/>
    <dgm:cxn modelId="{F3DA68CB-CCAD-4E82-8E9D-F1443B93F502}" type="presParOf" srcId="{6759F6CF-E2F7-4A53-8E12-3DBC29F2EF12}" destId="{C7F34A45-BB9F-42C6-AECE-20E25806D06A}" srcOrd="1" destOrd="0" presId="urn:microsoft.com/office/officeart/2005/8/layout/orgChart1"/>
    <dgm:cxn modelId="{70FA2E6F-2105-4F5E-A4EE-E0F9EDF82827}" type="presParOf" srcId="{C7F34A45-BB9F-42C6-AECE-20E25806D06A}" destId="{273110F1-090A-41D3-8490-D9B530B4AA32}" srcOrd="0" destOrd="0" presId="urn:microsoft.com/office/officeart/2005/8/layout/orgChart1"/>
    <dgm:cxn modelId="{0187FD8A-4475-4668-AF7B-88044247A0F5}" type="presParOf" srcId="{273110F1-090A-41D3-8490-D9B530B4AA32}" destId="{93CAFD89-76E0-4161-BA4D-C9FE65E23118}" srcOrd="0" destOrd="0" presId="urn:microsoft.com/office/officeart/2005/8/layout/orgChart1"/>
    <dgm:cxn modelId="{3E36C414-D9E1-4B90-83EA-9E2EA9E04426}" type="presParOf" srcId="{273110F1-090A-41D3-8490-D9B530B4AA32}" destId="{B2873864-6C90-42E2-92E4-7DE934254941}" srcOrd="1" destOrd="0" presId="urn:microsoft.com/office/officeart/2005/8/layout/orgChart1"/>
    <dgm:cxn modelId="{9E6C3D3E-A0D9-48DE-9140-542E616AB1EE}" type="presParOf" srcId="{C7F34A45-BB9F-42C6-AECE-20E25806D06A}" destId="{B0E0C853-4D74-401B-8B76-88D2DA971C51}" srcOrd="1" destOrd="0" presId="urn:microsoft.com/office/officeart/2005/8/layout/orgChart1"/>
    <dgm:cxn modelId="{F94EDFD3-1D15-4D58-8DE2-D3125171CA74}" type="presParOf" srcId="{C7F34A45-BB9F-42C6-AECE-20E25806D06A}" destId="{587CBB96-9864-4489-A2A5-F345D5D37AA7}" srcOrd="2" destOrd="0" presId="urn:microsoft.com/office/officeart/2005/8/layout/orgChart1"/>
    <dgm:cxn modelId="{A5B57B67-2BF3-44B9-8621-C4C3C636DD94}" type="presParOf" srcId="{F8556AB0-EDD5-4C67-9B55-56ABAA3AB616}" destId="{69F8E0FF-59B4-4F76-96E7-470333C7359B}" srcOrd="2" destOrd="0" presId="urn:microsoft.com/office/officeart/2005/8/layout/orgChart1"/>
    <dgm:cxn modelId="{023763AD-E939-4C74-9080-50F513D52923}" type="presParOf" srcId="{A679D805-C04E-430F-9876-E06D9C00AAE1}" destId="{33920FFF-C7EB-4A55-97F6-0D22395FD888}" srcOrd="4" destOrd="0" presId="urn:microsoft.com/office/officeart/2005/8/layout/orgChart1"/>
    <dgm:cxn modelId="{88251AD7-382D-46BF-92D9-759F453AEF2F}" type="presParOf" srcId="{A679D805-C04E-430F-9876-E06D9C00AAE1}" destId="{3CD3B991-9A26-45FD-809D-2A9E89EFF568}" srcOrd="5" destOrd="0" presId="urn:microsoft.com/office/officeart/2005/8/layout/orgChart1"/>
    <dgm:cxn modelId="{A9E88774-A67B-4538-AE4C-42716D8170E3}" type="presParOf" srcId="{3CD3B991-9A26-45FD-809D-2A9E89EFF568}" destId="{38AFEE86-E416-46B6-AD18-D0D4A9CE7A5F}" srcOrd="0" destOrd="0" presId="urn:microsoft.com/office/officeart/2005/8/layout/orgChart1"/>
    <dgm:cxn modelId="{1C3F6D54-73A8-4A4E-87CD-FCB08279EF12}" type="presParOf" srcId="{38AFEE86-E416-46B6-AD18-D0D4A9CE7A5F}" destId="{00E95839-8AFE-47D5-844E-B0E1DF34DEB0}" srcOrd="0" destOrd="0" presId="urn:microsoft.com/office/officeart/2005/8/layout/orgChart1"/>
    <dgm:cxn modelId="{C0C660E2-9061-44AA-8054-04FF1F4B4BA4}" type="presParOf" srcId="{38AFEE86-E416-46B6-AD18-D0D4A9CE7A5F}" destId="{D06A4BCD-4052-4468-9308-84C0D1A63A5F}" srcOrd="1" destOrd="0" presId="urn:microsoft.com/office/officeart/2005/8/layout/orgChart1"/>
    <dgm:cxn modelId="{90404E87-8DB9-4DD8-9BB6-6DFE7D0E940C}" type="presParOf" srcId="{3CD3B991-9A26-45FD-809D-2A9E89EFF568}" destId="{0ACA3221-3AED-4CF5-A8C8-E0D5FBA7EA9A}" srcOrd="1" destOrd="0" presId="urn:microsoft.com/office/officeart/2005/8/layout/orgChart1"/>
    <dgm:cxn modelId="{CBD27623-6659-43FC-AFA5-34543E1FEAF4}" type="presParOf" srcId="{0ACA3221-3AED-4CF5-A8C8-E0D5FBA7EA9A}" destId="{ACECFE3C-78BE-4037-9DAE-0FB8F8E06238}" srcOrd="0" destOrd="0" presId="urn:microsoft.com/office/officeart/2005/8/layout/orgChart1"/>
    <dgm:cxn modelId="{064EE565-98D5-4FFA-9092-4266F80E9D5E}" type="presParOf" srcId="{0ACA3221-3AED-4CF5-A8C8-E0D5FBA7EA9A}" destId="{F3B43602-E37E-4571-91FE-CCF00CD689DE}" srcOrd="1" destOrd="0" presId="urn:microsoft.com/office/officeart/2005/8/layout/orgChart1"/>
    <dgm:cxn modelId="{E72DE5D3-F295-4CE8-85F1-A71E4F30D32E}" type="presParOf" srcId="{F3B43602-E37E-4571-91FE-CCF00CD689DE}" destId="{F2178466-E9E6-4A43-B389-C11943D78BCA}" srcOrd="0" destOrd="0" presId="urn:microsoft.com/office/officeart/2005/8/layout/orgChart1"/>
    <dgm:cxn modelId="{9ADE1D26-BF0A-4F07-99E9-36AE395685FC}" type="presParOf" srcId="{F2178466-E9E6-4A43-B389-C11943D78BCA}" destId="{40374FC8-4F8E-4ACB-8EA3-F5C96F727084}" srcOrd="0" destOrd="0" presId="urn:microsoft.com/office/officeart/2005/8/layout/orgChart1"/>
    <dgm:cxn modelId="{271C39EA-5B84-4416-B578-EA7AD4A8B3CD}" type="presParOf" srcId="{F2178466-E9E6-4A43-B389-C11943D78BCA}" destId="{22649BCB-C944-4B62-AC65-64F075CA2590}" srcOrd="1" destOrd="0" presId="urn:microsoft.com/office/officeart/2005/8/layout/orgChart1"/>
    <dgm:cxn modelId="{A2845EBA-7815-447E-A99A-3ABBCC9BAA6F}" type="presParOf" srcId="{F3B43602-E37E-4571-91FE-CCF00CD689DE}" destId="{601D976A-45BB-464D-B0AD-E1544165BC3E}" srcOrd="1" destOrd="0" presId="urn:microsoft.com/office/officeart/2005/8/layout/orgChart1"/>
    <dgm:cxn modelId="{DB0A8045-2F44-4D72-9A57-A14661322427}" type="presParOf" srcId="{F3B43602-E37E-4571-91FE-CCF00CD689DE}" destId="{136D91A6-DF23-40C6-B972-E7A4A8379E35}" srcOrd="2" destOrd="0" presId="urn:microsoft.com/office/officeart/2005/8/layout/orgChart1"/>
    <dgm:cxn modelId="{CE29B7B4-1312-49FA-AC89-57CD145FB341}" type="presParOf" srcId="{3CD3B991-9A26-45FD-809D-2A9E89EFF568}" destId="{432F712C-A62C-4FAC-9597-4816095F938D}" srcOrd="2" destOrd="0" presId="urn:microsoft.com/office/officeart/2005/8/layout/orgChart1"/>
    <dgm:cxn modelId="{DEC8DF96-2786-4561-BD8E-291885631008}" type="presParOf" srcId="{0A34EFE3-8CEE-4C96-9988-B49F2590305C}" destId="{FBFC0246-C295-4CE0-8FE7-85399912AF1A}" srcOrd="2" destOrd="0" presId="urn:microsoft.com/office/officeart/2005/8/layout/orgChart1"/>
    <dgm:cxn modelId="{2AB94B7A-698E-4E34-9E2F-1B1D8B4FE8D0}" type="presParOf" srcId="{8140A46F-BDAE-4207-973F-E48BC652ABF6}" destId="{37A0C7D4-051D-4044-B1AA-601BECBFEE81}" srcOrd="6" destOrd="0" presId="urn:microsoft.com/office/officeart/2005/8/layout/orgChart1"/>
    <dgm:cxn modelId="{EF7A9FE5-27C5-4B44-AAA5-2BF06AB48DD3}" type="presParOf" srcId="{8140A46F-BDAE-4207-973F-E48BC652ABF6}" destId="{518F37D1-88CB-472E-846E-C39907A9CF9A}" srcOrd="7" destOrd="0" presId="urn:microsoft.com/office/officeart/2005/8/layout/orgChart1"/>
    <dgm:cxn modelId="{60454366-12F4-4CF4-B553-8EB136636FFB}" type="presParOf" srcId="{518F37D1-88CB-472E-846E-C39907A9CF9A}" destId="{557F47D6-B4E1-4EF1-86EB-DD122CAB59EA}" srcOrd="0" destOrd="0" presId="urn:microsoft.com/office/officeart/2005/8/layout/orgChart1"/>
    <dgm:cxn modelId="{8E5479DF-39F3-4A22-A5F1-56E49F12BBEA}" type="presParOf" srcId="{557F47D6-B4E1-4EF1-86EB-DD122CAB59EA}" destId="{67F55E6C-7A5C-43D2-A232-C03CC2624F47}" srcOrd="0" destOrd="0" presId="urn:microsoft.com/office/officeart/2005/8/layout/orgChart1"/>
    <dgm:cxn modelId="{69032427-DE10-47B0-BE6A-5F681DCA92C6}" type="presParOf" srcId="{557F47D6-B4E1-4EF1-86EB-DD122CAB59EA}" destId="{8BA69B09-4C5D-4784-9F04-2C9441AB6DAC}" srcOrd="1" destOrd="0" presId="urn:microsoft.com/office/officeart/2005/8/layout/orgChart1"/>
    <dgm:cxn modelId="{7D7AC43F-E232-4350-BC1B-34A1FF02F520}" type="presParOf" srcId="{518F37D1-88CB-472E-846E-C39907A9CF9A}" destId="{BF8977F5-433A-44C6-8DE9-A80B22A33707}" srcOrd="1" destOrd="0" presId="urn:microsoft.com/office/officeart/2005/8/layout/orgChart1"/>
    <dgm:cxn modelId="{3170D237-1783-43A9-A846-3FE16F840139}" type="presParOf" srcId="{BF8977F5-433A-44C6-8DE9-A80B22A33707}" destId="{D3DB1B22-597F-4F40-B01D-D4E7FCAC1721}" srcOrd="0" destOrd="0" presId="urn:microsoft.com/office/officeart/2005/8/layout/orgChart1"/>
    <dgm:cxn modelId="{CE3BD889-3211-4332-82FA-024C767EDCB4}" type="presParOf" srcId="{BF8977F5-433A-44C6-8DE9-A80B22A33707}" destId="{FF59E27B-D3B5-4382-9E01-BFEDEEF3E52E}" srcOrd="1" destOrd="0" presId="urn:microsoft.com/office/officeart/2005/8/layout/orgChart1"/>
    <dgm:cxn modelId="{E46FFD86-CFD5-43FB-AF06-8AEFBAF35AC1}" type="presParOf" srcId="{FF59E27B-D3B5-4382-9E01-BFEDEEF3E52E}" destId="{2450538C-59B1-48B4-9934-5D41010C2FED}" srcOrd="0" destOrd="0" presId="urn:microsoft.com/office/officeart/2005/8/layout/orgChart1"/>
    <dgm:cxn modelId="{9FFD8701-8A38-4F62-B630-08948875D0F7}" type="presParOf" srcId="{2450538C-59B1-48B4-9934-5D41010C2FED}" destId="{83FC496C-7493-490C-A540-0C15E196AE5F}" srcOrd="0" destOrd="0" presId="urn:microsoft.com/office/officeart/2005/8/layout/orgChart1"/>
    <dgm:cxn modelId="{A55FB6DD-AAC2-472E-8401-726BE7A0DBC3}" type="presParOf" srcId="{2450538C-59B1-48B4-9934-5D41010C2FED}" destId="{80052F27-7A1C-4ECC-B6A4-0E7939B33E23}" srcOrd="1" destOrd="0" presId="urn:microsoft.com/office/officeart/2005/8/layout/orgChart1"/>
    <dgm:cxn modelId="{793F81A1-2304-4A2F-AFF9-97C2559D3EBE}" type="presParOf" srcId="{FF59E27B-D3B5-4382-9E01-BFEDEEF3E52E}" destId="{16F97C33-08D3-49B8-9F30-BC6B6E8F2996}" srcOrd="1" destOrd="0" presId="urn:microsoft.com/office/officeart/2005/8/layout/orgChart1"/>
    <dgm:cxn modelId="{AA66A290-BFF3-4F77-AC2A-4185C689F408}" type="presParOf" srcId="{16F97C33-08D3-49B8-9F30-BC6B6E8F2996}" destId="{2D598EC3-AE59-4C00-9353-B9D9ED51E9B9}" srcOrd="0" destOrd="0" presId="urn:microsoft.com/office/officeart/2005/8/layout/orgChart1"/>
    <dgm:cxn modelId="{ECA2FDDF-C816-433E-BF4F-1829B5C1AC8E}" type="presParOf" srcId="{16F97C33-08D3-49B8-9F30-BC6B6E8F2996}" destId="{57B46745-A954-4B39-AB31-585B11887AED}" srcOrd="1" destOrd="0" presId="urn:microsoft.com/office/officeart/2005/8/layout/orgChart1"/>
    <dgm:cxn modelId="{1158E6D7-D967-4814-A899-EC5D47DE6BF1}" type="presParOf" srcId="{57B46745-A954-4B39-AB31-585B11887AED}" destId="{00E672B6-3764-4778-B8F8-F39292BA5C70}" srcOrd="0" destOrd="0" presId="urn:microsoft.com/office/officeart/2005/8/layout/orgChart1"/>
    <dgm:cxn modelId="{64DF71E9-0B5B-4217-AAFD-21A5BF03461D}" type="presParOf" srcId="{00E672B6-3764-4778-B8F8-F39292BA5C70}" destId="{B8948E7C-45D6-4711-9A57-61468172003B}" srcOrd="0" destOrd="0" presId="urn:microsoft.com/office/officeart/2005/8/layout/orgChart1"/>
    <dgm:cxn modelId="{C7C3DEA8-654E-46DF-A97E-5620CDD7B776}" type="presParOf" srcId="{00E672B6-3764-4778-B8F8-F39292BA5C70}" destId="{D3528E20-FBB2-46EA-B221-15A14D20C269}" srcOrd="1" destOrd="0" presId="urn:microsoft.com/office/officeart/2005/8/layout/orgChart1"/>
    <dgm:cxn modelId="{F0727135-2215-49E8-8FFE-81988B9047C3}" type="presParOf" srcId="{57B46745-A954-4B39-AB31-585B11887AED}" destId="{8F6F22E0-73B1-4A52-97F0-8A2816D1FA8A}" srcOrd="1" destOrd="0" presId="urn:microsoft.com/office/officeart/2005/8/layout/orgChart1"/>
    <dgm:cxn modelId="{27643497-8F1E-43A6-84F5-5DAC57B32497}" type="presParOf" srcId="{8F6F22E0-73B1-4A52-97F0-8A2816D1FA8A}" destId="{D399A85B-27D5-4EF5-AE81-A637FEB1AD89}" srcOrd="0" destOrd="0" presId="urn:microsoft.com/office/officeart/2005/8/layout/orgChart1"/>
    <dgm:cxn modelId="{AA784E84-1797-424B-AA48-A07E192F51FD}" type="presParOf" srcId="{8F6F22E0-73B1-4A52-97F0-8A2816D1FA8A}" destId="{C6B85F05-C7F1-495A-B25C-B5C87F7D41AD}" srcOrd="1" destOrd="0" presId="urn:microsoft.com/office/officeart/2005/8/layout/orgChart1"/>
    <dgm:cxn modelId="{FB03E49A-8E88-452F-BC45-442927FA69B1}" type="presParOf" srcId="{C6B85F05-C7F1-495A-B25C-B5C87F7D41AD}" destId="{A259CE66-1C16-4FB4-8978-BE389EA4D1B5}" srcOrd="0" destOrd="0" presId="urn:microsoft.com/office/officeart/2005/8/layout/orgChart1"/>
    <dgm:cxn modelId="{CA0C0156-C6C9-48E5-B245-A6F0A2A1DE30}" type="presParOf" srcId="{A259CE66-1C16-4FB4-8978-BE389EA4D1B5}" destId="{EBCE68CD-DB38-48F8-9645-3692B6C34023}" srcOrd="0" destOrd="0" presId="urn:microsoft.com/office/officeart/2005/8/layout/orgChart1"/>
    <dgm:cxn modelId="{7170EF01-5C47-42A3-9F89-DD6B21A5585B}" type="presParOf" srcId="{A259CE66-1C16-4FB4-8978-BE389EA4D1B5}" destId="{B0F94DA1-8DF9-44E3-A44A-4EC19F8DA624}" srcOrd="1" destOrd="0" presId="urn:microsoft.com/office/officeart/2005/8/layout/orgChart1"/>
    <dgm:cxn modelId="{C409AB8F-429C-46FC-8B30-B17377528F46}" type="presParOf" srcId="{C6B85F05-C7F1-495A-B25C-B5C87F7D41AD}" destId="{B786A8FC-4509-426F-9162-CFCB17196541}" srcOrd="1" destOrd="0" presId="urn:microsoft.com/office/officeart/2005/8/layout/orgChart1"/>
    <dgm:cxn modelId="{D0D66670-BDFE-4C32-82C7-B3AC61A182AE}" type="presParOf" srcId="{C6B85F05-C7F1-495A-B25C-B5C87F7D41AD}" destId="{CDB3E994-3A5F-4DF6-BEB9-0224A62C841A}" srcOrd="2" destOrd="0" presId="urn:microsoft.com/office/officeart/2005/8/layout/orgChart1"/>
    <dgm:cxn modelId="{D6F72D3C-0833-402F-8409-0ADF1B2D1FED}" type="presParOf" srcId="{8F6F22E0-73B1-4A52-97F0-8A2816D1FA8A}" destId="{E60FFBB7-EA3D-4BF3-BBB0-C9D80CC84A94}" srcOrd="2" destOrd="0" presId="urn:microsoft.com/office/officeart/2005/8/layout/orgChart1"/>
    <dgm:cxn modelId="{2CC720E1-699D-4CE6-8858-7BA1431F5B2A}" type="presParOf" srcId="{8F6F22E0-73B1-4A52-97F0-8A2816D1FA8A}" destId="{11FD1DA5-88CA-475D-946B-CF70CF3A3A2E}" srcOrd="3" destOrd="0" presId="urn:microsoft.com/office/officeart/2005/8/layout/orgChart1"/>
    <dgm:cxn modelId="{140958F2-6415-48A5-A6E2-215041893278}" type="presParOf" srcId="{11FD1DA5-88CA-475D-946B-CF70CF3A3A2E}" destId="{4D375855-F0AD-4514-8C82-49132F59D26B}" srcOrd="0" destOrd="0" presId="urn:microsoft.com/office/officeart/2005/8/layout/orgChart1"/>
    <dgm:cxn modelId="{FDFD021C-7511-4D16-A7C3-66D402B0F9AF}" type="presParOf" srcId="{4D375855-F0AD-4514-8C82-49132F59D26B}" destId="{43E7CFD6-66D1-4890-AB4D-56ADDC57AE02}" srcOrd="0" destOrd="0" presId="urn:microsoft.com/office/officeart/2005/8/layout/orgChart1"/>
    <dgm:cxn modelId="{2F62F367-2EBF-4415-AC42-58B72019DEAE}" type="presParOf" srcId="{4D375855-F0AD-4514-8C82-49132F59D26B}" destId="{A3F958C7-41A4-4990-8B5E-537ED8CCA2A1}" srcOrd="1" destOrd="0" presId="urn:microsoft.com/office/officeart/2005/8/layout/orgChart1"/>
    <dgm:cxn modelId="{90C90707-008B-4CB7-8D25-F69A184EA9BE}" type="presParOf" srcId="{11FD1DA5-88CA-475D-946B-CF70CF3A3A2E}" destId="{427A369E-9C57-4729-BCA1-D677DE42DC18}" srcOrd="1" destOrd="0" presId="urn:microsoft.com/office/officeart/2005/8/layout/orgChart1"/>
    <dgm:cxn modelId="{E364CAFE-AAA1-4A86-8598-D459566EA863}" type="presParOf" srcId="{11FD1DA5-88CA-475D-946B-CF70CF3A3A2E}" destId="{1C030244-160F-4717-BF56-E3373628BAD8}" srcOrd="2" destOrd="0" presId="urn:microsoft.com/office/officeart/2005/8/layout/orgChart1"/>
    <dgm:cxn modelId="{1867C9FE-DA8F-4B92-893A-C615AB6A6DA2}" type="presParOf" srcId="{57B46745-A954-4B39-AB31-585B11887AED}" destId="{94A03409-7DA3-4E7A-8CC2-A3D56D23506F}" srcOrd="2" destOrd="0" presId="urn:microsoft.com/office/officeart/2005/8/layout/orgChart1"/>
    <dgm:cxn modelId="{F5B4337C-4C72-463A-96B8-F6C14CD0DF0D}" type="presParOf" srcId="{FF59E27B-D3B5-4382-9E01-BFEDEEF3E52E}" destId="{25B00F51-4D69-4715-BFFA-933FED726574}" srcOrd="2" destOrd="0" presId="urn:microsoft.com/office/officeart/2005/8/layout/orgChart1"/>
    <dgm:cxn modelId="{44DB6005-F542-44F8-9663-B217747B1BC0}" type="presParOf" srcId="{518F37D1-88CB-472E-846E-C39907A9CF9A}" destId="{D6A66975-85D3-4A28-A8F1-6BDC1402E535}" srcOrd="2" destOrd="0" presId="urn:microsoft.com/office/officeart/2005/8/layout/orgChart1"/>
    <dgm:cxn modelId="{F8C48944-E9BF-4F88-AEE2-7A2BA2278B14}" type="presParOf" srcId="{52F508C1-ED19-479F-A20A-A1E538E2F70A}" destId="{80BCBCA3-66DF-4F8D-8773-656590457D94}" srcOrd="2" destOrd="0" presId="urn:microsoft.com/office/officeart/2005/8/layout/orgChart1"/>
    <dgm:cxn modelId="{37A47A66-FBB1-4C99-968E-4874EDED52AA}" type="presParOf" srcId="{03B5298A-FAE9-4B14-8D67-E7EF28360165}" destId="{E575AA3F-16A7-47FD-9331-B59572C7366D}" srcOrd="2" destOrd="0" presId="urn:microsoft.com/office/officeart/2005/8/layout/orgChart1"/>
    <dgm:cxn modelId="{7C45ED2C-4997-41B7-BCCE-FC53A6B19686}" type="presParOf" srcId="{26D7BF29-0D94-403B-814D-9ABB1689E5FC}" destId="{83085FB4-A0A7-4D16-96EF-D58F2BFC657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4777CA-D1B4-47FB-9A3A-4DA639E365B8}" type="doc">
      <dgm:prSet loTypeId="urn:microsoft.com/office/officeart/2005/8/layout/orgChart1" loCatId="hierarchy" qsTypeId="urn:microsoft.com/office/officeart/2005/8/quickstyle/simple1" qsCatId="simple" csTypeId="urn:microsoft.com/office/officeart/2005/8/colors/accent1_1" csCatId="accent1" phldr="1"/>
      <dgm:spPr/>
      <dgm:t>
        <a:bodyPr/>
        <a:lstStyle/>
        <a:p>
          <a:endParaRPr lang="en-US"/>
        </a:p>
      </dgm:t>
    </dgm:pt>
    <dgm:pt modelId="{C8C29C6F-3CC4-4748-9156-D15EB0CDE87E}">
      <dgm:prSet phldrT="[Text]" custT="1"/>
      <dgm:spPr/>
      <dgm:t>
        <a:bodyPr/>
        <a:lstStyle/>
        <a:p>
          <a:r>
            <a:rPr lang="en-US" sz="700" dirty="0">
              <a:latin typeface="Roboto Condensed Light" panose="02000000000000000000" pitchFamily="2" charset="0"/>
              <a:ea typeface="Roboto Condensed Light" panose="02000000000000000000" pitchFamily="2" charset="0"/>
            </a:rPr>
            <a:t>Chief Digital Service Officer </a:t>
          </a:r>
        </a:p>
      </dgm:t>
    </dgm:pt>
    <dgm:pt modelId="{8D8546A0-CF94-484A-9A71-A6826396D028}" type="parTrans" cxnId="{C8703B6F-A2FC-4A0D-83DC-EAD1FFF851D9}">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0A2A2A23-43F1-487D-BC34-8786F9D8FB0F}" type="sibTrans" cxnId="{C8703B6F-A2FC-4A0D-83DC-EAD1FFF851D9}">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7637AD32-8E0B-4EAB-928A-DAA35407D69D}">
      <dgm:prSet phldrT="[Text]" custT="1"/>
      <dgm:spPr/>
      <dgm:t>
        <a:bodyPr/>
        <a:lstStyle/>
        <a:p>
          <a:r>
            <a:rPr lang="en-US" sz="700" dirty="0">
              <a:latin typeface="Roboto Condensed Light" panose="02000000000000000000" pitchFamily="2" charset="0"/>
              <a:ea typeface="Roboto Condensed Light" panose="02000000000000000000" pitchFamily="2" charset="0"/>
            </a:rPr>
            <a:t>Chief Information Officer</a:t>
          </a:r>
        </a:p>
      </dgm:t>
    </dgm:pt>
    <dgm:pt modelId="{ABCB8E02-9FCE-4A9A-B202-1A96DBED5F10}" type="parTrans" cxnId="{D3E707B8-6856-4C61-BFFE-A50B85019FBE}">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34DE60AF-7ACB-4739-91EB-42AE9B3483FD}" type="sibTrans" cxnId="{D3E707B8-6856-4C61-BFFE-A50B85019FBE}">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983C381A-2A05-4EF3-9BD8-BBC320802FC2}">
      <dgm:prSet phldrT="[Text]" custT="1"/>
      <dgm:spPr/>
      <dgm:t>
        <a:bodyPr/>
        <a:lstStyle/>
        <a:p>
          <a:r>
            <a:rPr lang="en-US" sz="700" dirty="0">
              <a:latin typeface="Roboto Condensed Light" panose="02000000000000000000" pitchFamily="2" charset="0"/>
              <a:ea typeface="Roboto Condensed Light" panose="02000000000000000000" pitchFamily="2" charset="0"/>
            </a:rPr>
            <a:t>Chief Digital Officer</a:t>
          </a:r>
        </a:p>
      </dgm:t>
    </dgm:pt>
    <dgm:pt modelId="{D546F438-D580-45DB-B575-6CDA644CBB19}" type="parTrans" cxnId="{BFE5A18D-0B2F-4800-B7A1-D1BE6F66E16C}">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C892AC1E-D1AE-4CA6-B4EB-728AFD8E1E0B}" type="sibTrans" cxnId="{BFE5A18D-0B2F-4800-B7A1-D1BE6F66E16C}">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1AF6D648-4E65-4985-A71A-D2B041C5EAF5}">
      <dgm:prSet phldrT="[Text]" custT="1"/>
      <dgm:spPr/>
      <dgm:t>
        <a:bodyPr/>
        <a:lstStyle/>
        <a:p>
          <a:r>
            <a:rPr lang="en-US" sz="700" dirty="0">
              <a:latin typeface="Roboto Condensed Light" panose="02000000000000000000" pitchFamily="2" charset="0"/>
              <a:ea typeface="Roboto Condensed Light" panose="02000000000000000000" pitchFamily="2" charset="0"/>
            </a:rPr>
            <a:t>Head of End User Services</a:t>
          </a:r>
        </a:p>
      </dgm:t>
    </dgm:pt>
    <dgm:pt modelId="{07181919-056B-42C3-B3DB-CA5DDDB5CFE4}" type="parTrans" cxnId="{8CB1D9AD-68F9-4DAD-9943-1C02503C7F1E}">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B998CB6A-B152-444B-9AB9-CBA5A45B394E}" type="sibTrans" cxnId="{8CB1D9AD-68F9-4DAD-9943-1C02503C7F1E}">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B8FC7835-FC1C-46A3-92B8-48DB5CE1C4DF}">
      <dgm:prSet custT="1"/>
      <dgm:spPr/>
      <dgm:t>
        <a:bodyPr/>
        <a:lstStyle/>
        <a:p>
          <a:r>
            <a:rPr lang="en-US" sz="700" dirty="0">
              <a:latin typeface="Roboto Condensed Light" panose="02000000000000000000" pitchFamily="2" charset="0"/>
              <a:ea typeface="Roboto Condensed Light" panose="02000000000000000000" pitchFamily="2" charset="0"/>
            </a:rPr>
            <a:t>Service Desk Owner</a:t>
          </a:r>
        </a:p>
      </dgm:t>
    </dgm:pt>
    <dgm:pt modelId="{E6458522-0729-4997-8C7D-788EA7B7501D}" type="parTrans" cxnId="{8B122CB5-B41E-44FC-9F4C-0D1374D134ED}">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C0E63781-5EA1-4F88-BE49-409E545640E8}" type="sibTrans" cxnId="{8B122CB5-B41E-44FC-9F4C-0D1374D134ED}">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6E4CC4E2-023E-4598-8BAE-3DC40CA53D52}">
      <dgm:prSet custT="1"/>
      <dgm:spPr/>
      <dgm:t>
        <a:bodyPr/>
        <a:lstStyle/>
        <a:p>
          <a:r>
            <a:rPr lang="en-US" sz="700" dirty="0">
              <a:latin typeface="Roboto Condensed Light" panose="02000000000000000000" pitchFamily="2" charset="0"/>
              <a:ea typeface="Roboto Condensed Light" panose="02000000000000000000" pitchFamily="2" charset="0"/>
            </a:rPr>
            <a:t>Help Desk Supervisor</a:t>
          </a:r>
        </a:p>
      </dgm:t>
    </dgm:pt>
    <dgm:pt modelId="{1C3FBA88-7DA0-4A1B-92D1-2894BABBCABA}" type="parTrans" cxnId="{31CE031D-5533-424E-B355-31E4E438289A}">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6F50FF50-C986-4C84-8563-A3C5A61F5BC0}" type="sibTrans" cxnId="{31CE031D-5533-424E-B355-31E4E438289A}">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7943FAD6-1126-4CD9-AE54-CFC7A15EA7C8}">
      <dgm:prSet custT="1"/>
      <dgm:spPr/>
      <dgm:t>
        <a:bodyPr/>
        <a:lstStyle/>
        <a:p>
          <a:r>
            <a:rPr lang="en-US" sz="700" dirty="0">
              <a:latin typeface="Roboto Condensed Light" panose="02000000000000000000" pitchFamily="2" charset="0"/>
              <a:ea typeface="Roboto Condensed Light" panose="02000000000000000000" pitchFamily="2" charset="0"/>
            </a:rPr>
            <a:t>Help Desk Analyst</a:t>
          </a:r>
        </a:p>
      </dgm:t>
    </dgm:pt>
    <dgm:pt modelId="{74D07E7C-BF28-4E4E-A48E-C6A148910CDD}" type="parTrans" cxnId="{6D848B18-567C-446C-890A-D1026EF01926}">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00634CB7-979C-411B-9568-DA8392BA0CF2}" type="sibTrans" cxnId="{6D848B18-567C-446C-890A-D1026EF01926}">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2C46F0D6-26A4-4BB7-890F-A7B5003ABC1C}">
      <dgm:prSet custT="1"/>
      <dgm:spPr/>
      <dgm:t>
        <a:bodyPr/>
        <a:lstStyle/>
        <a:p>
          <a:r>
            <a:rPr lang="en-US" sz="700" dirty="0">
              <a:latin typeface="Roboto Condensed Light" panose="02000000000000000000" pitchFamily="2" charset="0"/>
              <a:ea typeface="Roboto Condensed Light" panose="02000000000000000000" pitchFamily="2" charset="0"/>
            </a:rPr>
            <a:t>Response &amp; Recovery Analyst</a:t>
          </a:r>
        </a:p>
      </dgm:t>
    </dgm:pt>
    <dgm:pt modelId="{A56A734A-B105-41AE-A82F-77E186C6AC49}" type="parTrans" cxnId="{CF97E94D-F5AE-44F4-BFE3-725FBAED9E96}">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9AF754B0-B0FF-417D-AB4E-86A1F04C31E7}" type="sibTrans" cxnId="{CF97E94D-F5AE-44F4-BFE3-725FBAED9E96}">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55C96AED-059F-4E3C-B49D-586DF6B21763}">
      <dgm:prSet custT="1"/>
      <dgm:spPr/>
      <dgm:t>
        <a:bodyPr/>
        <a:lstStyle/>
        <a:p>
          <a:r>
            <a:rPr lang="en-US" sz="700" dirty="0">
              <a:latin typeface="Roboto Condensed Light" panose="02000000000000000000" pitchFamily="2" charset="0"/>
              <a:ea typeface="Roboto Condensed Light" panose="02000000000000000000" pitchFamily="2" charset="0"/>
            </a:rPr>
            <a:t>Head Resource Management </a:t>
          </a:r>
        </a:p>
      </dgm:t>
    </dgm:pt>
    <dgm:pt modelId="{11A85A95-8770-4A59-9F0F-2297CF497905}" type="parTrans" cxnId="{5FBCA72F-FFD9-462D-AB32-E833705AB6CE}">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9FBA1ABE-5D16-44FD-AEDB-77196838D62A}" type="sibTrans" cxnId="{5FBCA72F-FFD9-462D-AB32-E833705AB6CE}">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E333D516-91D0-4B0B-B901-7707F7EBD237}">
      <dgm:prSet custT="1"/>
      <dgm:spPr/>
      <dgm:t>
        <a:bodyPr/>
        <a:lstStyle/>
        <a:p>
          <a:r>
            <a:rPr lang="en-US" sz="700" dirty="0">
              <a:latin typeface="Roboto Condensed Light" panose="02000000000000000000" pitchFamily="2" charset="0"/>
              <a:ea typeface="Roboto Condensed Light" panose="02000000000000000000" pitchFamily="2" charset="0"/>
            </a:rPr>
            <a:t>PPM Manager</a:t>
          </a:r>
        </a:p>
      </dgm:t>
    </dgm:pt>
    <dgm:pt modelId="{17F373A1-7C1F-448A-8981-59DB1C0A34B5}" type="parTrans" cxnId="{36C570B8-3CAE-4573-BFA0-248B807EB862}">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B236CA0D-AF88-460D-B9D5-4A67E8AB4765}" type="sibTrans" cxnId="{36C570B8-3CAE-4573-BFA0-248B807EB862}">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72F6FF0A-6F57-497E-B89A-66C2BE632BCC}">
      <dgm:prSet custT="1"/>
      <dgm:spPr/>
      <dgm:t>
        <a:bodyPr/>
        <a:lstStyle/>
        <a:p>
          <a:r>
            <a:rPr lang="en-US" sz="700" dirty="0">
              <a:latin typeface="Roboto Condensed Light" panose="02000000000000000000" pitchFamily="2" charset="0"/>
              <a:ea typeface="Roboto Condensed Light" panose="02000000000000000000" pitchFamily="2" charset="0"/>
            </a:rPr>
            <a:t>Project Manager</a:t>
          </a:r>
        </a:p>
      </dgm:t>
    </dgm:pt>
    <dgm:pt modelId="{171AF3C8-BA54-46BE-A9AE-0670E0B5B813}" type="parTrans" cxnId="{F296A2C7-5C4B-4491-80AA-F763C2A97B62}">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7EF8A977-E15C-4889-9CB4-57DEC563B1BA}" type="sibTrans" cxnId="{F296A2C7-5C4B-4491-80AA-F763C2A97B62}">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8E776ACC-8713-4A60-A2F0-5307C749A630}">
      <dgm:prSet custT="1"/>
      <dgm:spPr/>
      <dgm:t>
        <a:bodyPr/>
        <a:lstStyle/>
        <a:p>
          <a:r>
            <a:rPr lang="en-US" sz="700" dirty="0">
              <a:latin typeface="Roboto Condensed Light" panose="02000000000000000000" pitchFamily="2" charset="0"/>
              <a:ea typeface="Roboto Condensed Light" panose="02000000000000000000" pitchFamily="2" charset="0"/>
            </a:rPr>
            <a:t>Resource Manager</a:t>
          </a:r>
        </a:p>
      </dgm:t>
    </dgm:pt>
    <dgm:pt modelId="{FCCA3303-65FE-448E-BAC6-2544938C82A4}" type="parTrans" cxnId="{C9E79558-A1D5-41F1-BB87-499828A69397}">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0DC7445A-9CF4-4F58-9463-4E59537FB2DA}" type="sibTrans" cxnId="{C9E79558-A1D5-41F1-BB87-499828A69397}">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3DC7555E-B380-4EDF-832D-591F886B5A92}">
      <dgm:prSet custT="1"/>
      <dgm:spPr/>
      <dgm:t>
        <a:bodyPr/>
        <a:lstStyle/>
        <a:p>
          <a:r>
            <a:rPr lang="en-US" sz="700" dirty="0">
              <a:latin typeface="Roboto Condensed Light" panose="02000000000000000000" pitchFamily="2" charset="0"/>
              <a:ea typeface="Roboto Condensed Light" panose="02000000000000000000" pitchFamily="2" charset="0"/>
            </a:rPr>
            <a:t>Contract &amp; Licensing Manager</a:t>
          </a:r>
        </a:p>
      </dgm:t>
    </dgm:pt>
    <dgm:pt modelId="{F3ED0ECE-E0CE-47BC-892C-9F28A8E8BC3C}" type="parTrans" cxnId="{F6B1E1A3-3C48-4C76-8B14-BB28AD8A8EAE}">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EE58C12D-ACA9-4172-ADDB-7D69D401E349}" type="sibTrans" cxnId="{F6B1E1A3-3C48-4C76-8B14-BB28AD8A8EAE}">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CAE43466-81F4-48FA-8F7D-163F3AED48F3}">
      <dgm:prSet phldrT="[Text]" custT="1"/>
      <dgm:spPr/>
      <dgm:t>
        <a:bodyPr/>
        <a:lstStyle/>
        <a:p>
          <a:r>
            <a:rPr lang="en-US" sz="700" dirty="0">
              <a:latin typeface="Roboto Condensed Light" panose="02000000000000000000" pitchFamily="2" charset="0"/>
              <a:ea typeface="Roboto Condensed Light" panose="02000000000000000000" pitchFamily="2" charset="0"/>
            </a:rPr>
            <a:t>Director of Enterprise Services </a:t>
          </a:r>
        </a:p>
      </dgm:t>
    </dgm:pt>
    <dgm:pt modelId="{FEC0F5B2-83DD-43AC-83A4-8D4EF79FA8EB}" type="parTrans" cxnId="{428E934F-3DF3-4C70-94E4-6FD29C07A9D6}">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7E498ED3-A04B-423C-A680-44DAEF755569}" type="sibTrans" cxnId="{428E934F-3DF3-4C70-94E4-6FD29C07A9D6}">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74EC4B11-AE87-42A3-9D22-4BE73E1041D2}">
      <dgm:prSet custT="1"/>
      <dgm:spPr/>
      <dgm:t>
        <a:bodyPr/>
        <a:lstStyle/>
        <a:p>
          <a:pPr>
            <a:lnSpc>
              <a:spcPct val="100000"/>
            </a:lnSpc>
            <a:spcAft>
              <a:spcPts val="0"/>
            </a:spcAft>
          </a:pPr>
          <a:r>
            <a:rPr lang="en-US" sz="700" dirty="0">
              <a:latin typeface="Roboto Condensed Light" panose="02000000000000000000" pitchFamily="2" charset="0"/>
              <a:ea typeface="Roboto Condensed Light" panose="02000000000000000000" pitchFamily="2" charset="0"/>
            </a:rPr>
            <a:t>Service Owner </a:t>
          </a:r>
        </a:p>
        <a:p>
          <a:pPr>
            <a:lnSpc>
              <a:spcPct val="100000"/>
            </a:lnSpc>
            <a:spcAft>
              <a:spcPts val="0"/>
            </a:spcAft>
          </a:pPr>
          <a:r>
            <a:rPr lang="en-US" sz="700" dirty="0">
              <a:latin typeface="Roboto Condensed Light" panose="02000000000000000000" pitchFamily="2" charset="0"/>
              <a:ea typeface="Roboto Condensed Light" panose="02000000000000000000" pitchFamily="2" charset="0"/>
            </a:rPr>
            <a:t>(repeat as necessary) </a:t>
          </a:r>
        </a:p>
      </dgm:t>
    </dgm:pt>
    <dgm:pt modelId="{994A6B79-A79C-446C-B548-55ED18539B40}" type="parTrans" cxnId="{C9D2E90E-DAF2-465E-88B9-A5A1750194A7}">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DC54C12C-228B-44A7-A0FA-7C700FFA1BF9}" type="sibTrans" cxnId="{C9D2E90E-DAF2-465E-88B9-A5A1750194A7}">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B9FF50A1-B2E8-4FB6-8F0D-5372850AC1C2}">
      <dgm:prSet custT="1"/>
      <dgm:spPr/>
      <dgm:t>
        <a:bodyPr/>
        <a:lstStyle/>
        <a:p>
          <a:r>
            <a:rPr lang="en-US" sz="700" dirty="0">
              <a:latin typeface="Roboto Condensed Light" panose="02000000000000000000" pitchFamily="2" charset="0"/>
              <a:ea typeface="Roboto Condensed Light" panose="02000000000000000000" pitchFamily="2" charset="0"/>
            </a:rPr>
            <a:t>Business Analyst</a:t>
          </a:r>
        </a:p>
      </dgm:t>
    </dgm:pt>
    <dgm:pt modelId="{76B58E83-70E9-4585-B977-937D9795924F}" type="parTrans" cxnId="{E512A46A-D65B-4AE7-B2D4-761F8D93854D}">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FE2963A4-605B-4415-9479-C2C72EBDEF70}" type="sibTrans" cxnId="{E512A46A-D65B-4AE7-B2D4-761F8D93854D}">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FB87294B-105B-414A-9082-5B9B5357CA48}">
      <dgm:prSet custT="1"/>
      <dgm:spPr/>
      <dgm:t>
        <a:bodyPr/>
        <a:lstStyle/>
        <a:p>
          <a:r>
            <a:rPr lang="en-US" sz="700" dirty="0">
              <a:latin typeface="Roboto Condensed Light" panose="02000000000000000000" pitchFamily="2" charset="0"/>
              <a:ea typeface="Roboto Condensed Light" panose="02000000000000000000" pitchFamily="2" charset="0"/>
            </a:rPr>
            <a:t>Quality Assurance Analyst</a:t>
          </a:r>
        </a:p>
      </dgm:t>
    </dgm:pt>
    <dgm:pt modelId="{C8C4E262-F8A3-43AF-99C8-E911C194EA64}" type="parTrans" cxnId="{7D7EA7F0-2292-4D4C-B2E9-EA365EFDE4B0}">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7F5B1C7E-197A-416A-B9B3-627261873D1F}" type="sibTrans" cxnId="{7D7EA7F0-2292-4D4C-B2E9-EA365EFDE4B0}">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ACDD7C19-611A-4F4A-84D6-650AED44769A}">
      <dgm:prSet custT="1"/>
      <dgm:spPr/>
      <dgm:t>
        <a:bodyPr/>
        <a:lstStyle/>
        <a:p>
          <a:r>
            <a:rPr lang="en-US" sz="700" dirty="0">
              <a:latin typeface="Roboto Condensed Light" panose="02000000000000000000" pitchFamily="2" charset="0"/>
              <a:ea typeface="Roboto Condensed Light" panose="02000000000000000000" pitchFamily="2" charset="0"/>
            </a:rPr>
            <a:t>Solution Architect/Engineer/ Developer</a:t>
          </a:r>
        </a:p>
      </dgm:t>
    </dgm:pt>
    <dgm:pt modelId="{EFD78D4B-8D83-4FC0-8E12-276E885C829F}" type="parTrans" cxnId="{DFB19B9D-E67D-47F0-AD96-95ED48E86A40}">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4DAF6DB2-2E3D-4295-8380-730EC29AC8B7}" type="sibTrans" cxnId="{DFB19B9D-E67D-47F0-AD96-95ED48E86A40}">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5328C53E-B249-4288-AA57-118B20A16735}">
      <dgm:prSet custT="1"/>
      <dgm:spPr/>
      <dgm:t>
        <a:bodyPr/>
        <a:lstStyle/>
        <a:p>
          <a:r>
            <a:rPr lang="en-US" sz="700" dirty="0">
              <a:latin typeface="Roboto Condensed Light" panose="02000000000000000000" pitchFamily="2" charset="0"/>
              <a:ea typeface="Roboto Condensed Light" panose="02000000000000000000" pitchFamily="2" charset="0"/>
            </a:rPr>
            <a:t>UX/UI Designer </a:t>
          </a:r>
        </a:p>
      </dgm:t>
    </dgm:pt>
    <dgm:pt modelId="{8488B091-CABB-4317-8A0F-636FF37AD189}" type="parTrans" cxnId="{4E8091AB-024B-4EC6-89B8-CACC5640C8E8}">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D26BB668-0BE9-4D38-8BC8-B3B1CFF196DA}" type="sibTrans" cxnId="{4E8091AB-024B-4EC6-89B8-CACC5640C8E8}">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C5421A9C-D5A7-46BF-BF44-DF89689462CB}">
      <dgm:prSet custT="1"/>
      <dgm:spPr/>
      <dgm:t>
        <a:bodyPr/>
        <a:lstStyle/>
        <a:p>
          <a:r>
            <a:rPr lang="en-US" sz="700" dirty="0">
              <a:latin typeface="Roboto Condensed Light" panose="02000000000000000000" pitchFamily="2" charset="0"/>
              <a:ea typeface="Roboto Condensed Light" panose="02000000000000000000" pitchFamily="2" charset="0"/>
            </a:rPr>
            <a:t>Network &amp; Infrastructure Engineer</a:t>
          </a:r>
        </a:p>
      </dgm:t>
    </dgm:pt>
    <dgm:pt modelId="{7C9AFCAB-3500-4C4A-BBF4-693A24A4E875}" type="parTrans" cxnId="{CFADBA59-0E68-4D9A-8964-2BDB2734FA50}">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989FEE01-56BF-4B74-8E99-D497EEC61B5D}" type="sibTrans" cxnId="{CFADBA59-0E68-4D9A-8964-2BDB2734FA50}">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1EA72639-0BC4-45D3-A978-435F61CEA01B}">
      <dgm:prSet custT="1"/>
      <dgm:spPr/>
      <dgm:t>
        <a:bodyPr/>
        <a:lstStyle/>
        <a:p>
          <a:r>
            <a:rPr lang="en-US" sz="700" dirty="0">
              <a:latin typeface="Roboto Condensed Light" panose="02000000000000000000" pitchFamily="2" charset="0"/>
              <a:ea typeface="Roboto Condensed Light" panose="02000000000000000000" pitchFamily="2" charset="0"/>
            </a:rPr>
            <a:t>Data Architect</a:t>
          </a:r>
        </a:p>
      </dgm:t>
    </dgm:pt>
    <dgm:pt modelId="{E929652B-2A05-44B3-A71A-EE7FE8255BD0}" type="parTrans" cxnId="{CAD74F40-B880-4889-8414-4CB64CA8650A}">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51CE0373-F58B-4584-A3C7-422148D2690E}" type="sibTrans" cxnId="{CAD74F40-B880-4889-8414-4CB64CA8650A}">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4D912E9B-70A5-4A6F-8650-49AB7766EABD}">
      <dgm:prSet custT="1"/>
      <dgm:spPr/>
      <dgm:t>
        <a:bodyPr/>
        <a:lstStyle/>
        <a:p>
          <a:r>
            <a:rPr lang="en-US" sz="700" dirty="0">
              <a:latin typeface="Roboto Condensed Light" panose="02000000000000000000" pitchFamily="2" charset="0"/>
              <a:ea typeface="Roboto Condensed Light" panose="02000000000000000000" pitchFamily="2" charset="0"/>
            </a:rPr>
            <a:t>Business Intelligence Specialist</a:t>
          </a:r>
        </a:p>
      </dgm:t>
    </dgm:pt>
    <dgm:pt modelId="{BFC21FE6-548F-4E81-A2A6-180D46E6801E}" type="parTrans" cxnId="{08CEB866-1ABF-445A-B789-F189EE457F5A}">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56CFC083-09D6-45F2-80C3-B03B42ADA352}" type="sibTrans" cxnId="{08CEB866-1ABF-445A-B789-F189EE457F5A}">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3C79198D-C94B-47C6-97F7-609AD9150E73}">
      <dgm:prSet phldrT="[Text]" custT="1"/>
      <dgm:spPr/>
      <dgm:t>
        <a:bodyPr/>
        <a:lstStyle/>
        <a:p>
          <a:r>
            <a:rPr lang="en-US" sz="700" dirty="0">
              <a:latin typeface="Roboto Condensed Light" panose="02000000000000000000" pitchFamily="2" charset="0"/>
              <a:ea typeface="Roboto Condensed Light" panose="02000000000000000000" pitchFamily="2" charset="0"/>
            </a:rPr>
            <a:t>Chief x Officer</a:t>
          </a:r>
        </a:p>
      </dgm:t>
    </dgm:pt>
    <dgm:pt modelId="{406EA139-9FE9-4DF8-A11B-4B9E3796EA1F}" type="parTrans" cxnId="{1FE3406E-F078-4A93-9EC1-D6F9DEE8575D}">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51CE4590-7C3B-40DB-BBE5-D47371A44542}" type="sibTrans" cxnId="{1FE3406E-F078-4A93-9EC1-D6F9DEE8575D}">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A4D3C272-108E-4552-B451-7116DD8FB616}">
      <dgm:prSet custT="1"/>
      <dgm:spPr/>
      <dgm:t>
        <a:bodyPr/>
        <a:lstStyle/>
        <a:p>
          <a:r>
            <a:rPr lang="en-US" sz="700" dirty="0">
              <a:latin typeface="Roboto Condensed Light" panose="02000000000000000000" pitchFamily="2" charset="0"/>
              <a:ea typeface="Roboto Condensed Light" panose="02000000000000000000" pitchFamily="2" charset="0"/>
            </a:rPr>
            <a:t>Embedded Service Owner</a:t>
          </a:r>
        </a:p>
      </dgm:t>
    </dgm:pt>
    <dgm:pt modelId="{1D921401-2FA2-4064-B6F4-09B7A1E4EAE6}" type="parTrans" cxnId="{39F42B24-C880-4BDB-9825-DA7A693AAA52}">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6465E468-E184-484F-8EEE-382C4FDE237C}" type="sibTrans" cxnId="{39F42B24-C880-4BDB-9825-DA7A693AAA52}">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2858E3A5-05A7-4FC6-B9B6-424E018B462E}">
      <dgm:prSet custT="1"/>
      <dgm:spPr/>
      <dgm:t>
        <a:bodyPr/>
        <a:lstStyle/>
        <a:p>
          <a:r>
            <a:rPr lang="en-US" sz="700" dirty="0">
              <a:latin typeface="Roboto Condensed Light" panose="02000000000000000000" pitchFamily="2" charset="0"/>
              <a:ea typeface="Roboto Condensed Light" panose="02000000000000000000" pitchFamily="2" charset="0"/>
            </a:rPr>
            <a:t>Embedded Software Engineer</a:t>
          </a:r>
        </a:p>
      </dgm:t>
    </dgm:pt>
    <dgm:pt modelId="{F5B250A1-D95B-4A78-A300-35026ABE0CC1}" type="parTrans" cxnId="{E4AA0F05-3081-4BD6-AEF6-C50BD184EAB3}">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D96E7650-A805-4AAD-A9D2-847D45E60A7B}" type="sibTrans" cxnId="{E4AA0F05-3081-4BD6-AEF6-C50BD184EAB3}">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D817C521-A2A1-4BDF-9893-1D7059D554EF}">
      <dgm:prSet custT="1"/>
      <dgm:spPr/>
      <dgm:t>
        <a:bodyPr/>
        <a:lstStyle/>
        <a:p>
          <a:r>
            <a:rPr lang="en-US" sz="700" dirty="0">
              <a:latin typeface="Roboto Condensed Light" panose="02000000000000000000" pitchFamily="2" charset="0"/>
              <a:ea typeface="Roboto Condensed Light" panose="02000000000000000000" pitchFamily="2" charset="0"/>
            </a:rPr>
            <a:t>Service Integrator </a:t>
          </a:r>
        </a:p>
      </dgm:t>
    </dgm:pt>
    <dgm:pt modelId="{98029F64-EB1B-4347-8E1F-8FAE87AB1638}" type="parTrans" cxnId="{1BFF88AD-6A18-4B6E-9CE8-EFEA2937FD99}">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D6001F44-D3F7-4054-A065-482119B68FB5}" type="sibTrans" cxnId="{1BFF88AD-6A18-4B6E-9CE8-EFEA2937FD99}">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3C8AE34D-7C2F-4771-A16C-846E71081195}">
      <dgm:prSet custT="1"/>
      <dgm:spPr/>
      <dgm:t>
        <a:bodyPr/>
        <a:lstStyle/>
        <a:p>
          <a:r>
            <a:rPr lang="en-US" sz="700" dirty="0">
              <a:latin typeface="Roboto Condensed Light" panose="02000000000000000000" pitchFamily="2" charset="0"/>
              <a:ea typeface="Roboto Condensed Light" panose="02000000000000000000" pitchFamily="2" charset="0"/>
            </a:rPr>
            <a:t>Chief Enterprise Officer</a:t>
          </a:r>
        </a:p>
      </dgm:t>
    </dgm:pt>
    <dgm:pt modelId="{8DD4183E-D25E-4C4A-BBD1-671EB605B07E}" type="parTrans" cxnId="{F23D640E-2673-46CF-B8AC-B57BBCBC0466}">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E54751D5-BEFD-4936-B2B7-9140962EAFEC}" type="sibTrans" cxnId="{F23D640E-2673-46CF-B8AC-B57BBCBC0466}">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AF259579-AC1E-4A1C-BF1F-A385DB9210E2}">
      <dgm:prSet phldrT="[Text]" custT="1"/>
      <dgm:spPr/>
      <dgm:t>
        <a:bodyPr/>
        <a:lstStyle/>
        <a:p>
          <a:r>
            <a:rPr lang="en-US" sz="700" dirty="0">
              <a:latin typeface="Roboto Condensed Light" panose="02000000000000000000" pitchFamily="2" charset="0"/>
              <a:ea typeface="Roboto Condensed Light" panose="02000000000000000000" pitchFamily="2" charset="0"/>
            </a:rPr>
            <a:t>GRC Officer</a:t>
          </a:r>
        </a:p>
      </dgm:t>
    </dgm:pt>
    <dgm:pt modelId="{8AF24642-46CD-4D86-8DD8-190D28FD4041}" type="parTrans" cxnId="{BBEE576E-F4F5-4063-909E-D5A216C35EC5}">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D73BB4B4-523E-4044-B146-96ADAF7284A3}" type="sibTrans" cxnId="{BBEE576E-F4F5-4063-909E-D5A216C35EC5}">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54A8E84C-553E-4206-B7B7-83EF5B1F0B7C}">
      <dgm:prSet custT="1"/>
      <dgm:spPr/>
      <dgm:t>
        <a:bodyPr/>
        <a:lstStyle/>
        <a:p>
          <a:r>
            <a:rPr lang="en-US" sz="700" dirty="0">
              <a:latin typeface="Roboto Condensed Light" panose="02000000000000000000" pitchFamily="2" charset="0"/>
              <a:ea typeface="Roboto Condensed Light" panose="02000000000000000000" pitchFamily="2" charset="0"/>
            </a:rPr>
            <a:t>GRC Coordinator</a:t>
          </a:r>
        </a:p>
      </dgm:t>
    </dgm:pt>
    <dgm:pt modelId="{549FD9CC-5C2F-4936-B70A-AD500521140B}" type="parTrans" cxnId="{AE845EAE-3567-4CCB-9B45-FA2DBCD5F304}">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9F7ADBD2-94F9-4705-B1AF-FCA4BCC89B1B}" type="sibTrans" cxnId="{AE845EAE-3567-4CCB-9B45-FA2DBCD5F304}">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D17C1C77-851D-4019-AD6C-A29129D2311F}">
      <dgm:prSet custT="1"/>
      <dgm:spPr/>
      <dgm:t>
        <a:bodyPr/>
        <a:lstStyle/>
        <a:p>
          <a:r>
            <a:rPr lang="en-US" sz="700" dirty="0">
              <a:latin typeface="Roboto Condensed Light" panose="02000000000000000000" pitchFamily="2" charset="0"/>
              <a:ea typeface="Roboto Condensed Light" panose="02000000000000000000" pitchFamily="2" charset="0"/>
            </a:rPr>
            <a:t>Risk Officer</a:t>
          </a:r>
        </a:p>
      </dgm:t>
    </dgm:pt>
    <dgm:pt modelId="{44FFFA6D-5A15-4ADE-A6BB-61923A349860}" type="parTrans" cxnId="{3CA9808E-36AD-4F67-81A6-D027EF21CF29}">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15657E7D-4D38-41D4-82E5-21456C29B728}" type="sibTrans" cxnId="{3CA9808E-36AD-4F67-81A6-D027EF21CF29}">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774ECC50-2A1B-483D-9233-6CC6F1033126}">
      <dgm:prSet custT="1"/>
      <dgm:spPr/>
      <dgm:t>
        <a:bodyPr/>
        <a:lstStyle/>
        <a:p>
          <a:r>
            <a:rPr lang="en-US" sz="700" dirty="0">
              <a:latin typeface="Roboto Condensed Light" panose="02000000000000000000" pitchFamily="2" charset="0"/>
              <a:ea typeface="Roboto Condensed Light" panose="02000000000000000000" pitchFamily="2" charset="0"/>
            </a:rPr>
            <a:t>Compliance Officer</a:t>
          </a:r>
        </a:p>
      </dgm:t>
    </dgm:pt>
    <dgm:pt modelId="{5276363D-4EC6-4DD9-9185-166AE5AA9FE0}" type="parTrans" cxnId="{99329343-DD9D-4F5D-92C6-3A1D28DE3718}">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8FC2BFAD-787F-42E5-93AF-712E060E94B1}" type="sibTrans" cxnId="{99329343-DD9D-4F5D-92C6-3A1D28DE3718}">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FEE5C76E-E207-450A-8035-552EE63D2108}">
      <dgm:prSet custT="1"/>
      <dgm:spPr/>
      <dgm:t>
        <a:bodyPr/>
        <a:lstStyle/>
        <a:p>
          <a:r>
            <a:rPr lang="en-US" sz="700" dirty="0">
              <a:latin typeface="Roboto Condensed Light" panose="02000000000000000000" pitchFamily="2" charset="0"/>
              <a:ea typeface="Roboto Condensed Light" panose="02000000000000000000" pitchFamily="2" charset="0"/>
            </a:rPr>
            <a:t>Head of Architecture &amp; Security</a:t>
          </a:r>
        </a:p>
      </dgm:t>
    </dgm:pt>
    <dgm:pt modelId="{21D86872-90DB-4D03-950D-C4964436CDB2}" type="parTrans" cxnId="{774B1846-6873-48E4-83CF-361F79C8F092}">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7B0718E6-7A75-4E9E-B468-C1EF55251EF2}" type="sibTrans" cxnId="{774B1846-6873-48E4-83CF-361F79C8F092}">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C6642EDB-3DDA-4FFD-8CE3-3125BC3894ED}">
      <dgm:prSet custT="1"/>
      <dgm:spPr/>
      <dgm:t>
        <a:bodyPr/>
        <a:lstStyle/>
        <a:p>
          <a:r>
            <a:rPr lang="en-US" sz="700" dirty="0">
              <a:latin typeface="Roboto Condensed Light" panose="02000000000000000000" pitchFamily="2" charset="0"/>
              <a:ea typeface="Roboto Condensed Light" panose="02000000000000000000" pitchFamily="2" charset="0"/>
            </a:rPr>
            <a:t>Chief Enterprise Architect</a:t>
          </a:r>
        </a:p>
      </dgm:t>
    </dgm:pt>
    <dgm:pt modelId="{DCD39CC9-F81B-4AF3-9E62-06C6D68A875A}" type="parTrans" cxnId="{6FB5CBE3-46F1-4885-A707-45C3771E1B10}">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4181B8BD-FADD-4149-BBAB-9E6A5B6BE278}" type="sibTrans" cxnId="{6FB5CBE3-46F1-4885-A707-45C3771E1B10}">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C6AD9855-5972-444C-81D4-2C6BE6F89944}">
      <dgm:prSet custT="1"/>
      <dgm:spPr/>
      <dgm:t>
        <a:bodyPr/>
        <a:lstStyle/>
        <a:p>
          <a:r>
            <a:rPr lang="en-US" sz="700" dirty="0">
              <a:latin typeface="Roboto Condensed Light" panose="02000000000000000000" pitchFamily="2" charset="0"/>
              <a:ea typeface="Roboto Condensed Light" panose="02000000000000000000" pitchFamily="2" charset="0"/>
            </a:rPr>
            <a:t>Chief Information Security Officer</a:t>
          </a:r>
        </a:p>
      </dgm:t>
    </dgm:pt>
    <dgm:pt modelId="{7B3F10A4-EA84-41FA-83BB-B5DBEB9081D5}" type="parTrans" cxnId="{3F832713-78C2-4D47-9DE3-F8D2E32B0A76}">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0CBBF451-0915-4E36-8A0E-3A52E27FA0B9}" type="sibTrans" cxnId="{3F832713-78C2-4D47-9DE3-F8D2E32B0A76}">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FBBAD12A-2F97-4344-948E-C21E1E2519E6}">
      <dgm:prSet custT="1"/>
      <dgm:spPr/>
      <dgm:t>
        <a:bodyPr/>
        <a:lstStyle/>
        <a:p>
          <a:r>
            <a:rPr lang="en-US" sz="700" dirty="0">
              <a:latin typeface="Roboto Condensed Light" panose="02000000000000000000" pitchFamily="2" charset="0"/>
              <a:ea typeface="Roboto Condensed Light" panose="02000000000000000000" pitchFamily="2" charset="0"/>
            </a:rPr>
            <a:t>Enterprise Architect</a:t>
          </a:r>
        </a:p>
      </dgm:t>
    </dgm:pt>
    <dgm:pt modelId="{09108406-2FB4-4E8C-825E-5807CC4FDC7F}" type="parTrans" cxnId="{90074E2A-AB95-482E-91BF-07ADD4D374E1}">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07C740E5-891A-47F5-8992-B476095D70A5}" type="sibTrans" cxnId="{90074E2A-AB95-482E-91BF-07ADD4D374E1}">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9EECA9EE-E062-48DB-BA4E-81A4CE583F9A}">
      <dgm:prSet custT="1"/>
      <dgm:spPr/>
      <dgm:t>
        <a:bodyPr/>
        <a:lstStyle/>
        <a:p>
          <a:r>
            <a:rPr lang="en-US" sz="700" dirty="0">
              <a:latin typeface="Roboto Condensed Light" panose="02000000000000000000" pitchFamily="2" charset="0"/>
              <a:ea typeface="Roboto Condensed Light" panose="02000000000000000000" pitchFamily="2" charset="0"/>
            </a:rPr>
            <a:t>Cyber Intelligence Specialist</a:t>
          </a:r>
        </a:p>
      </dgm:t>
    </dgm:pt>
    <dgm:pt modelId="{4D8E3405-ABE0-42FF-989C-37338390857D}" type="parTrans" cxnId="{4C987B8A-DEB2-4CAF-AFAC-DD773AA3113E}">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6D4AD3E6-4D54-4611-B103-D59D0CD4B82B}" type="sibTrans" cxnId="{4C987B8A-DEB2-4CAF-AFAC-DD773AA3113E}">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2413BF8D-CB27-4BAE-AE97-D4F2C4E49E20}">
      <dgm:prSet custT="1"/>
      <dgm:spPr/>
      <dgm:t>
        <a:bodyPr/>
        <a:lstStyle/>
        <a:p>
          <a:r>
            <a:rPr lang="en-US" sz="700" dirty="0">
              <a:latin typeface="Roboto Condensed Light" panose="02000000000000000000" pitchFamily="2" charset="0"/>
              <a:ea typeface="Roboto Condensed Light" panose="02000000000000000000" pitchFamily="2" charset="0"/>
            </a:rPr>
            <a:t>Service Management Owner</a:t>
          </a:r>
        </a:p>
      </dgm:t>
    </dgm:pt>
    <dgm:pt modelId="{651541A1-180E-44FB-8FA4-E71761308A4D}" type="parTrans" cxnId="{FDA00E8D-65C4-4879-AD97-950C4A8003F7}">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341CF4D0-033C-4A28-BCE7-EA4CE5E1F47E}" type="sibTrans" cxnId="{FDA00E8D-65C4-4879-AD97-950C4A8003F7}">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7BA6FC49-0298-41CB-AB0C-3045346F6E36}">
      <dgm:prSet custT="1"/>
      <dgm:spPr/>
      <dgm:t>
        <a:bodyPr/>
        <a:lstStyle/>
        <a:p>
          <a:r>
            <a:rPr lang="en-US" sz="700" dirty="0">
              <a:latin typeface="Roboto Condensed Light" panose="02000000000000000000" pitchFamily="2" charset="0"/>
              <a:ea typeface="Roboto Condensed Light" panose="02000000000000000000" pitchFamily="2" charset="0"/>
            </a:rPr>
            <a:t>Change</a:t>
          </a:r>
          <a:r>
            <a:rPr lang="en-US" sz="700" baseline="0" dirty="0">
              <a:latin typeface="Roboto Condensed Light" panose="02000000000000000000" pitchFamily="2" charset="0"/>
              <a:ea typeface="Roboto Condensed Light" panose="02000000000000000000" pitchFamily="2" charset="0"/>
            </a:rPr>
            <a:t> Manager</a:t>
          </a:r>
          <a:endParaRPr lang="en-US" sz="700" dirty="0">
            <a:latin typeface="Roboto Condensed Light" panose="02000000000000000000" pitchFamily="2" charset="0"/>
            <a:ea typeface="Roboto Condensed Light" panose="02000000000000000000" pitchFamily="2" charset="0"/>
          </a:endParaRPr>
        </a:p>
      </dgm:t>
    </dgm:pt>
    <dgm:pt modelId="{A9335A08-E78B-49F4-B551-68AC5F6B7E32}" type="parTrans" cxnId="{354F345B-0D0D-44E2-A2E3-C48249339324}">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C322F77F-D54A-4E0F-9E6D-8AC4D1BD41EA}" type="sibTrans" cxnId="{354F345B-0D0D-44E2-A2E3-C48249339324}">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92059C84-687A-4D9D-BD71-B81DA54986A4}">
      <dgm:prSet custT="1"/>
      <dgm:spPr/>
      <dgm:t>
        <a:bodyPr/>
        <a:lstStyle/>
        <a:p>
          <a:r>
            <a:rPr lang="en-US" sz="700" dirty="0">
              <a:latin typeface="Roboto Condensed Light" panose="02000000000000000000" pitchFamily="2" charset="0"/>
              <a:ea typeface="Roboto Condensed Light" panose="02000000000000000000" pitchFamily="2" charset="0"/>
            </a:rPr>
            <a:t>Major Incident Manager</a:t>
          </a:r>
        </a:p>
      </dgm:t>
    </dgm:pt>
    <dgm:pt modelId="{C74E88D1-A568-4EC4-83F3-E664E427CB02}" type="parTrans" cxnId="{00211B8D-7235-47C2-9C53-F4704E82571C}">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3B481C85-205F-4522-84AD-22B367B4196C}" type="sibTrans" cxnId="{00211B8D-7235-47C2-9C53-F4704E82571C}">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C82475AA-DB67-473A-952E-AB4C5A54FDAB}">
      <dgm:prSet custT="1"/>
      <dgm:spPr/>
      <dgm:t>
        <a:bodyPr/>
        <a:lstStyle/>
        <a:p>
          <a:r>
            <a:rPr lang="en-US" sz="700" dirty="0">
              <a:latin typeface="Roboto Condensed Light" panose="02000000000000000000" pitchFamily="2" charset="0"/>
              <a:ea typeface="Roboto Condensed Light" panose="02000000000000000000" pitchFamily="2" charset="0"/>
            </a:rPr>
            <a:t>Tech Lead</a:t>
          </a:r>
        </a:p>
      </dgm:t>
    </dgm:pt>
    <dgm:pt modelId="{0EA36CB3-A705-41AF-A6BA-1C9B6E275450}" type="parTrans" cxnId="{6FBA71E4-873A-4AD7-8954-E53517CF5890}">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05F10EB4-CA94-44E2-8DF7-3D3F57CF1CDE}" type="sibTrans" cxnId="{6FBA71E4-873A-4AD7-8954-E53517CF5890}">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2AB72EF8-8361-4B3A-8879-06DAC8AE7DFD}">
      <dgm:prSet phldrT="[Text]"/>
      <dgm:spPr/>
      <dgm:t>
        <a:bodyPr/>
        <a:lstStyle/>
        <a:p>
          <a:r>
            <a:rPr lang="en-US" dirty="0">
              <a:latin typeface="Roboto Condensed Light" panose="02000000000000000000" pitchFamily="2" charset="0"/>
              <a:ea typeface="Roboto Condensed Light" panose="02000000000000000000" pitchFamily="2" charset="0"/>
            </a:rPr>
            <a:t>Experience Officer</a:t>
          </a:r>
        </a:p>
      </dgm:t>
    </dgm:pt>
    <dgm:pt modelId="{934AD9F4-FC84-4CE1-AD73-A2018EA8BD35}" type="parTrans" cxnId="{D1948A28-1D6C-4D3C-832E-9DE1456D7730}">
      <dgm:prSet/>
      <dgm:spPr/>
      <dgm:t>
        <a:bodyPr/>
        <a:lstStyle/>
        <a:p>
          <a:endParaRPr lang="en-US">
            <a:latin typeface="Roboto Condensed Light" panose="02000000000000000000" pitchFamily="2" charset="0"/>
            <a:ea typeface="Roboto Condensed Light" panose="02000000000000000000" pitchFamily="2" charset="0"/>
          </a:endParaRPr>
        </a:p>
      </dgm:t>
    </dgm:pt>
    <dgm:pt modelId="{8E4E6C5A-4C94-45E5-B038-69517B1411B4}" type="sibTrans" cxnId="{D1948A28-1D6C-4D3C-832E-9DE1456D7730}">
      <dgm:prSet/>
      <dgm:spPr/>
      <dgm:t>
        <a:bodyPr/>
        <a:lstStyle/>
        <a:p>
          <a:endParaRPr lang="en-US">
            <a:latin typeface="Roboto Condensed Light" panose="02000000000000000000" pitchFamily="2" charset="0"/>
            <a:ea typeface="Roboto Condensed Light" panose="02000000000000000000" pitchFamily="2" charset="0"/>
          </a:endParaRPr>
        </a:p>
      </dgm:t>
    </dgm:pt>
    <dgm:pt modelId="{84075AAC-8EE6-40B2-9BBF-6D7198D2F47E}">
      <dgm:prSet/>
      <dgm:spPr/>
      <dgm:t>
        <a:bodyPr/>
        <a:lstStyle/>
        <a:p>
          <a:r>
            <a:rPr lang="en-US" dirty="0">
              <a:latin typeface="Roboto Condensed Light" panose="02000000000000000000" pitchFamily="2" charset="0"/>
              <a:ea typeface="Roboto Condensed Light" panose="02000000000000000000" pitchFamily="2" charset="0"/>
            </a:rPr>
            <a:t>Head of Service Design</a:t>
          </a:r>
        </a:p>
      </dgm:t>
    </dgm:pt>
    <dgm:pt modelId="{18115591-A558-45B6-9DBF-A7DD0A29B0DC}" type="parTrans" cxnId="{6D1C636C-6813-4E6E-BE9C-C55FE8E56D3C}">
      <dgm:prSet/>
      <dgm:spPr/>
      <dgm:t>
        <a:bodyPr/>
        <a:lstStyle/>
        <a:p>
          <a:endParaRPr lang="en-US">
            <a:latin typeface="Roboto Condensed Light" panose="02000000000000000000" pitchFamily="2" charset="0"/>
            <a:ea typeface="Roboto Condensed Light" panose="02000000000000000000" pitchFamily="2" charset="0"/>
          </a:endParaRPr>
        </a:p>
      </dgm:t>
    </dgm:pt>
    <dgm:pt modelId="{CE9FB3EC-89A0-410C-8CF9-82EA27BE8648}" type="sibTrans" cxnId="{6D1C636C-6813-4E6E-BE9C-C55FE8E56D3C}">
      <dgm:prSet/>
      <dgm:spPr/>
      <dgm:t>
        <a:bodyPr/>
        <a:lstStyle/>
        <a:p>
          <a:endParaRPr lang="en-US">
            <a:latin typeface="Roboto Condensed Light" panose="02000000000000000000" pitchFamily="2" charset="0"/>
            <a:ea typeface="Roboto Condensed Light" panose="02000000000000000000" pitchFamily="2" charset="0"/>
          </a:endParaRPr>
        </a:p>
      </dgm:t>
    </dgm:pt>
    <dgm:pt modelId="{B82B0B22-9CE4-4818-8DA8-2DFAF79313CB}">
      <dgm:prSet/>
      <dgm:spPr/>
      <dgm:t>
        <a:bodyPr/>
        <a:lstStyle/>
        <a:p>
          <a:r>
            <a:rPr lang="en-US" dirty="0">
              <a:latin typeface="Roboto Condensed Light" panose="02000000000000000000" pitchFamily="2" charset="0"/>
              <a:ea typeface="Roboto Condensed Light" panose="02000000000000000000" pitchFamily="2" charset="0"/>
            </a:rPr>
            <a:t>Experience Designer</a:t>
          </a:r>
        </a:p>
      </dgm:t>
    </dgm:pt>
    <dgm:pt modelId="{5D16A529-6D65-4E64-9ABC-CB925B951C0F}" type="parTrans" cxnId="{D242318C-ECCB-4F5E-AA12-D36D48975AF8}">
      <dgm:prSet/>
      <dgm:spPr/>
      <dgm:t>
        <a:bodyPr/>
        <a:lstStyle/>
        <a:p>
          <a:endParaRPr lang="en-US">
            <a:latin typeface="Roboto Condensed Light" panose="02000000000000000000" pitchFamily="2" charset="0"/>
            <a:ea typeface="Roboto Condensed Light" panose="02000000000000000000" pitchFamily="2" charset="0"/>
          </a:endParaRPr>
        </a:p>
      </dgm:t>
    </dgm:pt>
    <dgm:pt modelId="{BA3F153E-07D6-4B1B-8257-EA6F26EE2DF5}" type="sibTrans" cxnId="{D242318C-ECCB-4F5E-AA12-D36D48975AF8}">
      <dgm:prSet/>
      <dgm:spPr/>
      <dgm:t>
        <a:bodyPr/>
        <a:lstStyle/>
        <a:p>
          <a:endParaRPr lang="en-US">
            <a:latin typeface="Roboto Condensed Light" panose="02000000000000000000" pitchFamily="2" charset="0"/>
            <a:ea typeface="Roboto Condensed Light" panose="02000000000000000000" pitchFamily="2" charset="0"/>
          </a:endParaRPr>
        </a:p>
      </dgm:t>
    </dgm:pt>
    <dgm:pt modelId="{A64826A4-5BC7-4EF8-9CD1-E99A7806AD00}">
      <dgm:prSet/>
      <dgm:spPr/>
      <dgm:t>
        <a:bodyPr/>
        <a:lstStyle/>
        <a:p>
          <a:r>
            <a:rPr lang="en-US" dirty="0">
              <a:latin typeface="Roboto Condensed Light" panose="02000000000000000000" pitchFamily="2" charset="0"/>
              <a:ea typeface="Roboto Condensed Light" panose="02000000000000000000" pitchFamily="2" charset="0"/>
            </a:rPr>
            <a:t>Design Researcher</a:t>
          </a:r>
        </a:p>
      </dgm:t>
    </dgm:pt>
    <dgm:pt modelId="{A239DD97-11A2-49C6-B433-5800AD07901C}" type="parTrans" cxnId="{A6666236-F069-4A3E-94AE-AE025BAB8046}">
      <dgm:prSet/>
      <dgm:spPr/>
      <dgm:t>
        <a:bodyPr/>
        <a:lstStyle/>
        <a:p>
          <a:endParaRPr lang="en-US">
            <a:latin typeface="Roboto Condensed Light" panose="02000000000000000000" pitchFamily="2" charset="0"/>
            <a:ea typeface="Roboto Condensed Light" panose="02000000000000000000" pitchFamily="2" charset="0"/>
          </a:endParaRPr>
        </a:p>
      </dgm:t>
    </dgm:pt>
    <dgm:pt modelId="{F87CF793-432A-4A0A-8674-3DAADCA93E9A}" type="sibTrans" cxnId="{A6666236-F069-4A3E-94AE-AE025BAB8046}">
      <dgm:prSet/>
      <dgm:spPr/>
      <dgm:t>
        <a:bodyPr/>
        <a:lstStyle/>
        <a:p>
          <a:endParaRPr lang="en-US">
            <a:latin typeface="Roboto Condensed Light" panose="02000000000000000000" pitchFamily="2" charset="0"/>
            <a:ea typeface="Roboto Condensed Light" panose="02000000000000000000" pitchFamily="2" charset="0"/>
          </a:endParaRPr>
        </a:p>
      </dgm:t>
    </dgm:pt>
    <dgm:pt modelId="{1CED1F4A-60A0-4CCC-AC6E-1C16CA8D81FA}">
      <dgm:prSet/>
      <dgm:spPr/>
      <dgm:t>
        <a:bodyPr/>
        <a:lstStyle/>
        <a:p>
          <a:r>
            <a:rPr lang="en-US" dirty="0">
              <a:latin typeface="Roboto Condensed Light" panose="02000000000000000000" pitchFamily="2" charset="0"/>
              <a:ea typeface="Roboto Condensed Light" panose="02000000000000000000" pitchFamily="2" charset="0"/>
            </a:rPr>
            <a:t>Relationship Manager</a:t>
          </a:r>
        </a:p>
      </dgm:t>
    </dgm:pt>
    <dgm:pt modelId="{5F25E1A8-5285-48E5-8F54-0467B8CE56FC}" type="parTrans" cxnId="{5B8BBA34-5D96-44AD-AFA4-14B0B62F03AE}">
      <dgm:prSet/>
      <dgm:spPr/>
      <dgm:t>
        <a:bodyPr/>
        <a:lstStyle/>
        <a:p>
          <a:endParaRPr lang="en-US">
            <a:latin typeface="Roboto Condensed Light" panose="02000000000000000000" pitchFamily="2" charset="0"/>
            <a:ea typeface="Roboto Condensed Light" panose="02000000000000000000" pitchFamily="2" charset="0"/>
          </a:endParaRPr>
        </a:p>
      </dgm:t>
    </dgm:pt>
    <dgm:pt modelId="{B3699234-6D10-45B8-99E4-CE6F530A4713}" type="sibTrans" cxnId="{5B8BBA34-5D96-44AD-AFA4-14B0B62F03AE}">
      <dgm:prSet/>
      <dgm:spPr/>
      <dgm:t>
        <a:bodyPr/>
        <a:lstStyle/>
        <a:p>
          <a:endParaRPr lang="en-US">
            <a:latin typeface="Roboto Condensed Light" panose="02000000000000000000" pitchFamily="2" charset="0"/>
            <a:ea typeface="Roboto Condensed Light" panose="02000000000000000000" pitchFamily="2" charset="0"/>
          </a:endParaRPr>
        </a:p>
      </dgm:t>
    </dgm:pt>
    <dgm:pt modelId="{1C2A5228-08AA-414C-AFE0-80DC79B1121B}">
      <dgm:prSet/>
      <dgm:spPr/>
      <dgm:t>
        <a:bodyPr/>
        <a:lstStyle/>
        <a:p>
          <a:r>
            <a:rPr lang="en-US" dirty="0">
              <a:latin typeface="Roboto Condensed Light" panose="02000000000000000000" pitchFamily="2" charset="0"/>
              <a:ea typeface="Roboto Condensed Light" panose="02000000000000000000" pitchFamily="2" charset="0"/>
            </a:rPr>
            <a:t>Service Designer</a:t>
          </a:r>
        </a:p>
      </dgm:t>
    </dgm:pt>
    <dgm:pt modelId="{A6BBB8E6-ED61-4213-BB69-F04F37DED17B}" type="parTrans" cxnId="{CFCE91C4-6C05-4799-8910-9E334DA766D7}">
      <dgm:prSet/>
      <dgm:spPr/>
      <dgm:t>
        <a:bodyPr/>
        <a:lstStyle/>
        <a:p>
          <a:endParaRPr lang="en-US">
            <a:latin typeface="Roboto Condensed Light" panose="02000000000000000000" pitchFamily="2" charset="0"/>
            <a:ea typeface="Roboto Condensed Light" panose="02000000000000000000" pitchFamily="2" charset="0"/>
          </a:endParaRPr>
        </a:p>
      </dgm:t>
    </dgm:pt>
    <dgm:pt modelId="{D921EFA6-7E6C-4EE0-B78C-99857EBF3EE4}" type="sibTrans" cxnId="{CFCE91C4-6C05-4799-8910-9E334DA766D7}">
      <dgm:prSet/>
      <dgm:spPr/>
      <dgm:t>
        <a:bodyPr/>
        <a:lstStyle/>
        <a:p>
          <a:endParaRPr lang="en-US">
            <a:latin typeface="Roboto Condensed Light" panose="02000000000000000000" pitchFamily="2" charset="0"/>
            <a:ea typeface="Roboto Condensed Light" panose="02000000000000000000" pitchFamily="2" charset="0"/>
          </a:endParaRPr>
        </a:p>
      </dgm:t>
    </dgm:pt>
    <dgm:pt modelId="{106E08EF-9FE9-4ADF-BDED-EE4F411AFFD0}">
      <dgm:prSet/>
      <dgm:spPr/>
      <dgm:t>
        <a:bodyPr/>
        <a:lstStyle/>
        <a:p>
          <a:r>
            <a:rPr lang="en-US" dirty="0">
              <a:latin typeface="Roboto Condensed Light" panose="02000000000000000000" pitchFamily="2" charset="0"/>
              <a:ea typeface="Roboto Condensed Light" panose="02000000000000000000" pitchFamily="2" charset="0"/>
            </a:rPr>
            <a:t>Security Manager</a:t>
          </a:r>
        </a:p>
      </dgm:t>
    </dgm:pt>
    <dgm:pt modelId="{01542C27-AE24-4A51-A7DF-8E329D4F678D}" type="parTrans" cxnId="{EC9416B2-FE8F-463D-B65B-CC71E6612202}">
      <dgm:prSet/>
      <dgm:spPr/>
      <dgm:t>
        <a:bodyPr/>
        <a:lstStyle/>
        <a:p>
          <a:endParaRPr lang="en-US">
            <a:latin typeface="Roboto Condensed Light" panose="02000000000000000000" pitchFamily="2" charset="0"/>
            <a:ea typeface="Roboto Condensed Light" panose="02000000000000000000" pitchFamily="2" charset="0"/>
          </a:endParaRPr>
        </a:p>
      </dgm:t>
    </dgm:pt>
    <dgm:pt modelId="{3A17A888-41C3-4E94-AC79-888753163D10}" type="sibTrans" cxnId="{EC9416B2-FE8F-463D-B65B-CC71E6612202}">
      <dgm:prSet/>
      <dgm:spPr/>
      <dgm:t>
        <a:bodyPr/>
        <a:lstStyle/>
        <a:p>
          <a:endParaRPr lang="en-US">
            <a:latin typeface="Roboto Condensed Light" panose="02000000000000000000" pitchFamily="2" charset="0"/>
            <a:ea typeface="Roboto Condensed Light" panose="02000000000000000000" pitchFamily="2" charset="0"/>
          </a:endParaRPr>
        </a:p>
      </dgm:t>
    </dgm:pt>
    <dgm:pt modelId="{2314E581-0178-4E89-8FED-08B235C36E95}">
      <dgm:prSet/>
      <dgm:spPr/>
      <dgm:t>
        <a:bodyPr/>
        <a:lstStyle/>
        <a:p>
          <a:r>
            <a:rPr lang="en-US" dirty="0">
              <a:latin typeface="Roboto Condensed Light" panose="02000000000000000000" pitchFamily="2" charset="0"/>
              <a:ea typeface="Roboto Condensed Light" panose="02000000000000000000" pitchFamily="2" charset="0"/>
            </a:rPr>
            <a:t>Innovation Lead</a:t>
          </a:r>
        </a:p>
      </dgm:t>
    </dgm:pt>
    <dgm:pt modelId="{32F9DC9A-786B-4B3E-8C7B-8BD1B04018F2}" type="parTrans" cxnId="{755C8794-4D27-46AE-B731-B5E3F2C0EF22}">
      <dgm:prSet/>
      <dgm:spPr/>
      <dgm:t>
        <a:bodyPr/>
        <a:lstStyle/>
        <a:p>
          <a:endParaRPr lang="en-US">
            <a:latin typeface="Roboto Condensed Light" panose="02000000000000000000" pitchFamily="2" charset="0"/>
            <a:ea typeface="Roboto Condensed Light" panose="02000000000000000000" pitchFamily="2" charset="0"/>
          </a:endParaRPr>
        </a:p>
      </dgm:t>
    </dgm:pt>
    <dgm:pt modelId="{BAF5189F-B200-4985-9CB9-2AC986092281}" type="sibTrans" cxnId="{755C8794-4D27-46AE-B731-B5E3F2C0EF22}">
      <dgm:prSet/>
      <dgm:spPr/>
      <dgm:t>
        <a:bodyPr/>
        <a:lstStyle/>
        <a:p>
          <a:endParaRPr lang="en-US">
            <a:latin typeface="Roboto Condensed Light" panose="02000000000000000000" pitchFamily="2" charset="0"/>
            <a:ea typeface="Roboto Condensed Light" panose="02000000000000000000" pitchFamily="2" charset="0"/>
          </a:endParaRPr>
        </a:p>
      </dgm:t>
    </dgm:pt>
    <dgm:pt modelId="{CFE21151-83E3-49BA-AE9E-EBF23913F63A}">
      <dgm:prSet/>
      <dgm:spPr/>
      <dgm:t>
        <a:bodyPr/>
        <a:lstStyle/>
        <a:p>
          <a:r>
            <a:rPr lang="en-US" dirty="0">
              <a:latin typeface="Roboto Condensed Light" panose="02000000000000000000" pitchFamily="2" charset="0"/>
              <a:ea typeface="Roboto Condensed Light" panose="02000000000000000000" pitchFamily="2" charset="0"/>
            </a:rPr>
            <a:t>Business Architect</a:t>
          </a:r>
        </a:p>
      </dgm:t>
    </dgm:pt>
    <dgm:pt modelId="{6F4860F9-6943-4D2F-A184-D376033804D0}" type="parTrans" cxnId="{B3121FC3-4C40-4F3A-9358-0A33D769EFF4}">
      <dgm:prSet/>
      <dgm:spPr/>
      <dgm:t>
        <a:bodyPr/>
        <a:lstStyle/>
        <a:p>
          <a:endParaRPr lang="en-US">
            <a:latin typeface="Roboto Condensed Light" panose="02000000000000000000" pitchFamily="2" charset="0"/>
            <a:ea typeface="Roboto Condensed Light" panose="02000000000000000000" pitchFamily="2" charset="0"/>
          </a:endParaRPr>
        </a:p>
      </dgm:t>
    </dgm:pt>
    <dgm:pt modelId="{F3DA4A74-47F0-43FF-8E13-FDE3F6D7FBB5}" type="sibTrans" cxnId="{B3121FC3-4C40-4F3A-9358-0A33D769EFF4}">
      <dgm:prSet/>
      <dgm:spPr/>
      <dgm:t>
        <a:bodyPr/>
        <a:lstStyle/>
        <a:p>
          <a:endParaRPr lang="en-US">
            <a:latin typeface="Roboto Condensed Light" panose="02000000000000000000" pitchFamily="2" charset="0"/>
            <a:ea typeface="Roboto Condensed Light" panose="02000000000000000000" pitchFamily="2" charset="0"/>
          </a:endParaRPr>
        </a:p>
      </dgm:t>
    </dgm:pt>
    <dgm:pt modelId="{488183F2-4146-486B-B979-CD7852A05938}">
      <dgm:prSet/>
      <dgm:spPr/>
      <dgm:t>
        <a:bodyPr/>
        <a:lstStyle/>
        <a:p>
          <a:r>
            <a:rPr lang="en-US" dirty="0">
              <a:latin typeface="Roboto Condensed Light" panose="02000000000000000000" pitchFamily="2" charset="0"/>
              <a:ea typeface="Roboto Condensed Light" panose="02000000000000000000" pitchFamily="2" charset="0"/>
            </a:rPr>
            <a:t>Integration Specialists</a:t>
          </a:r>
        </a:p>
      </dgm:t>
    </dgm:pt>
    <dgm:pt modelId="{C52024A9-43F4-4F47-918D-E6675EBE97F2}" type="parTrans" cxnId="{0B9446DA-0E94-492F-AA9F-3A6A9D7D66FC}">
      <dgm:prSet/>
      <dgm:spPr/>
      <dgm:t>
        <a:bodyPr/>
        <a:lstStyle/>
        <a:p>
          <a:endParaRPr lang="en-US">
            <a:latin typeface="Roboto Condensed Light" panose="02000000000000000000" pitchFamily="2" charset="0"/>
            <a:ea typeface="Roboto Condensed Light" panose="02000000000000000000" pitchFamily="2" charset="0"/>
          </a:endParaRPr>
        </a:p>
      </dgm:t>
    </dgm:pt>
    <dgm:pt modelId="{B080FB1A-ECB4-4C98-B414-87958C385C5E}" type="sibTrans" cxnId="{0B9446DA-0E94-492F-AA9F-3A6A9D7D66FC}">
      <dgm:prSet/>
      <dgm:spPr/>
      <dgm:t>
        <a:bodyPr/>
        <a:lstStyle/>
        <a:p>
          <a:endParaRPr lang="en-US">
            <a:latin typeface="Roboto Condensed Light" panose="02000000000000000000" pitchFamily="2" charset="0"/>
            <a:ea typeface="Roboto Condensed Light" panose="02000000000000000000" pitchFamily="2" charset="0"/>
          </a:endParaRPr>
        </a:p>
      </dgm:t>
    </dgm:pt>
    <dgm:pt modelId="{9040DAD8-52F4-4B1A-BD58-2CCD63FDFC0A}">
      <dgm:prSet/>
      <dgm:spPr/>
      <dgm:t>
        <a:bodyPr/>
        <a:lstStyle/>
        <a:p>
          <a:r>
            <a:rPr lang="en-US" dirty="0">
              <a:latin typeface="Roboto Condensed Light" panose="02000000000000000000" pitchFamily="2" charset="0"/>
              <a:ea typeface="Roboto Condensed Light" panose="02000000000000000000" pitchFamily="2" charset="0"/>
            </a:rPr>
            <a:t>Continuous Improvement Lead </a:t>
          </a:r>
        </a:p>
      </dgm:t>
    </dgm:pt>
    <dgm:pt modelId="{5D578FAA-BEC2-4918-95E0-271559C81807}" type="parTrans" cxnId="{61587374-4038-4482-9798-386DE4413370}">
      <dgm:prSet/>
      <dgm:spPr/>
      <dgm:t>
        <a:bodyPr/>
        <a:lstStyle/>
        <a:p>
          <a:endParaRPr lang="en-US">
            <a:latin typeface="Roboto Condensed Light" panose="02000000000000000000" pitchFamily="2" charset="0"/>
            <a:ea typeface="Roboto Condensed Light" panose="02000000000000000000" pitchFamily="2" charset="0"/>
          </a:endParaRPr>
        </a:p>
      </dgm:t>
    </dgm:pt>
    <dgm:pt modelId="{452CB2EE-4866-45F4-86DE-A631C5FB7531}" type="sibTrans" cxnId="{61587374-4038-4482-9798-386DE4413370}">
      <dgm:prSet/>
      <dgm:spPr/>
      <dgm:t>
        <a:bodyPr/>
        <a:lstStyle/>
        <a:p>
          <a:endParaRPr lang="en-US">
            <a:latin typeface="Roboto Condensed Light" panose="02000000000000000000" pitchFamily="2" charset="0"/>
            <a:ea typeface="Roboto Condensed Light" panose="02000000000000000000" pitchFamily="2" charset="0"/>
          </a:endParaRPr>
        </a:p>
      </dgm:t>
    </dgm:pt>
    <dgm:pt modelId="{5BFBB047-2F8C-4582-A249-4418FBAAB6BE}">
      <dgm:prSet/>
      <dgm:spPr/>
      <dgm:t>
        <a:bodyPr/>
        <a:lstStyle/>
        <a:p>
          <a:r>
            <a:rPr lang="en-US" dirty="0">
              <a:latin typeface="Roboto Condensed Light" panose="02000000000000000000" pitchFamily="2" charset="0"/>
              <a:ea typeface="Roboto Condensed Light" panose="02000000000000000000" pitchFamily="2" charset="0"/>
            </a:rPr>
            <a:t>Change Manager</a:t>
          </a:r>
        </a:p>
      </dgm:t>
    </dgm:pt>
    <dgm:pt modelId="{CE61283A-DAB6-4589-81CF-D0C7BF42738B}" type="parTrans" cxnId="{26AC2B9A-4225-48A1-B27F-43B2A8099443}">
      <dgm:prSet/>
      <dgm:spPr/>
      <dgm:t>
        <a:bodyPr/>
        <a:lstStyle/>
        <a:p>
          <a:endParaRPr lang="en-US">
            <a:latin typeface="Roboto Condensed Light" panose="02000000000000000000" pitchFamily="2" charset="0"/>
            <a:ea typeface="Roboto Condensed Light" panose="02000000000000000000" pitchFamily="2" charset="0"/>
          </a:endParaRPr>
        </a:p>
      </dgm:t>
    </dgm:pt>
    <dgm:pt modelId="{4FCBA96E-A2C8-4ABD-B630-4B68DCAE7957}" type="sibTrans" cxnId="{26AC2B9A-4225-48A1-B27F-43B2A8099443}">
      <dgm:prSet/>
      <dgm:spPr/>
      <dgm:t>
        <a:bodyPr/>
        <a:lstStyle/>
        <a:p>
          <a:endParaRPr lang="en-US">
            <a:latin typeface="Roboto Condensed Light" panose="02000000000000000000" pitchFamily="2" charset="0"/>
            <a:ea typeface="Roboto Condensed Light" panose="02000000000000000000" pitchFamily="2" charset="0"/>
          </a:endParaRPr>
        </a:p>
      </dgm:t>
    </dgm:pt>
    <dgm:pt modelId="{E8F549D1-6DF9-4B76-84DF-07E2AC060F61}">
      <dgm:prSet/>
      <dgm:spPr/>
      <dgm:t>
        <a:bodyPr/>
        <a:lstStyle/>
        <a:p>
          <a:r>
            <a:rPr lang="en-US" dirty="0">
              <a:latin typeface="Roboto Condensed Light" panose="02000000000000000000" pitchFamily="2" charset="0"/>
              <a:ea typeface="Roboto Condensed Light" panose="02000000000000000000" pitchFamily="2" charset="0"/>
            </a:rPr>
            <a:t>Trainers</a:t>
          </a:r>
        </a:p>
      </dgm:t>
    </dgm:pt>
    <dgm:pt modelId="{EF92D379-6EE7-46CF-BF9F-B670EC1853E0}" type="parTrans" cxnId="{60D1F99D-EAE1-4ACF-A971-2859414ABF0A}">
      <dgm:prSet/>
      <dgm:spPr/>
      <dgm:t>
        <a:bodyPr/>
        <a:lstStyle/>
        <a:p>
          <a:endParaRPr lang="en-US">
            <a:latin typeface="Roboto Condensed Light" panose="02000000000000000000" pitchFamily="2" charset="0"/>
            <a:ea typeface="Roboto Condensed Light" panose="02000000000000000000" pitchFamily="2" charset="0"/>
          </a:endParaRPr>
        </a:p>
      </dgm:t>
    </dgm:pt>
    <dgm:pt modelId="{6B649E0D-9CCD-453C-A1A8-5336237DCFD3}" type="sibTrans" cxnId="{60D1F99D-EAE1-4ACF-A971-2859414ABF0A}">
      <dgm:prSet/>
      <dgm:spPr/>
      <dgm:t>
        <a:bodyPr/>
        <a:lstStyle/>
        <a:p>
          <a:endParaRPr lang="en-US">
            <a:latin typeface="Roboto Condensed Light" panose="02000000000000000000" pitchFamily="2" charset="0"/>
            <a:ea typeface="Roboto Condensed Light" panose="02000000000000000000" pitchFamily="2" charset="0"/>
          </a:endParaRPr>
        </a:p>
      </dgm:t>
    </dgm:pt>
    <dgm:pt modelId="{4B8A02AE-3278-4CAC-922F-EDD7B2EC3C35}">
      <dgm:prSet/>
      <dgm:spPr/>
      <dgm:t>
        <a:bodyPr/>
        <a:lstStyle/>
        <a:p>
          <a:r>
            <a:rPr lang="en-US" dirty="0">
              <a:latin typeface="Roboto Condensed Light" panose="02000000000000000000" pitchFamily="2" charset="0"/>
              <a:ea typeface="Roboto Condensed Light" panose="02000000000000000000" pitchFamily="2" charset="0"/>
            </a:rPr>
            <a:t>Knowledge Manager</a:t>
          </a:r>
        </a:p>
      </dgm:t>
    </dgm:pt>
    <dgm:pt modelId="{8F6EDAF9-2F74-417F-A62D-4DB418080B71}" type="parTrans" cxnId="{9F7489D9-0FFF-469A-9E43-1EE0FEDB4ED0}">
      <dgm:prSet/>
      <dgm:spPr/>
      <dgm:t>
        <a:bodyPr/>
        <a:lstStyle/>
        <a:p>
          <a:endParaRPr lang="en-US">
            <a:latin typeface="Roboto Condensed Light" panose="02000000000000000000" pitchFamily="2" charset="0"/>
            <a:ea typeface="Roboto Condensed Light" panose="02000000000000000000" pitchFamily="2" charset="0"/>
          </a:endParaRPr>
        </a:p>
      </dgm:t>
    </dgm:pt>
    <dgm:pt modelId="{D5545316-00C4-4E52-85F0-3921F32E3B9B}" type="sibTrans" cxnId="{9F7489D9-0FFF-469A-9E43-1EE0FEDB4ED0}">
      <dgm:prSet/>
      <dgm:spPr/>
      <dgm:t>
        <a:bodyPr/>
        <a:lstStyle/>
        <a:p>
          <a:endParaRPr lang="en-US">
            <a:latin typeface="Roboto Condensed Light" panose="02000000000000000000" pitchFamily="2" charset="0"/>
            <a:ea typeface="Roboto Condensed Light" panose="02000000000000000000" pitchFamily="2" charset="0"/>
          </a:endParaRPr>
        </a:p>
      </dgm:t>
    </dgm:pt>
    <dgm:pt modelId="{B019FC27-EE65-48E0-919B-0AA2F17CD411}">
      <dgm:prSet/>
      <dgm:spPr/>
      <dgm:t>
        <a:bodyPr/>
        <a:lstStyle/>
        <a:p>
          <a:r>
            <a:rPr lang="en-US" dirty="0">
              <a:latin typeface="Roboto Condensed Light" panose="02000000000000000000" pitchFamily="2" charset="0"/>
              <a:ea typeface="Roboto Condensed Light" panose="02000000000000000000" pitchFamily="2" charset="0"/>
            </a:rPr>
            <a:t>Process Owner</a:t>
          </a:r>
        </a:p>
      </dgm:t>
    </dgm:pt>
    <dgm:pt modelId="{3D8643E5-A1A9-4001-BE26-AF7CF4161C36}" type="parTrans" cxnId="{680C18EC-9C0B-426B-B7B4-C548C2479420}">
      <dgm:prSet/>
      <dgm:spPr/>
      <dgm:t>
        <a:bodyPr/>
        <a:lstStyle/>
        <a:p>
          <a:endParaRPr lang="en-US">
            <a:latin typeface="Roboto Condensed Light" panose="02000000000000000000" pitchFamily="2" charset="0"/>
            <a:ea typeface="Roboto Condensed Light" panose="02000000000000000000" pitchFamily="2" charset="0"/>
          </a:endParaRPr>
        </a:p>
      </dgm:t>
    </dgm:pt>
    <dgm:pt modelId="{DC746E5B-51C6-4B93-9FAF-7D46C5A77E4C}" type="sibTrans" cxnId="{680C18EC-9C0B-426B-B7B4-C548C2479420}">
      <dgm:prSet/>
      <dgm:spPr/>
      <dgm:t>
        <a:bodyPr/>
        <a:lstStyle/>
        <a:p>
          <a:endParaRPr lang="en-US">
            <a:latin typeface="Roboto Condensed Light" panose="02000000000000000000" pitchFamily="2" charset="0"/>
            <a:ea typeface="Roboto Condensed Light" panose="02000000000000000000" pitchFamily="2" charset="0"/>
          </a:endParaRPr>
        </a:p>
      </dgm:t>
    </dgm:pt>
    <dgm:pt modelId="{A8859703-F93E-40B1-8C60-6061D8307FA1}" type="pres">
      <dgm:prSet presAssocID="{F44777CA-D1B4-47FB-9A3A-4DA639E365B8}" presName="hierChild1" presStyleCnt="0">
        <dgm:presLayoutVars>
          <dgm:orgChart val="1"/>
          <dgm:chPref val="1"/>
          <dgm:dir/>
          <dgm:animOne val="branch"/>
          <dgm:animLvl val="lvl"/>
          <dgm:resizeHandles/>
        </dgm:presLayoutVars>
      </dgm:prSet>
      <dgm:spPr/>
    </dgm:pt>
    <dgm:pt modelId="{16FA8E12-A414-4434-B728-38A87CA62448}" type="pres">
      <dgm:prSet presAssocID="{3C8AE34D-7C2F-4771-A16C-846E71081195}" presName="hierRoot1" presStyleCnt="0">
        <dgm:presLayoutVars>
          <dgm:hierBranch val="init"/>
        </dgm:presLayoutVars>
      </dgm:prSet>
      <dgm:spPr/>
    </dgm:pt>
    <dgm:pt modelId="{187EA96D-DA6C-4737-BC82-C36258E233BA}" type="pres">
      <dgm:prSet presAssocID="{3C8AE34D-7C2F-4771-A16C-846E71081195}" presName="rootComposite1" presStyleCnt="0"/>
      <dgm:spPr/>
    </dgm:pt>
    <dgm:pt modelId="{BF28D2E9-78AB-40CC-A9AA-836CDE823452}" type="pres">
      <dgm:prSet presAssocID="{3C8AE34D-7C2F-4771-A16C-846E71081195}" presName="rootText1" presStyleLbl="node0" presStyleIdx="0" presStyleCnt="1">
        <dgm:presLayoutVars>
          <dgm:chPref val="3"/>
        </dgm:presLayoutVars>
      </dgm:prSet>
      <dgm:spPr/>
    </dgm:pt>
    <dgm:pt modelId="{F43DCFD6-6F1C-4765-8E5E-78299D894B3E}" type="pres">
      <dgm:prSet presAssocID="{3C8AE34D-7C2F-4771-A16C-846E71081195}" presName="rootConnector1" presStyleLbl="node1" presStyleIdx="0" presStyleCnt="0"/>
      <dgm:spPr/>
    </dgm:pt>
    <dgm:pt modelId="{B3230787-DB4E-4B49-B177-ABF08F3D4415}" type="pres">
      <dgm:prSet presAssocID="{3C8AE34D-7C2F-4771-A16C-846E71081195}" presName="hierChild2" presStyleCnt="0"/>
      <dgm:spPr/>
    </dgm:pt>
    <dgm:pt modelId="{D7253BC2-C8BF-4E11-A17A-645A6A56D3A8}" type="pres">
      <dgm:prSet presAssocID="{8D8546A0-CF94-484A-9A71-A6826396D028}" presName="Name37" presStyleLbl="parChTrans1D2" presStyleIdx="0" presStyleCnt="1"/>
      <dgm:spPr/>
    </dgm:pt>
    <dgm:pt modelId="{A9564F6F-BC8D-4034-9EA0-E79D50630DF7}" type="pres">
      <dgm:prSet presAssocID="{C8C29C6F-3CC4-4748-9156-D15EB0CDE87E}" presName="hierRoot2" presStyleCnt="0">
        <dgm:presLayoutVars>
          <dgm:hierBranch val="init"/>
        </dgm:presLayoutVars>
      </dgm:prSet>
      <dgm:spPr/>
    </dgm:pt>
    <dgm:pt modelId="{130EA0E9-E9DD-4816-BC61-D927B2456BB2}" type="pres">
      <dgm:prSet presAssocID="{C8C29C6F-3CC4-4748-9156-D15EB0CDE87E}" presName="rootComposite" presStyleCnt="0"/>
      <dgm:spPr/>
    </dgm:pt>
    <dgm:pt modelId="{A329E3F6-F88C-4C3D-A974-74A3C18F8A4F}" type="pres">
      <dgm:prSet presAssocID="{C8C29C6F-3CC4-4748-9156-D15EB0CDE87E}" presName="rootText" presStyleLbl="node2" presStyleIdx="0" presStyleCnt="1">
        <dgm:presLayoutVars>
          <dgm:chPref val="3"/>
        </dgm:presLayoutVars>
      </dgm:prSet>
      <dgm:spPr/>
    </dgm:pt>
    <dgm:pt modelId="{3E74B027-B738-42B6-B547-8BB0BC88E99A}" type="pres">
      <dgm:prSet presAssocID="{C8C29C6F-3CC4-4748-9156-D15EB0CDE87E}" presName="rootConnector" presStyleLbl="node2" presStyleIdx="0" presStyleCnt="1"/>
      <dgm:spPr/>
    </dgm:pt>
    <dgm:pt modelId="{C85CF2E7-62D5-40EC-9E9A-4F71DFC37043}" type="pres">
      <dgm:prSet presAssocID="{C8C29C6F-3CC4-4748-9156-D15EB0CDE87E}" presName="hierChild4" presStyleCnt="0"/>
      <dgm:spPr/>
    </dgm:pt>
    <dgm:pt modelId="{C12DBA62-CC68-4480-8593-17B7EF634B28}" type="pres">
      <dgm:prSet presAssocID="{8AF24642-46CD-4D86-8DD8-190D28FD4041}" presName="Name37" presStyleLbl="parChTrans1D3" presStyleIdx="0" presStyleCnt="4"/>
      <dgm:spPr/>
    </dgm:pt>
    <dgm:pt modelId="{13D2FBEF-568C-463E-B045-99404EAD7D6D}" type="pres">
      <dgm:prSet presAssocID="{AF259579-AC1E-4A1C-BF1F-A385DB9210E2}" presName="hierRoot2" presStyleCnt="0">
        <dgm:presLayoutVars>
          <dgm:hierBranch val="init"/>
        </dgm:presLayoutVars>
      </dgm:prSet>
      <dgm:spPr/>
    </dgm:pt>
    <dgm:pt modelId="{E4313253-B938-49BF-BB1F-5B3E08535039}" type="pres">
      <dgm:prSet presAssocID="{AF259579-AC1E-4A1C-BF1F-A385DB9210E2}" presName="rootComposite" presStyleCnt="0"/>
      <dgm:spPr/>
    </dgm:pt>
    <dgm:pt modelId="{94131FEE-0BBF-4657-A200-85D991108CF5}" type="pres">
      <dgm:prSet presAssocID="{AF259579-AC1E-4A1C-BF1F-A385DB9210E2}" presName="rootText" presStyleLbl="node3" presStyleIdx="0" presStyleCnt="4">
        <dgm:presLayoutVars>
          <dgm:chPref val="3"/>
        </dgm:presLayoutVars>
      </dgm:prSet>
      <dgm:spPr/>
    </dgm:pt>
    <dgm:pt modelId="{459DB2A9-C6AB-49D4-B66D-3B93D0434498}" type="pres">
      <dgm:prSet presAssocID="{AF259579-AC1E-4A1C-BF1F-A385DB9210E2}" presName="rootConnector" presStyleLbl="node3" presStyleIdx="0" presStyleCnt="4"/>
      <dgm:spPr/>
    </dgm:pt>
    <dgm:pt modelId="{26EB3CF7-2E88-4644-AE44-6B80EA9A757F}" type="pres">
      <dgm:prSet presAssocID="{AF259579-AC1E-4A1C-BF1F-A385DB9210E2}" presName="hierChild4" presStyleCnt="0"/>
      <dgm:spPr/>
    </dgm:pt>
    <dgm:pt modelId="{8A24308A-D96D-4BFC-A762-2407B10246C9}" type="pres">
      <dgm:prSet presAssocID="{549FD9CC-5C2F-4936-B70A-AD500521140B}" presName="Name37" presStyleLbl="parChTrans1D4" presStyleIdx="0" presStyleCnt="49"/>
      <dgm:spPr/>
    </dgm:pt>
    <dgm:pt modelId="{4581DF56-2CB0-4B1C-ABC8-EA89BC1F36BA}" type="pres">
      <dgm:prSet presAssocID="{54A8E84C-553E-4206-B7B7-83EF5B1F0B7C}" presName="hierRoot2" presStyleCnt="0">
        <dgm:presLayoutVars>
          <dgm:hierBranch val="init"/>
        </dgm:presLayoutVars>
      </dgm:prSet>
      <dgm:spPr/>
    </dgm:pt>
    <dgm:pt modelId="{CA5EFAA0-B207-4541-B4FF-2CDF70DE1680}" type="pres">
      <dgm:prSet presAssocID="{54A8E84C-553E-4206-B7B7-83EF5B1F0B7C}" presName="rootComposite" presStyleCnt="0"/>
      <dgm:spPr/>
    </dgm:pt>
    <dgm:pt modelId="{3531A0AB-1188-40DC-AEF1-1A2846AFEF1C}" type="pres">
      <dgm:prSet presAssocID="{54A8E84C-553E-4206-B7B7-83EF5B1F0B7C}" presName="rootText" presStyleLbl="node4" presStyleIdx="0" presStyleCnt="49">
        <dgm:presLayoutVars>
          <dgm:chPref val="3"/>
        </dgm:presLayoutVars>
      </dgm:prSet>
      <dgm:spPr/>
    </dgm:pt>
    <dgm:pt modelId="{F0692B62-005D-4164-8168-9E62D8B27BF8}" type="pres">
      <dgm:prSet presAssocID="{54A8E84C-553E-4206-B7B7-83EF5B1F0B7C}" presName="rootConnector" presStyleLbl="node4" presStyleIdx="0" presStyleCnt="49"/>
      <dgm:spPr/>
    </dgm:pt>
    <dgm:pt modelId="{3FC677B2-C82F-42E8-BE5B-0305DD8B096B}" type="pres">
      <dgm:prSet presAssocID="{54A8E84C-553E-4206-B7B7-83EF5B1F0B7C}" presName="hierChild4" presStyleCnt="0"/>
      <dgm:spPr/>
    </dgm:pt>
    <dgm:pt modelId="{CFE2A08F-5366-4585-BF64-786B58B4A1FB}" type="pres">
      <dgm:prSet presAssocID="{54A8E84C-553E-4206-B7B7-83EF5B1F0B7C}" presName="hierChild5" presStyleCnt="0"/>
      <dgm:spPr/>
    </dgm:pt>
    <dgm:pt modelId="{75BFA820-5C75-44A3-A004-48077D2921B8}" type="pres">
      <dgm:prSet presAssocID="{44FFFA6D-5A15-4ADE-A6BB-61923A349860}" presName="Name37" presStyleLbl="parChTrans1D4" presStyleIdx="1" presStyleCnt="49"/>
      <dgm:spPr/>
    </dgm:pt>
    <dgm:pt modelId="{AE2797E8-1B3C-4083-9A5B-CF34CBF9B19E}" type="pres">
      <dgm:prSet presAssocID="{D17C1C77-851D-4019-AD6C-A29129D2311F}" presName="hierRoot2" presStyleCnt="0">
        <dgm:presLayoutVars>
          <dgm:hierBranch val="init"/>
        </dgm:presLayoutVars>
      </dgm:prSet>
      <dgm:spPr/>
    </dgm:pt>
    <dgm:pt modelId="{7379A62D-0A2E-449D-BBF6-B55522D771EA}" type="pres">
      <dgm:prSet presAssocID="{D17C1C77-851D-4019-AD6C-A29129D2311F}" presName="rootComposite" presStyleCnt="0"/>
      <dgm:spPr/>
    </dgm:pt>
    <dgm:pt modelId="{4FBECF8B-289F-4C22-984F-03088A8C40CC}" type="pres">
      <dgm:prSet presAssocID="{D17C1C77-851D-4019-AD6C-A29129D2311F}" presName="rootText" presStyleLbl="node4" presStyleIdx="1" presStyleCnt="49">
        <dgm:presLayoutVars>
          <dgm:chPref val="3"/>
        </dgm:presLayoutVars>
      </dgm:prSet>
      <dgm:spPr/>
    </dgm:pt>
    <dgm:pt modelId="{C605D531-1FC6-4B8E-9EAA-BF6C81892028}" type="pres">
      <dgm:prSet presAssocID="{D17C1C77-851D-4019-AD6C-A29129D2311F}" presName="rootConnector" presStyleLbl="node4" presStyleIdx="1" presStyleCnt="49"/>
      <dgm:spPr/>
    </dgm:pt>
    <dgm:pt modelId="{E8C49F79-CAE2-4191-BB1A-7682084B1DB2}" type="pres">
      <dgm:prSet presAssocID="{D17C1C77-851D-4019-AD6C-A29129D2311F}" presName="hierChild4" presStyleCnt="0"/>
      <dgm:spPr/>
    </dgm:pt>
    <dgm:pt modelId="{155F7132-8C36-457C-9C4B-FEF6BA97BBAF}" type="pres">
      <dgm:prSet presAssocID="{D17C1C77-851D-4019-AD6C-A29129D2311F}" presName="hierChild5" presStyleCnt="0"/>
      <dgm:spPr/>
    </dgm:pt>
    <dgm:pt modelId="{BB3ED23D-080C-402E-8FCF-B4E53343ACEF}" type="pres">
      <dgm:prSet presAssocID="{5276363D-4EC6-4DD9-9185-166AE5AA9FE0}" presName="Name37" presStyleLbl="parChTrans1D4" presStyleIdx="2" presStyleCnt="49"/>
      <dgm:spPr/>
    </dgm:pt>
    <dgm:pt modelId="{83E5D0FE-1991-476D-9F18-79ACBAC9217F}" type="pres">
      <dgm:prSet presAssocID="{774ECC50-2A1B-483D-9233-6CC6F1033126}" presName="hierRoot2" presStyleCnt="0">
        <dgm:presLayoutVars>
          <dgm:hierBranch val="init"/>
        </dgm:presLayoutVars>
      </dgm:prSet>
      <dgm:spPr/>
    </dgm:pt>
    <dgm:pt modelId="{BC2AA2FF-D9BF-4ADA-8CFD-F84844A4C033}" type="pres">
      <dgm:prSet presAssocID="{774ECC50-2A1B-483D-9233-6CC6F1033126}" presName="rootComposite" presStyleCnt="0"/>
      <dgm:spPr/>
    </dgm:pt>
    <dgm:pt modelId="{61EFD922-A4D0-4AA1-82E4-08F6A33A3F2E}" type="pres">
      <dgm:prSet presAssocID="{774ECC50-2A1B-483D-9233-6CC6F1033126}" presName="rootText" presStyleLbl="node4" presStyleIdx="2" presStyleCnt="49">
        <dgm:presLayoutVars>
          <dgm:chPref val="3"/>
        </dgm:presLayoutVars>
      </dgm:prSet>
      <dgm:spPr/>
    </dgm:pt>
    <dgm:pt modelId="{16CB5C31-17BF-40BB-9F3D-EB1476AFD29A}" type="pres">
      <dgm:prSet presAssocID="{774ECC50-2A1B-483D-9233-6CC6F1033126}" presName="rootConnector" presStyleLbl="node4" presStyleIdx="2" presStyleCnt="49"/>
      <dgm:spPr/>
    </dgm:pt>
    <dgm:pt modelId="{DCCF0902-E9AB-4DF7-A8DD-E970BDF75138}" type="pres">
      <dgm:prSet presAssocID="{774ECC50-2A1B-483D-9233-6CC6F1033126}" presName="hierChild4" presStyleCnt="0"/>
      <dgm:spPr/>
    </dgm:pt>
    <dgm:pt modelId="{CF5D5A51-0348-4255-B601-38BAA68F701B}" type="pres">
      <dgm:prSet presAssocID="{774ECC50-2A1B-483D-9233-6CC6F1033126}" presName="hierChild5" presStyleCnt="0"/>
      <dgm:spPr/>
    </dgm:pt>
    <dgm:pt modelId="{EEA2FB1A-5779-43B0-BBB6-4F892F90B8BF}" type="pres">
      <dgm:prSet presAssocID="{AF259579-AC1E-4A1C-BF1F-A385DB9210E2}" presName="hierChild5" presStyleCnt="0"/>
      <dgm:spPr/>
    </dgm:pt>
    <dgm:pt modelId="{E6AC01FC-31CC-4C62-87C2-9343969D3A4C}" type="pres">
      <dgm:prSet presAssocID="{D546F438-D580-45DB-B575-6CDA644CBB19}" presName="Name37" presStyleLbl="parChTrans1D3" presStyleIdx="1" presStyleCnt="4"/>
      <dgm:spPr/>
    </dgm:pt>
    <dgm:pt modelId="{6E397C09-1891-46E1-945F-CC29805FBCB8}" type="pres">
      <dgm:prSet presAssocID="{983C381A-2A05-4EF3-9BD8-BBC320802FC2}" presName="hierRoot2" presStyleCnt="0">
        <dgm:presLayoutVars>
          <dgm:hierBranch val="init"/>
        </dgm:presLayoutVars>
      </dgm:prSet>
      <dgm:spPr/>
    </dgm:pt>
    <dgm:pt modelId="{43980813-3A23-4B15-A5D3-D26503F72833}" type="pres">
      <dgm:prSet presAssocID="{983C381A-2A05-4EF3-9BD8-BBC320802FC2}" presName="rootComposite" presStyleCnt="0"/>
      <dgm:spPr/>
    </dgm:pt>
    <dgm:pt modelId="{A24698E1-F9B2-4E7A-8495-8208B2C6BBAE}" type="pres">
      <dgm:prSet presAssocID="{983C381A-2A05-4EF3-9BD8-BBC320802FC2}" presName="rootText" presStyleLbl="node3" presStyleIdx="1" presStyleCnt="4">
        <dgm:presLayoutVars>
          <dgm:chPref val="3"/>
        </dgm:presLayoutVars>
      </dgm:prSet>
      <dgm:spPr/>
    </dgm:pt>
    <dgm:pt modelId="{8C135577-4CC1-4708-83DE-8250E4401639}" type="pres">
      <dgm:prSet presAssocID="{983C381A-2A05-4EF3-9BD8-BBC320802FC2}" presName="rootConnector" presStyleLbl="node3" presStyleIdx="1" presStyleCnt="4"/>
      <dgm:spPr/>
    </dgm:pt>
    <dgm:pt modelId="{C0009086-E7B8-4857-A7E4-9920515B6B1D}" type="pres">
      <dgm:prSet presAssocID="{983C381A-2A05-4EF3-9BD8-BBC320802FC2}" presName="hierChild4" presStyleCnt="0"/>
      <dgm:spPr/>
    </dgm:pt>
    <dgm:pt modelId="{CE624537-B98C-40A6-A2EA-CB8EF7B48384}" type="pres">
      <dgm:prSet presAssocID="{E929652B-2A05-44B3-A71A-EE7FE8255BD0}" presName="Name37" presStyleLbl="parChTrans1D4" presStyleIdx="3" presStyleCnt="49"/>
      <dgm:spPr/>
    </dgm:pt>
    <dgm:pt modelId="{743D1CDE-83E7-46A6-B4CB-3B94D3C6C96B}" type="pres">
      <dgm:prSet presAssocID="{1EA72639-0BC4-45D3-A978-435F61CEA01B}" presName="hierRoot2" presStyleCnt="0">
        <dgm:presLayoutVars>
          <dgm:hierBranch val="init"/>
        </dgm:presLayoutVars>
      </dgm:prSet>
      <dgm:spPr/>
    </dgm:pt>
    <dgm:pt modelId="{E31D5B91-B6D5-456F-8854-D010A2AA1CAB}" type="pres">
      <dgm:prSet presAssocID="{1EA72639-0BC4-45D3-A978-435F61CEA01B}" presName="rootComposite" presStyleCnt="0"/>
      <dgm:spPr/>
    </dgm:pt>
    <dgm:pt modelId="{98554381-B542-4F2E-9DEF-5AFEC3585B4C}" type="pres">
      <dgm:prSet presAssocID="{1EA72639-0BC4-45D3-A978-435F61CEA01B}" presName="rootText" presStyleLbl="node4" presStyleIdx="3" presStyleCnt="49">
        <dgm:presLayoutVars>
          <dgm:chPref val="3"/>
        </dgm:presLayoutVars>
      </dgm:prSet>
      <dgm:spPr/>
    </dgm:pt>
    <dgm:pt modelId="{060667A6-E7A8-442B-AF1D-F4DEF56D8F62}" type="pres">
      <dgm:prSet presAssocID="{1EA72639-0BC4-45D3-A978-435F61CEA01B}" presName="rootConnector" presStyleLbl="node4" presStyleIdx="3" presStyleCnt="49"/>
      <dgm:spPr/>
    </dgm:pt>
    <dgm:pt modelId="{9A6B5999-EBEF-4C6B-ABE0-E6A89A7E52B6}" type="pres">
      <dgm:prSet presAssocID="{1EA72639-0BC4-45D3-A978-435F61CEA01B}" presName="hierChild4" presStyleCnt="0"/>
      <dgm:spPr/>
    </dgm:pt>
    <dgm:pt modelId="{1570E3D9-270E-4809-ACDE-208A30CE9590}" type="pres">
      <dgm:prSet presAssocID="{BFC21FE6-548F-4E81-A2A6-180D46E6801E}" presName="Name37" presStyleLbl="parChTrans1D4" presStyleIdx="4" presStyleCnt="49"/>
      <dgm:spPr/>
    </dgm:pt>
    <dgm:pt modelId="{D1D762E7-5056-4358-91EB-07BDD723F12E}" type="pres">
      <dgm:prSet presAssocID="{4D912E9B-70A5-4A6F-8650-49AB7766EABD}" presName="hierRoot2" presStyleCnt="0">
        <dgm:presLayoutVars>
          <dgm:hierBranch val="init"/>
        </dgm:presLayoutVars>
      </dgm:prSet>
      <dgm:spPr/>
    </dgm:pt>
    <dgm:pt modelId="{1226C19E-B895-41C8-AC9E-4CD6B032F1B1}" type="pres">
      <dgm:prSet presAssocID="{4D912E9B-70A5-4A6F-8650-49AB7766EABD}" presName="rootComposite" presStyleCnt="0"/>
      <dgm:spPr/>
    </dgm:pt>
    <dgm:pt modelId="{91A5DB87-BB4C-4751-B54D-4F0B8337CB1A}" type="pres">
      <dgm:prSet presAssocID="{4D912E9B-70A5-4A6F-8650-49AB7766EABD}" presName="rootText" presStyleLbl="node4" presStyleIdx="4" presStyleCnt="49">
        <dgm:presLayoutVars>
          <dgm:chPref val="3"/>
        </dgm:presLayoutVars>
      </dgm:prSet>
      <dgm:spPr/>
    </dgm:pt>
    <dgm:pt modelId="{890E878A-1176-4B36-8EC5-7C07E58A4246}" type="pres">
      <dgm:prSet presAssocID="{4D912E9B-70A5-4A6F-8650-49AB7766EABD}" presName="rootConnector" presStyleLbl="node4" presStyleIdx="4" presStyleCnt="49"/>
      <dgm:spPr/>
    </dgm:pt>
    <dgm:pt modelId="{039143D4-0436-4AA7-BFB8-C2F668C9A8FE}" type="pres">
      <dgm:prSet presAssocID="{4D912E9B-70A5-4A6F-8650-49AB7766EABD}" presName="hierChild4" presStyleCnt="0"/>
      <dgm:spPr/>
    </dgm:pt>
    <dgm:pt modelId="{0F5A7EB4-C389-4AF2-B0A4-5FD43611DC9B}" type="pres">
      <dgm:prSet presAssocID="{4D912E9B-70A5-4A6F-8650-49AB7766EABD}" presName="hierChild5" presStyleCnt="0"/>
      <dgm:spPr/>
    </dgm:pt>
    <dgm:pt modelId="{68C5DC94-1C73-4E1E-AFA7-5EE2276A44E7}" type="pres">
      <dgm:prSet presAssocID="{1EA72639-0BC4-45D3-A978-435F61CEA01B}" presName="hierChild5" presStyleCnt="0"/>
      <dgm:spPr/>
    </dgm:pt>
    <dgm:pt modelId="{84EE5D67-E378-4984-AE33-167F3FEA2496}" type="pres">
      <dgm:prSet presAssocID="{983C381A-2A05-4EF3-9BD8-BBC320802FC2}" presName="hierChild5" presStyleCnt="0"/>
      <dgm:spPr/>
    </dgm:pt>
    <dgm:pt modelId="{0A5E450E-F62C-4577-AB06-EC65FF82344F}" type="pres">
      <dgm:prSet presAssocID="{406EA139-9FE9-4DF8-A11B-4B9E3796EA1F}" presName="Name37" presStyleLbl="parChTrans1D3" presStyleIdx="2" presStyleCnt="4"/>
      <dgm:spPr/>
    </dgm:pt>
    <dgm:pt modelId="{7ADA420D-FFDB-4345-8456-3752CB943454}" type="pres">
      <dgm:prSet presAssocID="{3C79198D-C94B-47C6-97F7-609AD9150E73}" presName="hierRoot2" presStyleCnt="0">
        <dgm:presLayoutVars>
          <dgm:hierBranch val="init"/>
        </dgm:presLayoutVars>
      </dgm:prSet>
      <dgm:spPr/>
    </dgm:pt>
    <dgm:pt modelId="{C2BC3EEB-4496-4782-A53E-5F82EE951BCE}" type="pres">
      <dgm:prSet presAssocID="{3C79198D-C94B-47C6-97F7-609AD9150E73}" presName="rootComposite" presStyleCnt="0"/>
      <dgm:spPr/>
    </dgm:pt>
    <dgm:pt modelId="{A2BCE494-9B15-4B27-A3A5-64C89CB69183}" type="pres">
      <dgm:prSet presAssocID="{3C79198D-C94B-47C6-97F7-609AD9150E73}" presName="rootText" presStyleLbl="node3" presStyleIdx="2" presStyleCnt="4">
        <dgm:presLayoutVars>
          <dgm:chPref val="3"/>
        </dgm:presLayoutVars>
      </dgm:prSet>
      <dgm:spPr/>
    </dgm:pt>
    <dgm:pt modelId="{BE12B7D7-94FF-4FA0-B816-5F82DE2EAE80}" type="pres">
      <dgm:prSet presAssocID="{3C79198D-C94B-47C6-97F7-609AD9150E73}" presName="rootConnector" presStyleLbl="node3" presStyleIdx="2" presStyleCnt="4"/>
      <dgm:spPr/>
    </dgm:pt>
    <dgm:pt modelId="{188F26F2-7BF7-4141-85A0-24DD064A9E8D}" type="pres">
      <dgm:prSet presAssocID="{3C79198D-C94B-47C6-97F7-609AD9150E73}" presName="hierChild4" presStyleCnt="0"/>
      <dgm:spPr/>
    </dgm:pt>
    <dgm:pt modelId="{3C18708E-B643-4441-9083-62259DFC6295}" type="pres">
      <dgm:prSet presAssocID="{1D921401-2FA2-4064-B6F4-09B7A1E4EAE6}" presName="Name37" presStyleLbl="parChTrans1D4" presStyleIdx="5" presStyleCnt="49"/>
      <dgm:spPr/>
    </dgm:pt>
    <dgm:pt modelId="{DADA4CA4-79A7-4D83-9F09-AB33B7673A17}" type="pres">
      <dgm:prSet presAssocID="{A4D3C272-108E-4552-B451-7116DD8FB616}" presName="hierRoot2" presStyleCnt="0">
        <dgm:presLayoutVars>
          <dgm:hierBranch val="init"/>
        </dgm:presLayoutVars>
      </dgm:prSet>
      <dgm:spPr/>
    </dgm:pt>
    <dgm:pt modelId="{F44556F8-9544-4802-8B04-2754471FA10F}" type="pres">
      <dgm:prSet presAssocID="{A4D3C272-108E-4552-B451-7116DD8FB616}" presName="rootComposite" presStyleCnt="0"/>
      <dgm:spPr/>
    </dgm:pt>
    <dgm:pt modelId="{739C4A60-C5D7-40CC-999C-FD7F2FF551E7}" type="pres">
      <dgm:prSet presAssocID="{A4D3C272-108E-4552-B451-7116DD8FB616}" presName="rootText" presStyleLbl="node4" presStyleIdx="5" presStyleCnt="49">
        <dgm:presLayoutVars>
          <dgm:chPref val="3"/>
        </dgm:presLayoutVars>
      </dgm:prSet>
      <dgm:spPr/>
    </dgm:pt>
    <dgm:pt modelId="{7F4A0E12-E1B9-4634-A503-6EA9BB2D0B2B}" type="pres">
      <dgm:prSet presAssocID="{A4D3C272-108E-4552-B451-7116DD8FB616}" presName="rootConnector" presStyleLbl="node4" presStyleIdx="5" presStyleCnt="49"/>
      <dgm:spPr/>
    </dgm:pt>
    <dgm:pt modelId="{6D0A1251-8C7A-47F0-8FAD-25972F804AE6}" type="pres">
      <dgm:prSet presAssocID="{A4D3C272-108E-4552-B451-7116DD8FB616}" presName="hierChild4" presStyleCnt="0"/>
      <dgm:spPr/>
    </dgm:pt>
    <dgm:pt modelId="{D9DAE6C7-E18B-4ACE-87BE-AE2801FF138C}" type="pres">
      <dgm:prSet presAssocID="{F5B250A1-D95B-4A78-A300-35026ABE0CC1}" presName="Name37" presStyleLbl="parChTrans1D4" presStyleIdx="6" presStyleCnt="49"/>
      <dgm:spPr/>
    </dgm:pt>
    <dgm:pt modelId="{F845FA4E-A04E-4157-8AB6-2D7F90FB8285}" type="pres">
      <dgm:prSet presAssocID="{2858E3A5-05A7-4FC6-B9B6-424E018B462E}" presName="hierRoot2" presStyleCnt="0">
        <dgm:presLayoutVars>
          <dgm:hierBranch val="init"/>
        </dgm:presLayoutVars>
      </dgm:prSet>
      <dgm:spPr/>
    </dgm:pt>
    <dgm:pt modelId="{B19C096C-4E1D-47FF-996F-53C253296D20}" type="pres">
      <dgm:prSet presAssocID="{2858E3A5-05A7-4FC6-B9B6-424E018B462E}" presName="rootComposite" presStyleCnt="0"/>
      <dgm:spPr/>
    </dgm:pt>
    <dgm:pt modelId="{C869B7FE-7222-438C-8170-4441ABBB6FFE}" type="pres">
      <dgm:prSet presAssocID="{2858E3A5-05A7-4FC6-B9B6-424E018B462E}" presName="rootText" presStyleLbl="node4" presStyleIdx="6" presStyleCnt="49">
        <dgm:presLayoutVars>
          <dgm:chPref val="3"/>
        </dgm:presLayoutVars>
      </dgm:prSet>
      <dgm:spPr/>
    </dgm:pt>
    <dgm:pt modelId="{9B93B3C9-07DC-4B18-8122-0466D625DCE4}" type="pres">
      <dgm:prSet presAssocID="{2858E3A5-05A7-4FC6-B9B6-424E018B462E}" presName="rootConnector" presStyleLbl="node4" presStyleIdx="6" presStyleCnt="49"/>
      <dgm:spPr/>
    </dgm:pt>
    <dgm:pt modelId="{FAB49F50-65EF-4CC1-88CD-0E266015BCF9}" type="pres">
      <dgm:prSet presAssocID="{2858E3A5-05A7-4FC6-B9B6-424E018B462E}" presName="hierChild4" presStyleCnt="0"/>
      <dgm:spPr/>
    </dgm:pt>
    <dgm:pt modelId="{B0715CCA-1045-4A28-A624-7F1C427ECBEB}" type="pres">
      <dgm:prSet presAssocID="{2858E3A5-05A7-4FC6-B9B6-424E018B462E}" presName="hierChild5" presStyleCnt="0"/>
      <dgm:spPr/>
    </dgm:pt>
    <dgm:pt modelId="{7F22A176-FE5A-499E-920F-FF61C583220F}" type="pres">
      <dgm:prSet presAssocID="{98029F64-EB1B-4347-8E1F-8FAE87AB1638}" presName="Name37" presStyleLbl="parChTrans1D4" presStyleIdx="7" presStyleCnt="49"/>
      <dgm:spPr/>
    </dgm:pt>
    <dgm:pt modelId="{E2186778-83B4-4DD0-891F-82417C789E4B}" type="pres">
      <dgm:prSet presAssocID="{D817C521-A2A1-4BDF-9893-1D7059D554EF}" presName="hierRoot2" presStyleCnt="0">
        <dgm:presLayoutVars>
          <dgm:hierBranch val="init"/>
        </dgm:presLayoutVars>
      </dgm:prSet>
      <dgm:spPr/>
    </dgm:pt>
    <dgm:pt modelId="{CC4CFE71-946C-408B-A243-40E06BC888A8}" type="pres">
      <dgm:prSet presAssocID="{D817C521-A2A1-4BDF-9893-1D7059D554EF}" presName="rootComposite" presStyleCnt="0"/>
      <dgm:spPr/>
    </dgm:pt>
    <dgm:pt modelId="{F797E817-648D-470D-9D2C-07D84D3FAA21}" type="pres">
      <dgm:prSet presAssocID="{D817C521-A2A1-4BDF-9893-1D7059D554EF}" presName="rootText" presStyleLbl="node4" presStyleIdx="7" presStyleCnt="49">
        <dgm:presLayoutVars>
          <dgm:chPref val="3"/>
        </dgm:presLayoutVars>
      </dgm:prSet>
      <dgm:spPr/>
    </dgm:pt>
    <dgm:pt modelId="{6C8747EE-4792-4A08-B0A4-08CC3512A954}" type="pres">
      <dgm:prSet presAssocID="{D817C521-A2A1-4BDF-9893-1D7059D554EF}" presName="rootConnector" presStyleLbl="node4" presStyleIdx="7" presStyleCnt="49"/>
      <dgm:spPr/>
    </dgm:pt>
    <dgm:pt modelId="{9B211A38-BD5D-4443-B496-602A5A43358C}" type="pres">
      <dgm:prSet presAssocID="{D817C521-A2A1-4BDF-9893-1D7059D554EF}" presName="hierChild4" presStyleCnt="0"/>
      <dgm:spPr/>
    </dgm:pt>
    <dgm:pt modelId="{54F2FC3A-B009-442A-AC5C-95088237C421}" type="pres">
      <dgm:prSet presAssocID="{D817C521-A2A1-4BDF-9893-1D7059D554EF}" presName="hierChild5" presStyleCnt="0"/>
      <dgm:spPr/>
    </dgm:pt>
    <dgm:pt modelId="{F5920450-A837-4BCF-84FC-B8E099B61A9D}" type="pres">
      <dgm:prSet presAssocID="{A4D3C272-108E-4552-B451-7116DD8FB616}" presName="hierChild5" presStyleCnt="0"/>
      <dgm:spPr/>
    </dgm:pt>
    <dgm:pt modelId="{658A1BD8-E66C-4E37-A460-607698E3C99F}" type="pres">
      <dgm:prSet presAssocID="{3C79198D-C94B-47C6-97F7-609AD9150E73}" presName="hierChild5" presStyleCnt="0"/>
      <dgm:spPr/>
    </dgm:pt>
    <dgm:pt modelId="{5A97A8E1-1663-419A-8EBE-B52FC32372BA}" type="pres">
      <dgm:prSet presAssocID="{ABCB8E02-9FCE-4A9A-B202-1A96DBED5F10}" presName="Name37" presStyleLbl="parChTrans1D3" presStyleIdx="3" presStyleCnt="4"/>
      <dgm:spPr/>
    </dgm:pt>
    <dgm:pt modelId="{01183ADB-D28E-45D9-BB6A-6D27F176FCA6}" type="pres">
      <dgm:prSet presAssocID="{7637AD32-8E0B-4EAB-928A-DAA35407D69D}" presName="hierRoot2" presStyleCnt="0">
        <dgm:presLayoutVars>
          <dgm:hierBranch val="init"/>
        </dgm:presLayoutVars>
      </dgm:prSet>
      <dgm:spPr/>
    </dgm:pt>
    <dgm:pt modelId="{272000AE-450E-4412-BCE7-152CA5E49DFA}" type="pres">
      <dgm:prSet presAssocID="{7637AD32-8E0B-4EAB-928A-DAA35407D69D}" presName="rootComposite" presStyleCnt="0"/>
      <dgm:spPr/>
    </dgm:pt>
    <dgm:pt modelId="{3DB83926-72A8-4A83-AEE5-BD4F6277C770}" type="pres">
      <dgm:prSet presAssocID="{7637AD32-8E0B-4EAB-928A-DAA35407D69D}" presName="rootText" presStyleLbl="node3" presStyleIdx="3" presStyleCnt="4">
        <dgm:presLayoutVars>
          <dgm:chPref val="3"/>
        </dgm:presLayoutVars>
      </dgm:prSet>
      <dgm:spPr/>
    </dgm:pt>
    <dgm:pt modelId="{C4A644EE-DDEA-404E-B2E0-C22B63A1B270}" type="pres">
      <dgm:prSet presAssocID="{7637AD32-8E0B-4EAB-928A-DAA35407D69D}" presName="rootConnector" presStyleLbl="node3" presStyleIdx="3" presStyleCnt="4"/>
      <dgm:spPr/>
    </dgm:pt>
    <dgm:pt modelId="{EA2C8938-1A3F-42C7-A307-095D1F536D0B}" type="pres">
      <dgm:prSet presAssocID="{7637AD32-8E0B-4EAB-928A-DAA35407D69D}" presName="hierChild4" presStyleCnt="0"/>
      <dgm:spPr/>
    </dgm:pt>
    <dgm:pt modelId="{399972D3-E3AE-4507-A093-F7658D80F1EF}" type="pres">
      <dgm:prSet presAssocID="{21D86872-90DB-4D03-950D-C4964436CDB2}" presName="Name37" presStyleLbl="parChTrans1D4" presStyleIdx="8" presStyleCnt="49"/>
      <dgm:spPr/>
    </dgm:pt>
    <dgm:pt modelId="{1FA31F26-84A7-442A-ABD3-87BDC1B6C65B}" type="pres">
      <dgm:prSet presAssocID="{FEE5C76E-E207-450A-8035-552EE63D2108}" presName="hierRoot2" presStyleCnt="0">
        <dgm:presLayoutVars>
          <dgm:hierBranch val="init"/>
        </dgm:presLayoutVars>
      </dgm:prSet>
      <dgm:spPr/>
    </dgm:pt>
    <dgm:pt modelId="{B8A60F0D-2781-4DDF-B065-387DC54883BD}" type="pres">
      <dgm:prSet presAssocID="{FEE5C76E-E207-450A-8035-552EE63D2108}" presName="rootComposite" presStyleCnt="0"/>
      <dgm:spPr/>
    </dgm:pt>
    <dgm:pt modelId="{99A7D619-01B4-4D2F-88FE-264B9EBCD223}" type="pres">
      <dgm:prSet presAssocID="{FEE5C76E-E207-450A-8035-552EE63D2108}" presName="rootText" presStyleLbl="node4" presStyleIdx="8" presStyleCnt="49">
        <dgm:presLayoutVars>
          <dgm:chPref val="3"/>
        </dgm:presLayoutVars>
      </dgm:prSet>
      <dgm:spPr/>
    </dgm:pt>
    <dgm:pt modelId="{E863757D-27AB-45C1-9859-7A5E3EFFE000}" type="pres">
      <dgm:prSet presAssocID="{FEE5C76E-E207-450A-8035-552EE63D2108}" presName="rootConnector" presStyleLbl="node4" presStyleIdx="8" presStyleCnt="49"/>
      <dgm:spPr/>
    </dgm:pt>
    <dgm:pt modelId="{06451799-A9F5-4C10-B91F-7A06B292CC75}" type="pres">
      <dgm:prSet presAssocID="{FEE5C76E-E207-450A-8035-552EE63D2108}" presName="hierChild4" presStyleCnt="0"/>
      <dgm:spPr/>
    </dgm:pt>
    <dgm:pt modelId="{E3DFCB4C-43D2-48A9-A249-4A2195B4ABFF}" type="pres">
      <dgm:prSet presAssocID="{DCD39CC9-F81B-4AF3-9E62-06C6D68A875A}" presName="Name37" presStyleLbl="parChTrans1D4" presStyleIdx="9" presStyleCnt="49"/>
      <dgm:spPr/>
    </dgm:pt>
    <dgm:pt modelId="{E35575A6-ED7A-47FB-83E5-6886CF8648C8}" type="pres">
      <dgm:prSet presAssocID="{C6642EDB-3DDA-4FFD-8CE3-3125BC3894ED}" presName="hierRoot2" presStyleCnt="0">
        <dgm:presLayoutVars>
          <dgm:hierBranch val="init"/>
        </dgm:presLayoutVars>
      </dgm:prSet>
      <dgm:spPr/>
    </dgm:pt>
    <dgm:pt modelId="{4FE854BD-AD10-4BE0-A5BA-8F50093B5F8B}" type="pres">
      <dgm:prSet presAssocID="{C6642EDB-3DDA-4FFD-8CE3-3125BC3894ED}" presName="rootComposite" presStyleCnt="0"/>
      <dgm:spPr/>
    </dgm:pt>
    <dgm:pt modelId="{3ACD5A4F-2518-4E0C-9BF7-B072F335F0E5}" type="pres">
      <dgm:prSet presAssocID="{C6642EDB-3DDA-4FFD-8CE3-3125BC3894ED}" presName="rootText" presStyleLbl="node4" presStyleIdx="9" presStyleCnt="49">
        <dgm:presLayoutVars>
          <dgm:chPref val="3"/>
        </dgm:presLayoutVars>
      </dgm:prSet>
      <dgm:spPr/>
    </dgm:pt>
    <dgm:pt modelId="{E45A0FF1-8105-43AA-B554-05940EF0E282}" type="pres">
      <dgm:prSet presAssocID="{C6642EDB-3DDA-4FFD-8CE3-3125BC3894ED}" presName="rootConnector" presStyleLbl="node4" presStyleIdx="9" presStyleCnt="49"/>
      <dgm:spPr/>
    </dgm:pt>
    <dgm:pt modelId="{C70F6805-083D-423B-9DC9-665D67985B4A}" type="pres">
      <dgm:prSet presAssocID="{C6642EDB-3DDA-4FFD-8CE3-3125BC3894ED}" presName="hierChild4" presStyleCnt="0"/>
      <dgm:spPr/>
    </dgm:pt>
    <dgm:pt modelId="{FF17DD70-43F8-4CC1-A7DC-37AB314D91B3}" type="pres">
      <dgm:prSet presAssocID="{09108406-2FB4-4E8C-825E-5807CC4FDC7F}" presName="Name37" presStyleLbl="parChTrans1D4" presStyleIdx="10" presStyleCnt="49"/>
      <dgm:spPr/>
    </dgm:pt>
    <dgm:pt modelId="{8FDCD715-B232-4CC8-B6EE-64D714593FD4}" type="pres">
      <dgm:prSet presAssocID="{FBBAD12A-2F97-4344-948E-C21E1E2519E6}" presName="hierRoot2" presStyleCnt="0">
        <dgm:presLayoutVars>
          <dgm:hierBranch val="init"/>
        </dgm:presLayoutVars>
      </dgm:prSet>
      <dgm:spPr/>
    </dgm:pt>
    <dgm:pt modelId="{08C44BD2-C60C-4452-9A57-9DFF238B9F07}" type="pres">
      <dgm:prSet presAssocID="{FBBAD12A-2F97-4344-948E-C21E1E2519E6}" presName="rootComposite" presStyleCnt="0"/>
      <dgm:spPr/>
    </dgm:pt>
    <dgm:pt modelId="{E6E296B5-BC21-4B66-880D-9C6FB5174BF4}" type="pres">
      <dgm:prSet presAssocID="{FBBAD12A-2F97-4344-948E-C21E1E2519E6}" presName="rootText" presStyleLbl="node4" presStyleIdx="10" presStyleCnt="49">
        <dgm:presLayoutVars>
          <dgm:chPref val="3"/>
        </dgm:presLayoutVars>
      </dgm:prSet>
      <dgm:spPr/>
    </dgm:pt>
    <dgm:pt modelId="{EECA3080-B134-445B-9376-4BAF5B298EAB}" type="pres">
      <dgm:prSet presAssocID="{FBBAD12A-2F97-4344-948E-C21E1E2519E6}" presName="rootConnector" presStyleLbl="node4" presStyleIdx="10" presStyleCnt="49"/>
      <dgm:spPr/>
    </dgm:pt>
    <dgm:pt modelId="{36900BB9-D8D2-4F40-B379-82221F932CFB}" type="pres">
      <dgm:prSet presAssocID="{FBBAD12A-2F97-4344-948E-C21E1E2519E6}" presName="hierChild4" presStyleCnt="0"/>
      <dgm:spPr/>
    </dgm:pt>
    <dgm:pt modelId="{3778162F-6123-480D-A0F2-E4DB9ABF7F55}" type="pres">
      <dgm:prSet presAssocID="{FBBAD12A-2F97-4344-948E-C21E1E2519E6}" presName="hierChild5" presStyleCnt="0"/>
      <dgm:spPr/>
    </dgm:pt>
    <dgm:pt modelId="{4136A6CC-F91A-41EA-8648-68327551825A}" type="pres">
      <dgm:prSet presAssocID="{C6642EDB-3DDA-4FFD-8CE3-3125BC3894ED}" presName="hierChild5" presStyleCnt="0"/>
      <dgm:spPr/>
    </dgm:pt>
    <dgm:pt modelId="{A845C2A1-4183-4844-8824-EE1BA5AE2CD9}" type="pres">
      <dgm:prSet presAssocID="{7B3F10A4-EA84-41FA-83BB-B5DBEB9081D5}" presName="Name37" presStyleLbl="parChTrans1D4" presStyleIdx="11" presStyleCnt="49"/>
      <dgm:spPr/>
    </dgm:pt>
    <dgm:pt modelId="{BEB0F9FD-9C6E-4567-9E4B-9705A4D38B64}" type="pres">
      <dgm:prSet presAssocID="{C6AD9855-5972-444C-81D4-2C6BE6F89944}" presName="hierRoot2" presStyleCnt="0">
        <dgm:presLayoutVars>
          <dgm:hierBranch val="init"/>
        </dgm:presLayoutVars>
      </dgm:prSet>
      <dgm:spPr/>
    </dgm:pt>
    <dgm:pt modelId="{A0049EE8-4FC5-44FA-BFCD-9ED71F14D6FE}" type="pres">
      <dgm:prSet presAssocID="{C6AD9855-5972-444C-81D4-2C6BE6F89944}" presName="rootComposite" presStyleCnt="0"/>
      <dgm:spPr/>
    </dgm:pt>
    <dgm:pt modelId="{288D5121-34A4-4337-8F70-AF2392A61451}" type="pres">
      <dgm:prSet presAssocID="{C6AD9855-5972-444C-81D4-2C6BE6F89944}" presName="rootText" presStyleLbl="node4" presStyleIdx="11" presStyleCnt="49">
        <dgm:presLayoutVars>
          <dgm:chPref val="3"/>
        </dgm:presLayoutVars>
      </dgm:prSet>
      <dgm:spPr/>
    </dgm:pt>
    <dgm:pt modelId="{EDB2080D-3864-457D-9C84-5CD7AC0FF559}" type="pres">
      <dgm:prSet presAssocID="{C6AD9855-5972-444C-81D4-2C6BE6F89944}" presName="rootConnector" presStyleLbl="node4" presStyleIdx="11" presStyleCnt="49"/>
      <dgm:spPr/>
    </dgm:pt>
    <dgm:pt modelId="{C0A44255-C357-4D66-BDDE-C4194461F8E7}" type="pres">
      <dgm:prSet presAssocID="{C6AD9855-5972-444C-81D4-2C6BE6F89944}" presName="hierChild4" presStyleCnt="0"/>
      <dgm:spPr/>
    </dgm:pt>
    <dgm:pt modelId="{187A95A7-DC56-4E1B-B1F7-51E517A924D3}" type="pres">
      <dgm:prSet presAssocID="{4D8E3405-ABE0-42FF-989C-37338390857D}" presName="Name37" presStyleLbl="parChTrans1D4" presStyleIdx="12" presStyleCnt="49"/>
      <dgm:spPr/>
    </dgm:pt>
    <dgm:pt modelId="{A13E5550-1DD9-4A09-8635-CA63729958EE}" type="pres">
      <dgm:prSet presAssocID="{9EECA9EE-E062-48DB-BA4E-81A4CE583F9A}" presName="hierRoot2" presStyleCnt="0">
        <dgm:presLayoutVars>
          <dgm:hierBranch val="init"/>
        </dgm:presLayoutVars>
      </dgm:prSet>
      <dgm:spPr/>
    </dgm:pt>
    <dgm:pt modelId="{A1E1551A-4C87-4653-A583-50FA72DBCA56}" type="pres">
      <dgm:prSet presAssocID="{9EECA9EE-E062-48DB-BA4E-81A4CE583F9A}" presName="rootComposite" presStyleCnt="0"/>
      <dgm:spPr/>
    </dgm:pt>
    <dgm:pt modelId="{71C0D460-5693-49E5-9009-2FD857F1DC39}" type="pres">
      <dgm:prSet presAssocID="{9EECA9EE-E062-48DB-BA4E-81A4CE583F9A}" presName="rootText" presStyleLbl="node4" presStyleIdx="12" presStyleCnt="49">
        <dgm:presLayoutVars>
          <dgm:chPref val="3"/>
        </dgm:presLayoutVars>
      </dgm:prSet>
      <dgm:spPr/>
    </dgm:pt>
    <dgm:pt modelId="{B3D38DBB-E135-4D8A-8B7F-801E2F6317A4}" type="pres">
      <dgm:prSet presAssocID="{9EECA9EE-E062-48DB-BA4E-81A4CE583F9A}" presName="rootConnector" presStyleLbl="node4" presStyleIdx="12" presStyleCnt="49"/>
      <dgm:spPr/>
    </dgm:pt>
    <dgm:pt modelId="{C58604C6-DE4E-47B8-A9CE-C0930B4D67B9}" type="pres">
      <dgm:prSet presAssocID="{9EECA9EE-E062-48DB-BA4E-81A4CE583F9A}" presName="hierChild4" presStyleCnt="0"/>
      <dgm:spPr/>
    </dgm:pt>
    <dgm:pt modelId="{07CA281F-0700-4406-B8F9-96F589F4AFAD}" type="pres">
      <dgm:prSet presAssocID="{9EECA9EE-E062-48DB-BA4E-81A4CE583F9A}" presName="hierChild5" presStyleCnt="0"/>
      <dgm:spPr/>
    </dgm:pt>
    <dgm:pt modelId="{DE9B6EB3-C8A9-4B50-8097-676C059B64A8}" type="pres">
      <dgm:prSet presAssocID="{C6AD9855-5972-444C-81D4-2C6BE6F89944}" presName="hierChild5" presStyleCnt="0"/>
      <dgm:spPr/>
    </dgm:pt>
    <dgm:pt modelId="{94272DF9-502B-41AE-B5D2-12B310F15BF0}" type="pres">
      <dgm:prSet presAssocID="{FEE5C76E-E207-450A-8035-552EE63D2108}" presName="hierChild5" presStyleCnt="0"/>
      <dgm:spPr/>
    </dgm:pt>
    <dgm:pt modelId="{B6E20532-9C67-49AA-BD9A-55E6A77812F8}" type="pres">
      <dgm:prSet presAssocID="{934AD9F4-FC84-4CE1-AD73-A2018EA8BD35}" presName="Name37" presStyleLbl="parChTrans1D4" presStyleIdx="13" presStyleCnt="49"/>
      <dgm:spPr/>
    </dgm:pt>
    <dgm:pt modelId="{F8C9D6B2-1E96-47F2-8C6C-60E1DBCED039}" type="pres">
      <dgm:prSet presAssocID="{2AB72EF8-8361-4B3A-8879-06DAC8AE7DFD}" presName="hierRoot2" presStyleCnt="0">
        <dgm:presLayoutVars>
          <dgm:hierBranch val="init"/>
        </dgm:presLayoutVars>
      </dgm:prSet>
      <dgm:spPr/>
    </dgm:pt>
    <dgm:pt modelId="{3FFB1CD3-8EBB-4AC2-951C-E48B9ABA4CB5}" type="pres">
      <dgm:prSet presAssocID="{2AB72EF8-8361-4B3A-8879-06DAC8AE7DFD}" presName="rootComposite" presStyleCnt="0"/>
      <dgm:spPr/>
    </dgm:pt>
    <dgm:pt modelId="{E43F41E7-3914-48D0-B429-B57E049C42EC}" type="pres">
      <dgm:prSet presAssocID="{2AB72EF8-8361-4B3A-8879-06DAC8AE7DFD}" presName="rootText" presStyleLbl="node4" presStyleIdx="13" presStyleCnt="49" custLinFactNeighborX="-1176" custLinFactNeighborY="2556">
        <dgm:presLayoutVars>
          <dgm:chPref val="3"/>
        </dgm:presLayoutVars>
      </dgm:prSet>
      <dgm:spPr/>
    </dgm:pt>
    <dgm:pt modelId="{AF2F3888-5E69-4B6B-829F-0E6D7FBAA465}" type="pres">
      <dgm:prSet presAssocID="{2AB72EF8-8361-4B3A-8879-06DAC8AE7DFD}" presName="rootConnector" presStyleLbl="node4" presStyleIdx="13" presStyleCnt="49"/>
      <dgm:spPr/>
    </dgm:pt>
    <dgm:pt modelId="{3A10B15B-F2E3-4736-8D32-E2D8CD8E342A}" type="pres">
      <dgm:prSet presAssocID="{2AB72EF8-8361-4B3A-8879-06DAC8AE7DFD}" presName="hierChild4" presStyleCnt="0"/>
      <dgm:spPr/>
    </dgm:pt>
    <dgm:pt modelId="{14BADC74-CC2A-49C7-898E-0537F1C55908}" type="pres">
      <dgm:prSet presAssocID="{18115591-A558-45B6-9DBF-A7DD0A29B0DC}" presName="Name37" presStyleLbl="parChTrans1D4" presStyleIdx="14" presStyleCnt="49"/>
      <dgm:spPr/>
    </dgm:pt>
    <dgm:pt modelId="{5990C735-8653-4DC7-8A73-3EBFBC66B6D0}" type="pres">
      <dgm:prSet presAssocID="{84075AAC-8EE6-40B2-9BBF-6D7198D2F47E}" presName="hierRoot2" presStyleCnt="0">
        <dgm:presLayoutVars>
          <dgm:hierBranch val="init"/>
        </dgm:presLayoutVars>
      </dgm:prSet>
      <dgm:spPr/>
    </dgm:pt>
    <dgm:pt modelId="{9721A5A4-5DFD-43AF-BBF5-943E79B28DB3}" type="pres">
      <dgm:prSet presAssocID="{84075AAC-8EE6-40B2-9BBF-6D7198D2F47E}" presName="rootComposite" presStyleCnt="0"/>
      <dgm:spPr/>
    </dgm:pt>
    <dgm:pt modelId="{93E38B62-F4A8-4A83-8A99-8C6DC28DC3F1}" type="pres">
      <dgm:prSet presAssocID="{84075AAC-8EE6-40B2-9BBF-6D7198D2F47E}" presName="rootText" presStyleLbl="node4" presStyleIdx="14" presStyleCnt="49" custLinFactNeighborX="-1176" custLinFactNeighborY="2556">
        <dgm:presLayoutVars>
          <dgm:chPref val="3"/>
        </dgm:presLayoutVars>
      </dgm:prSet>
      <dgm:spPr/>
    </dgm:pt>
    <dgm:pt modelId="{25D0C92E-3A19-462F-A5EE-2064C35E6231}" type="pres">
      <dgm:prSet presAssocID="{84075AAC-8EE6-40B2-9BBF-6D7198D2F47E}" presName="rootConnector" presStyleLbl="node4" presStyleIdx="14" presStyleCnt="49"/>
      <dgm:spPr/>
    </dgm:pt>
    <dgm:pt modelId="{7E185B7B-2B7D-4ADD-9D86-26E8E1BBA0CE}" type="pres">
      <dgm:prSet presAssocID="{84075AAC-8EE6-40B2-9BBF-6D7198D2F47E}" presName="hierChild4" presStyleCnt="0"/>
      <dgm:spPr/>
    </dgm:pt>
    <dgm:pt modelId="{76927B8B-F21C-425C-B6FF-DD12CF6009FC}" type="pres">
      <dgm:prSet presAssocID="{5D16A529-6D65-4E64-9ABC-CB925B951C0F}" presName="Name37" presStyleLbl="parChTrans1D4" presStyleIdx="15" presStyleCnt="49"/>
      <dgm:spPr/>
    </dgm:pt>
    <dgm:pt modelId="{15816F17-EF51-4FBC-ADAB-F4259B0429C6}" type="pres">
      <dgm:prSet presAssocID="{B82B0B22-9CE4-4818-8DA8-2DFAF79313CB}" presName="hierRoot2" presStyleCnt="0">
        <dgm:presLayoutVars>
          <dgm:hierBranch val="init"/>
        </dgm:presLayoutVars>
      </dgm:prSet>
      <dgm:spPr/>
    </dgm:pt>
    <dgm:pt modelId="{46A14A12-2FB7-4725-8CA3-EB14D23F29FC}" type="pres">
      <dgm:prSet presAssocID="{B82B0B22-9CE4-4818-8DA8-2DFAF79313CB}" presName="rootComposite" presStyleCnt="0"/>
      <dgm:spPr/>
    </dgm:pt>
    <dgm:pt modelId="{0A5943F3-DB1A-49A2-A7E9-20E09633CB68}" type="pres">
      <dgm:prSet presAssocID="{B82B0B22-9CE4-4818-8DA8-2DFAF79313CB}" presName="rootText" presStyleLbl="node4" presStyleIdx="15" presStyleCnt="49" custLinFactNeighborX="-1176" custLinFactNeighborY="2556">
        <dgm:presLayoutVars>
          <dgm:chPref val="3"/>
        </dgm:presLayoutVars>
      </dgm:prSet>
      <dgm:spPr/>
    </dgm:pt>
    <dgm:pt modelId="{98BF75E6-BBDF-4E94-80F6-2C1EB56AA328}" type="pres">
      <dgm:prSet presAssocID="{B82B0B22-9CE4-4818-8DA8-2DFAF79313CB}" presName="rootConnector" presStyleLbl="node4" presStyleIdx="15" presStyleCnt="49"/>
      <dgm:spPr/>
    </dgm:pt>
    <dgm:pt modelId="{35163C27-47AD-4E44-B84A-E424CF0A7450}" type="pres">
      <dgm:prSet presAssocID="{B82B0B22-9CE4-4818-8DA8-2DFAF79313CB}" presName="hierChild4" presStyleCnt="0"/>
      <dgm:spPr/>
    </dgm:pt>
    <dgm:pt modelId="{3B764592-C3C7-45E4-ACA4-CB58AE7115C1}" type="pres">
      <dgm:prSet presAssocID="{B82B0B22-9CE4-4818-8DA8-2DFAF79313CB}" presName="hierChild5" presStyleCnt="0"/>
      <dgm:spPr/>
    </dgm:pt>
    <dgm:pt modelId="{86FEEBE1-9D88-4A45-BF69-2D96E0B25E61}" type="pres">
      <dgm:prSet presAssocID="{A239DD97-11A2-49C6-B433-5800AD07901C}" presName="Name37" presStyleLbl="parChTrans1D4" presStyleIdx="16" presStyleCnt="49"/>
      <dgm:spPr/>
    </dgm:pt>
    <dgm:pt modelId="{34A216AD-42F5-4700-BCD8-364DF342D6C7}" type="pres">
      <dgm:prSet presAssocID="{A64826A4-5BC7-4EF8-9CD1-E99A7806AD00}" presName="hierRoot2" presStyleCnt="0">
        <dgm:presLayoutVars>
          <dgm:hierBranch val="init"/>
        </dgm:presLayoutVars>
      </dgm:prSet>
      <dgm:spPr/>
    </dgm:pt>
    <dgm:pt modelId="{9185F33F-679C-45E1-B2FB-5B7BD0276B40}" type="pres">
      <dgm:prSet presAssocID="{A64826A4-5BC7-4EF8-9CD1-E99A7806AD00}" presName="rootComposite" presStyleCnt="0"/>
      <dgm:spPr/>
    </dgm:pt>
    <dgm:pt modelId="{73FD8AF1-DEFA-4DCB-BAB6-9ACFAFA509A4}" type="pres">
      <dgm:prSet presAssocID="{A64826A4-5BC7-4EF8-9CD1-E99A7806AD00}" presName="rootText" presStyleLbl="node4" presStyleIdx="16" presStyleCnt="49" custLinFactNeighborX="-1176" custLinFactNeighborY="2556">
        <dgm:presLayoutVars>
          <dgm:chPref val="3"/>
        </dgm:presLayoutVars>
      </dgm:prSet>
      <dgm:spPr/>
    </dgm:pt>
    <dgm:pt modelId="{F81E2B53-FB0E-4776-B208-807193E7044E}" type="pres">
      <dgm:prSet presAssocID="{A64826A4-5BC7-4EF8-9CD1-E99A7806AD00}" presName="rootConnector" presStyleLbl="node4" presStyleIdx="16" presStyleCnt="49"/>
      <dgm:spPr/>
    </dgm:pt>
    <dgm:pt modelId="{37B970AE-C63D-438F-A5A5-BF686676A3E9}" type="pres">
      <dgm:prSet presAssocID="{A64826A4-5BC7-4EF8-9CD1-E99A7806AD00}" presName="hierChild4" presStyleCnt="0"/>
      <dgm:spPr/>
    </dgm:pt>
    <dgm:pt modelId="{8F7BB58D-E6C5-4E8E-8B8B-3CB9BCCD9B06}" type="pres">
      <dgm:prSet presAssocID="{A64826A4-5BC7-4EF8-9CD1-E99A7806AD00}" presName="hierChild5" presStyleCnt="0"/>
      <dgm:spPr/>
    </dgm:pt>
    <dgm:pt modelId="{995D2BA4-F381-40EF-8291-3511629D61C1}" type="pres">
      <dgm:prSet presAssocID="{5F25E1A8-5285-48E5-8F54-0467B8CE56FC}" presName="Name37" presStyleLbl="parChTrans1D4" presStyleIdx="17" presStyleCnt="49"/>
      <dgm:spPr/>
    </dgm:pt>
    <dgm:pt modelId="{5BEDB976-CE3E-47A2-B43E-EEACD6CBCBAD}" type="pres">
      <dgm:prSet presAssocID="{1CED1F4A-60A0-4CCC-AC6E-1C16CA8D81FA}" presName="hierRoot2" presStyleCnt="0">
        <dgm:presLayoutVars>
          <dgm:hierBranch val="init"/>
        </dgm:presLayoutVars>
      </dgm:prSet>
      <dgm:spPr/>
    </dgm:pt>
    <dgm:pt modelId="{5B7E5768-CBE7-4C3D-BAA7-008D4D20CF38}" type="pres">
      <dgm:prSet presAssocID="{1CED1F4A-60A0-4CCC-AC6E-1C16CA8D81FA}" presName="rootComposite" presStyleCnt="0"/>
      <dgm:spPr/>
    </dgm:pt>
    <dgm:pt modelId="{CF01D6C7-83BA-40D5-B6A7-C6E24C9559C7}" type="pres">
      <dgm:prSet presAssocID="{1CED1F4A-60A0-4CCC-AC6E-1C16CA8D81FA}" presName="rootText" presStyleLbl="node4" presStyleIdx="17" presStyleCnt="49" custLinFactNeighborX="-1176" custLinFactNeighborY="2556">
        <dgm:presLayoutVars>
          <dgm:chPref val="3"/>
        </dgm:presLayoutVars>
      </dgm:prSet>
      <dgm:spPr/>
    </dgm:pt>
    <dgm:pt modelId="{DD2F91F9-1880-4047-9DA5-E8AF07F76DAE}" type="pres">
      <dgm:prSet presAssocID="{1CED1F4A-60A0-4CCC-AC6E-1C16CA8D81FA}" presName="rootConnector" presStyleLbl="node4" presStyleIdx="17" presStyleCnt="49"/>
      <dgm:spPr/>
    </dgm:pt>
    <dgm:pt modelId="{3E95D79B-AD32-44CA-B0C1-EAF46FCB3EFF}" type="pres">
      <dgm:prSet presAssocID="{1CED1F4A-60A0-4CCC-AC6E-1C16CA8D81FA}" presName="hierChild4" presStyleCnt="0"/>
      <dgm:spPr/>
    </dgm:pt>
    <dgm:pt modelId="{8DDEA4CF-DE9A-48C4-A18B-CDF7510BD04B}" type="pres">
      <dgm:prSet presAssocID="{1CED1F4A-60A0-4CCC-AC6E-1C16CA8D81FA}" presName="hierChild5" presStyleCnt="0"/>
      <dgm:spPr/>
    </dgm:pt>
    <dgm:pt modelId="{355A53CE-C317-4E84-B6CF-47B38A770F56}" type="pres">
      <dgm:prSet presAssocID="{A6BBB8E6-ED61-4213-BB69-F04F37DED17B}" presName="Name37" presStyleLbl="parChTrans1D4" presStyleIdx="18" presStyleCnt="49"/>
      <dgm:spPr/>
    </dgm:pt>
    <dgm:pt modelId="{CBFCCA18-6613-400D-897E-28B6DE61D558}" type="pres">
      <dgm:prSet presAssocID="{1C2A5228-08AA-414C-AFE0-80DC79B1121B}" presName="hierRoot2" presStyleCnt="0">
        <dgm:presLayoutVars>
          <dgm:hierBranch val="init"/>
        </dgm:presLayoutVars>
      </dgm:prSet>
      <dgm:spPr/>
    </dgm:pt>
    <dgm:pt modelId="{3140CE85-9E9C-4C44-9F66-CF9A4C0ADD72}" type="pres">
      <dgm:prSet presAssocID="{1C2A5228-08AA-414C-AFE0-80DC79B1121B}" presName="rootComposite" presStyleCnt="0"/>
      <dgm:spPr/>
    </dgm:pt>
    <dgm:pt modelId="{25DF6433-E88E-4786-852D-67919B66B892}" type="pres">
      <dgm:prSet presAssocID="{1C2A5228-08AA-414C-AFE0-80DC79B1121B}" presName="rootText" presStyleLbl="node4" presStyleIdx="18" presStyleCnt="49" custLinFactNeighborX="-1176" custLinFactNeighborY="2556">
        <dgm:presLayoutVars>
          <dgm:chPref val="3"/>
        </dgm:presLayoutVars>
      </dgm:prSet>
      <dgm:spPr/>
    </dgm:pt>
    <dgm:pt modelId="{658352E6-3F75-4D14-A027-ADAA9D3ABF03}" type="pres">
      <dgm:prSet presAssocID="{1C2A5228-08AA-414C-AFE0-80DC79B1121B}" presName="rootConnector" presStyleLbl="node4" presStyleIdx="18" presStyleCnt="49"/>
      <dgm:spPr/>
    </dgm:pt>
    <dgm:pt modelId="{3E5A3ABC-DBB2-4C72-8517-F153799A6E83}" type="pres">
      <dgm:prSet presAssocID="{1C2A5228-08AA-414C-AFE0-80DC79B1121B}" presName="hierChild4" presStyleCnt="0"/>
      <dgm:spPr/>
    </dgm:pt>
    <dgm:pt modelId="{CBF655A9-69A3-4811-A421-D0CB2C208AF8}" type="pres">
      <dgm:prSet presAssocID="{1C2A5228-08AA-414C-AFE0-80DC79B1121B}" presName="hierChild5" presStyleCnt="0"/>
      <dgm:spPr/>
    </dgm:pt>
    <dgm:pt modelId="{53602701-B7BD-4097-8F1F-FA3BFC394B00}" type="pres">
      <dgm:prSet presAssocID="{01542C27-AE24-4A51-A7DF-8E329D4F678D}" presName="Name37" presStyleLbl="parChTrans1D4" presStyleIdx="19" presStyleCnt="49"/>
      <dgm:spPr/>
    </dgm:pt>
    <dgm:pt modelId="{FADD0EAA-1FC6-49BF-84D7-6E1F274C21C2}" type="pres">
      <dgm:prSet presAssocID="{106E08EF-9FE9-4ADF-BDED-EE4F411AFFD0}" presName="hierRoot2" presStyleCnt="0">
        <dgm:presLayoutVars>
          <dgm:hierBranch val="init"/>
        </dgm:presLayoutVars>
      </dgm:prSet>
      <dgm:spPr/>
    </dgm:pt>
    <dgm:pt modelId="{0AD6553F-C24B-454A-837E-2D19567FE9D2}" type="pres">
      <dgm:prSet presAssocID="{106E08EF-9FE9-4ADF-BDED-EE4F411AFFD0}" presName="rootComposite" presStyleCnt="0"/>
      <dgm:spPr/>
    </dgm:pt>
    <dgm:pt modelId="{09E7475B-E6BF-4174-8727-BD94A1886A8E}" type="pres">
      <dgm:prSet presAssocID="{106E08EF-9FE9-4ADF-BDED-EE4F411AFFD0}" presName="rootText" presStyleLbl="node4" presStyleIdx="19" presStyleCnt="49" custLinFactNeighborX="-1176" custLinFactNeighborY="2556">
        <dgm:presLayoutVars>
          <dgm:chPref val="3"/>
        </dgm:presLayoutVars>
      </dgm:prSet>
      <dgm:spPr/>
    </dgm:pt>
    <dgm:pt modelId="{6F45EABB-C9AD-49A3-B5EB-7D8F4D8D5978}" type="pres">
      <dgm:prSet presAssocID="{106E08EF-9FE9-4ADF-BDED-EE4F411AFFD0}" presName="rootConnector" presStyleLbl="node4" presStyleIdx="19" presStyleCnt="49"/>
      <dgm:spPr/>
    </dgm:pt>
    <dgm:pt modelId="{45170A75-8591-409D-B750-9F32E12C1F8D}" type="pres">
      <dgm:prSet presAssocID="{106E08EF-9FE9-4ADF-BDED-EE4F411AFFD0}" presName="hierChild4" presStyleCnt="0"/>
      <dgm:spPr/>
    </dgm:pt>
    <dgm:pt modelId="{B0F3B017-2B37-4FFE-A9C3-296B2C701521}" type="pres">
      <dgm:prSet presAssocID="{106E08EF-9FE9-4ADF-BDED-EE4F411AFFD0}" presName="hierChild5" presStyleCnt="0"/>
      <dgm:spPr/>
    </dgm:pt>
    <dgm:pt modelId="{83295365-A036-4D0C-9975-C2096EF278E8}" type="pres">
      <dgm:prSet presAssocID="{32F9DC9A-786B-4B3E-8C7B-8BD1B04018F2}" presName="Name37" presStyleLbl="parChTrans1D4" presStyleIdx="20" presStyleCnt="49"/>
      <dgm:spPr/>
    </dgm:pt>
    <dgm:pt modelId="{B3E59520-74B0-4B99-9888-90EACD8881D8}" type="pres">
      <dgm:prSet presAssocID="{2314E581-0178-4E89-8FED-08B235C36E95}" presName="hierRoot2" presStyleCnt="0">
        <dgm:presLayoutVars>
          <dgm:hierBranch val="init"/>
        </dgm:presLayoutVars>
      </dgm:prSet>
      <dgm:spPr/>
    </dgm:pt>
    <dgm:pt modelId="{78E5BBAD-6694-4492-B136-4846DBA71EF0}" type="pres">
      <dgm:prSet presAssocID="{2314E581-0178-4E89-8FED-08B235C36E95}" presName="rootComposite" presStyleCnt="0"/>
      <dgm:spPr/>
    </dgm:pt>
    <dgm:pt modelId="{BFED6867-AA01-4B16-9B03-94536A59C410}" type="pres">
      <dgm:prSet presAssocID="{2314E581-0178-4E89-8FED-08B235C36E95}" presName="rootText" presStyleLbl="node4" presStyleIdx="20" presStyleCnt="49" custLinFactNeighborX="-1176" custLinFactNeighborY="2556">
        <dgm:presLayoutVars>
          <dgm:chPref val="3"/>
        </dgm:presLayoutVars>
      </dgm:prSet>
      <dgm:spPr/>
    </dgm:pt>
    <dgm:pt modelId="{BE5CBE82-30E6-4A1D-AED3-3332815D8B73}" type="pres">
      <dgm:prSet presAssocID="{2314E581-0178-4E89-8FED-08B235C36E95}" presName="rootConnector" presStyleLbl="node4" presStyleIdx="20" presStyleCnt="49"/>
      <dgm:spPr/>
    </dgm:pt>
    <dgm:pt modelId="{F8D9CF92-95EF-4066-BFE1-BF6706B0DAB9}" type="pres">
      <dgm:prSet presAssocID="{2314E581-0178-4E89-8FED-08B235C36E95}" presName="hierChild4" presStyleCnt="0"/>
      <dgm:spPr/>
    </dgm:pt>
    <dgm:pt modelId="{45B3AAD1-A211-4313-A16C-4CC069A62028}" type="pres">
      <dgm:prSet presAssocID="{2314E581-0178-4E89-8FED-08B235C36E95}" presName="hierChild5" presStyleCnt="0"/>
      <dgm:spPr/>
    </dgm:pt>
    <dgm:pt modelId="{CB90E200-6A50-4E47-B88C-E2DCA3CEB2FA}" type="pres">
      <dgm:prSet presAssocID="{84075AAC-8EE6-40B2-9BBF-6D7198D2F47E}" presName="hierChild5" presStyleCnt="0"/>
      <dgm:spPr/>
    </dgm:pt>
    <dgm:pt modelId="{C7C84D1E-1EB6-4D9B-813D-5295DAD03522}" type="pres">
      <dgm:prSet presAssocID="{6F4860F9-6943-4D2F-A184-D376033804D0}" presName="Name37" presStyleLbl="parChTrans1D4" presStyleIdx="21" presStyleCnt="49"/>
      <dgm:spPr/>
    </dgm:pt>
    <dgm:pt modelId="{7D967803-B7BF-4109-881B-F8EA865DD25D}" type="pres">
      <dgm:prSet presAssocID="{CFE21151-83E3-49BA-AE9E-EBF23913F63A}" presName="hierRoot2" presStyleCnt="0">
        <dgm:presLayoutVars>
          <dgm:hierBranch val="init"/>
        </dgm:presLayoutVars>
      </dgm:prSet>
      <dgm:spPr/>
    </dgm:pt>
    <dgm:pt modelId="{390A1599-9870-45D9-84B9-B4BD31D16C21}" type="pres">
      <dgm:prSet presAssocID="{CFE21151-83E3-49BA-AE9E-EBF23913F63A}" presName="rootComposite" presStyleCnt="0"/>
      <dgm:spPr/>
    </dgm:pt>
    <dgm:pt modelId="{9A646B69-94FA-4846-908A-EDF4F6747836}" type="pres">
      <dgm:prSet presAssocID="{CFE21151-83E3-49BA-AE9E-EBF23913F63A}" presName="rootText" presStyleLbl="node4" presStyleIdx="21" presStyleCnt="49">
        <dgm:presLayoutVars>
          <dgm:chPref val="3"/>
        </dgm:presLayoutVars>
      </dgm:prSet>
      <dgm:spPr/>
    </dgm:pt>
    <dgm:pt modelId="{AC2F122C-0D98-472E-B070-8C33600D5D45}" type="pres">
      <dgm:prSet presAssocID="{CFE21151-83E3-49BA-AE9E-EBF23913F63A}" presName="rootConnector" presStyleLbl="node4" presStyleIdx="21" presStyleCnt="49"/>
      <dgm:spPr/>
    </dgm:pt>
    <dgm:pt modelId="{B564E644-9167-4A55-AA52-F6084CBA1BF7}" type="pres">
      <dgm:prSet presAssocID="{CFE21151-83E3-49BA-AE9E-EBF23913F63A}" presName="hierChild4" presStyleCnt="0"/>
      <dgm:spPr/>
    </dgm:pt>
    <dgm:pt modelId="{9916E38D-E370-4D0C-8290-29375898B8B0}" type="pres">
      <dgm:prSet presAssocID="{C52024A9-43F4-4F47-918D-E6675EBE97F2}" presName="Name37" presStyleLbl="parChTrans1D4" presStyleIdx="22" presStyleCnt="49"/>
      <dgm:spPr/>
    </dgm:pt>
    <dgm:pt modelId="{FD825B7B-D62E-4EA9-97F7-F0C798A193B4}" type="pres">
      <dgm:prSet presAssocID="{488183F2-4146-486B-B979-CD7852A05938}" presName="hierRoot2" presStyleCnt="0">
        <dgm:presLayoutVars>
          <dgm:hierBranch val="init"/>
        </dgm:presLayoutVars>
      </dgm:prSet>
      <dgm:spPr/>
    </dgm:pt>
    <dgm:pt modelId="{37CECB1A-37A6-470D-8970-8CE3FACDEEC2}" type="pres">
      <dgm:prSet presAssocID="{488183F2-4146-486B-B979-CD7852A05938}" presName="rootComposite" presStyleCnt="0"/>
      <dgm:spPr/>
    </dgm:pt>
    <dgm:pt modelId="{EAD7D7A2-014D-4473-A2E7-E2B4A11904CF}" type="pres">
      <dgm:prSet presAssocID="{488183F2-4146-486B-B979-CD7852A05938}" presName="rootText" presStyleLbl="node4" presStyleIdx="22" presStyleCnt="49">
        <dgm:presLayoutVars>
          <dgm:chPref val="3"/>
        </dgm:presLayoutVars>
      </dgm:prSet>
      <dgm:spPr/>
    </dgm:pt>
    <dgm:pt modelId="{2BD2DFD2-29BC-4B7A-A77E-36378841A1FA}" type="pres">
      <dgm:prSet presAssocID="{488183F2-4146-486B-B979-CD7852A05938}" presName="rootConnector" presStyleLbl="node4" presStyleIdx="22" presStyleCnt="49"/>
      <dgm:spPr/>
    </dgm:pt>
    <dgm:pt modelId="{722A3540-3DF7-47BC-8C6B-F797AEB93C0A}" type="pres">
      <dgm:prSet presAssocID="{488183F2-4146-486B-B979-CD7852A05938}" presName="hierChild4" presStyleCnt="0"/>
      <dgm:spPr/>
    </dgm:pt>
    <dgm:pt modelId="{7AE54454-F98B-4CF2-9D1E-A10A2C905A45}" type="pres">
      <dgm:prSet presAssocID="{488183F2-4146-486B-B979-CD7852A05938}" presName="hierChild5" presStyleCnt="0"/>
      <dgm:spPr/>
    </dgm:pt>
    <dgm:pt modelId="{207E4E95-DB73-4C31-996F-4213494D0B9E}" type="pres">
      <dgm:prSet presAssocID="{CFE21151-83E3-49BA-AE9E-EBF23913F63A}" presName="hierChild5" presStyleCnt="0"/>
      <dgm:spPr/>
    </dgm:pt>
    <dgm:pt modelId="{D1E680D8-CBF6-4284-9FEA-42E99C01F850}" type="pres">
      <dgm:prSet presAssocID="{5D578FAA-BEC2-4918-95E0-271559C81807}" presName="Name37" presStyleLbl="parChTrans1D4" presStyleIdx="23" presStyleCnt="49"/>
      <dgm:spPr/>
    </dgm:pt>
    <dgm:pt modelId="{72AEB19B-A089-4CDA-B188-19A0E2FBBC55}" type="pres">
      <dgm:prSet presAssocID="{9040DAD8-52F4-4B1A-BD58-2CCD63FDFC0A}" presName="hierRoot2" presStyleCnt="0">
        <dgm:presLayoutVars>
          <dgm:hierBranch val="init"/>
        </dgm:presLayoutVars>
      </dgm:prSet>
      <dgm:spPr/>
    </dgm:pt>
    <dgm:pt modelId="{A798A5C5-14A1-4C65-897E-CEE28BEE9017}" type="pres">
      <dgm:prSet presAssocID="{9040DAD8-52F4-4B1A-BD58-2CCD63FDFC0A}" presName="rootComposite" presStyleCnt="0"/>
      <dgm:spPr/>
    </dgm:pt>
    <dgm:pt modelId="{08A7A37E-960E-422E-A862-CB969F94716C}" type="pres">
      <dgm:prSet presAssocID="{9040DAD8-52F4-4B1A-BD58-2CCD63FDFC0A}" presName="rootText" presStyleLbl="node4" presStyleIdx="23" presStyleCnt="49">
        <dgm:presLayoutVars>
          <dgm:chPref val="3"/>
        </dgm:presLayoutVars>
      </dgm:prSet>
      <dgm:spPr/>
    </dgm:pt>
    <dgm:pt modelId="{214EF6C9-7DE1-4E39-9065-CB26507352C4}" type="pres">
      <dgm:prSet presAssocID="{9040DAD8-52F4-4B1A-BD58-2CCD63FDFC0A}" presName="rootConnector" presStyleLbl="node4" presStyleIdx="23" presStyleCnt="49"/>
      <dgm:spPr/>
    </dgm:pt>
    <dgm:pt modelId="{0D7DF019-3859-4A7F-9439-33FF7F3159BE}" type="pres">
      <dgm:prSet presAssocID="{9040DAD8-52F4-4B1A-BD58-2CCD63FDFC0A}" presName="hierChild4" presStyleCnt="0"/>
      <dgm:spPr/>
    </dgm:pt>
    <dgm:pt modelId="{E112A4C5-3D2B-4257-8513-B59C89B264FE}" type="pres">
      <dgm:prSet presAssocID="{CE61283A-DAB6-4589-81CF-D0C7BF42738B}" presName="Name37" presStyleLbl="parChTrans1D4" presStyleIdx="24" presStyleCnt="49"/>
      <dgm:spPr/>
    </dgm:pt>
    <dgm:pt modelId="{36EF0835-23EB-4B23-946F-311A0D4EE6CE}" type="pres">
      <dgm:prSet presAssocID="{5BFBB047-2F8C-4582-A249-4418FBAAB6BE}" presName="hierRoot2" presStyleCnt="0">
        <dgm:presLayoutVars>
          <dgm:hierBranch val="init"/>
        </dgm:presLayoutVars>
      </dgm:prSet>
      <dgm:spPr/>
    </dgm:pt>
    <dgm:pt modelId="{1600C900-F457-4EF8-82E8-A3C4459C1517}" type="pres">
      <dgm:prSet presAssocID="{5BFBB047-2F8C-4582-A249-4418FBAAB6BE}" presName="rootComposite" presStyleCnt="0"/>
      <dgm:spPr/>
    </dgm:pt>
    <dgm:pt modelId="{C62F7CF4-0074-4714-9DDF-DA4CE048F274}" type="pres">
      <dgm:prSet presAssocID="{5BFBB047-2F8C-4582-A249-4418FBAAB6BE}" presName="rootText" presStyleLbl="node4" presStyleIdx="24" presStyleCnt="49" custLinFactNeighborX="-1176" custLinFactNeighborY="2556">
        <dgm:presLayoutVars>
          <dgm:chPref val="3"/>
        </dgm:presLayoutVars>
      </dgm:prSet>
      <dgm:spPr/>
    </dgm:pt>
    <dgm:pt modelId="{64B6A59E-D10F-46F4-A639-F954802CDB2E}" type="pres">
      <dgm:prSet presAssocID="{5BFBB047-2F8C-4582-A249-4418FBAAB6BE}" presName="rootConnector" presStyleLbl="node4" presStyleIdx="24" presStyleCnt="49"/>
      <dgm:spPr/>
    </dgm:pt>
    <dgm:pt modelId="{51DF70EB-2DBF-45A7-BB97-E7E0118585A2}" type="pres">
      <dgm:prSet presAssocID="{5BFBB047-2F8C-4582-A249-4418FBAAB6BE}" presName="hierChild4" presStyleCnt="0"/>
      <dgm:spPr/>
    </dgm:pt>
    <dgm:pt modelId="{1EB95434-46A7-46F5-AA36-C074F933FE9F}" type="pres">
      <dgm:prSet presAssocID="{5BFBB047-2F8C-4582-A249-4418FBAAB6BE}" presName="hierChild5" presStyleCnt="0"/>
      <dgm:spPr/>
    </dgm:pt>
    <dgm:pt modelId="{06285B3F-C3BD-4798-AF5A-139729185A09}" type="pres">
      <dgm:prSet presAssocID="{EF92D379-6EE7-46CF-BF9F-B670EC1853E0}" presName="Name37" presStyleLbl="parChTrans1D4" presStyleIdx="25" presStyleCnt="49"/>
      <dgm:spPr/>
    </dgm:pt>
    <dgm:pt modelId="{C660C250-8779-4EB0-B583-7614EFE2B89F}" type="pres">
      <dgm:prSet presAssocID="{E8F549D1-6DF9-4B76-84DF-07E2AC060F61}" presName="hierRoot2" presStyleCnt="0">
        <dgm:presLayoutVars>
          <dgm:hierBranch val="init"/>
        </dgm:presLayoutVars>
      </dgm:prSet>
      <dgm:spPr/>
    </dgm:pt>
    <dgm:pt modelId="{CD5CE272-DF35-4D5E-AF41-10021826ECDB}" type="pres">
      <dgm:prSet presAssocID="{E8F549D1-6DF9-4B76-84DF-07E2AC060F61}" presName="rootComposite" presStyleCnt="0"/>
      <dgm:spPr/>
    </dgm:pt>
    <dgm:pt modelId="{34DCA5AF-DAC3-4F27-9A22-6E6E495B280B}" type="pres">
      <dgm:prSet presAssocID="{E8F549D1-6DF9-4B76-84DF-07E2AC060F61}" presName="rootText" presStyleLbl="node4" presStyleIdx="25" presStyleCnt="49" custLinFactNeighborX="-1176" custLinFactNeighborY="2556">
        <dgm:presLayoutVars>
          <dgm:chPref val="3"/>
        </dgm:presLayoutVars>
      </dgm:prSet>
      <dgm:spPr/>
    </dgm:pt>
    <dgm:pt modelId="{6622A8A4-1C74-403A-B6D5-2D06CBA8B6D3}" type="pres">
      <dgm:prSet presAssocID="{E8F549D1-6DF9-4B76-84DF-07E2AC060F61}" presName="rootConnector" presStyleLbl="node4" presStyleIdx="25" presStyleCnt="49"/>
      <dgm:spPr/>
    </dgm:pt>
    <dgm:pt modelId="{B2338C81-4516-48EC-8D5D-494818E07D46}" type="pres">
      <dgm:prSet presAssocID="{E8F549D1-6DF9-4B76-84DF-07E2AC060F61}" presName="hierChild4" presStyleCnt="0"/>
      <dgm:spPr/>
    </dgm:pt>
    <dgm:pt modelId="{7070661A-9C9E-4A86-AC96-5B8861C421D0}" type="pres">
      <dgm:prSet presAssocID="{E8F549D1-6DF9-4B76-84DF-07E2AC060F61}" presName="hierChild5" presStyleCnt="0"/>
      <dgm:spPr/>
    </dgm:pt>
    <dgm:pt modelId="{0922F227-921A-4836-9B20-4930ED773396}" type="pres">
      <dgm:prSet presAssocID="{8F6EDAF9-2F74-417F-A62D-4DB418080B71}" presName="Name37" presStyleLbl="parChTrans1D4" presStyleIdx="26" presStyleCnt="49"/>
      <dgm:spPr/>
    </dgm:pt>
    <dgm:pt modelId="{351EB90E-6632-4E89-B106-D0466B0B181D}" type="pres">
      <dgm:prSet presAssocID="{4B8A02AE-3278-4CAC-922F-EDD7B2EC3C35}" presName="hierRoot2" presStyleCnt="0">
        <dgm:presLayoutVars>
          <dgm:hierBranch val="init"/>
        </dgm:presLayoutVars>
      </dgm:prSet>
      <dgm:spPr/>
    </dgm:pt>
    <dgm:pt modelId="{95714344-443C-467F-82B6-93ECA4B61F61}" type="pres">
      <dgm:prSet presAssocID="{4B8A02AE-3278-4CAC-922F-EDD7B2EC3C35}" presName="rootComposite" presStyleCnt="0"/>
      <dgm:spPr/>
    </dgm:pt>
    <dgm:pt modelId="{155B8914-2638-4972-9940-9A564D5BA8E2}" type="pres">
      <dgm:prSet presAssocID="{4B8A02AE-3278-4CAC-922F-EDD7B2EC3C35}" presName="rootText" presStyleLbl="node4" presStyleIdx="26" presStyleCnt="49" custLinFactNeighborX="-1176" custLinFactNeighborY="2556">
        <dgm:presLayoutVars>
          <dgm:chPref val="3"/>
        </dgm:presLayoutVars>
      </dgm:prSet>
      <dgm:spPr/>
    </dgm:pt>
    <dgm:pt modelId="{0E559BAF-647F-4CE5-ABD2-D31FBC6E6AE7}" type="pres">
      <dgm:prSet presAssocID="{4B8A02AE-3278-4CAC-922F-EDD7B2EC3C35}" presName="rootConnector" presStyleLbl="node4" presStyleIdx="26" presStyleCnt="49"/>
      <dgm:spPr/>
    </dgm:pt>
    <dgm:pt modelId="{F41F5C28-95AF-4A92-B51F-3601D7E01F21}" type="pres">
      <dgm:prSet presAssocID="{4B8A02AE-3278-4CAC-922F-EDD7B2EC3C35}" presName="hierChild4" presStyleCnt="0"/>
      <dgm:spPr/>
    </dgm:pt>
    <dgm:pt modelId="{3BEB94A7-767E-4089-B8F0-A3FBE705281F}" type="pres">
      <dgm:prSet presAssocID="{4B8A02AE-3278-4CAC-922F-EDD7B2EC3C35}" presName="hierChild5" presStyleCnt="0"/>
      <dgm:spPr/>
    </dgm:pt>
    <dgm:pt modelId="{3FF3FB9B-E563-4E58-934A-0DE5C64FB972}" type="pres">
      <dgm:prSet presAssocID="{3D8643E5-A1A9-4001-BE26-AF7CF4161C36}" presName="Name37" presStyleLbl="parChTrans1D4" presStyleIdx="27" presStyleCnt="49"/>
      <dgm:spPr/>
    </dgm:pt>
    <dgm:pt modelId="{79A57F9D-9486-4FE0-86D0-4727EB01D500}" type="pres">
      <dgm:prSet presAssocID="{B019FC27-EE65-48E0-919B-0AA2F17CD411}" presName="hierRoot2" presStyleCnt="0">
        <dgm:presLayoutVars>
          <dgm:hierBranch val="init"/>
        </dgm:presLayoutVars>
      </dgm:prSet>
      <dgm:spPr/>
    </dgm:pt>
    <dgm:pt modelId="{10981F88-90B0-443C-B539-C27743A4B7F6}" type="pres">
      <dgm:prSet presAssocID="{B019FC27-EE65-48E0-919B-0AA2F17CD411}" presName="rootComposite" presStyleCnt="0"/>
      <dgm:spPr/>
    </dgm:pt>
    <dgm:pt modelId="{C101E146-F69C-4F0D-A662-4220217F81E8}" type="pres">
      <dgm:prSet presAssocID="{B019FC27-EE65-48E0-919B-0AA2F17CD411}" presName="rootText" presStyleLbl="node4" presStyleIdx="27" presStyleCnt="49" custLinFactNeighborX="-1176" custLinFactNeighborY="2556">
        <dgm:presLayoutVars>
          <dgm:chPref val="3"/>
        </dgm:presLayoutVars>
      </dgm:prSet>
      <dgm:spPr/>
    </dgm:pt>
    <dgm:pt modelId="{6F115F13-1BD7-4D59-9E5D-7CDBB66BC8EB}" type="pres">
      <dgm:prSet presAssocID="{B019FC27-EE65-48E0-919B-0AA2F17CD411}" presName="rootConnector" presStyleLbl="node4" presStyleIdx="27" presStyleCnt="49"/>
      <dgm:spPr/>
    </dgm:pt>
    <dgm:pt modelId="{F3DAA62D-938C-40BC-B285-431E41C08AE7}" type="pres">
      <dgm:prSet presAssocID="{B019FC27-EE65-48E0-919B-0AA2F17CD411}" presName="hierChild4" presStyleCnt="0"/>
      <dgm:spPr/>
    </dgm:pt>
    <dgm:pt modelId="{4664292A-1038-45C8-B7C1-138B8CAC4E4F}" type="pres">
      <dgm:prSet presAssocID="{B019FC27-EE65-48E0-919B-0AA2F17CD411}" presName="hierChild5" presStyleCnt="0"/>
      <dgm:spPr/>
    </dgm:pt>
    <dgm:pt modelId="{190A3816-DBCE-491A-85CB-CA6E2FC21BC8}" type="pres">
      <dgm:prSet presAssocID="{9040DAD8-52F4-4B1A-BD58-2CCD63FDFC0A}" presName="hierChild5" presStyleCnt="0"/>
      <dgm:spPr/>
    </dgm:pt>
    <dgm:pt modelId="{10B22989-95A3-497B-A75A-907516A4A932}" type="pres">
      <dgm:prSet presAssocID="{2AB72EF8-8361-4B3A-8879-06DAC8AE7DFD}" presName="hierChild5" presStyleCnt="0"/>
      <dgm:spPr/>
    </dgm:pt>
    <dgm:pt modelId="{C77BBE37-75D6-45FF-B855-1A120A88A76E}" type="pres">
      <dgm:prSet presAssocID="{11A85A95-8770-4A59-9F0F-2297CF497905}" presName="Name37" presStyleLbl="parChTrans1D4" presStyleIdx="28" presStyleCnt="49"/>
      <dgm:spPr/>
    </dgm:pt>
    <dgm:pt modelId="{33016B6E-2D36-4049-AF28-22D2C4724835}" type="pres">
      <dgm:prSet presAssocID="{55C96AED-059F-4E3C-B49D-586DF6B21763}" presName="hierRoot2" presStyleCnt="0">
        <dgm:presLayoutVars>
          <dgm:hierBranch val="init"/>
        </dgm:presLayoutVars>
      </dgm:prSet>
      <dgm:spPr/>
    </dgm:pt>
    <dgm:pt modelId="{DE84A21D-0D19-4BF1-89CB-74836E830E96}" type="pres">
      <dgm:prSet presAssocID="{55C96AED-059F-4E3C-B49D-586DF6B21763}" presName="rootComposite" presStyleCnt="0"/>
      <dgm:spPr/>
    </dgm:pt>
    <dgm:pt modelId="{AFA96110-C324-4D55-AB6E-5FE079FBD28F}" type="pres">
      <dgm:prSet presAssocID="{55C96AED-059F-4E3C-B49D-586DF6B21763}" presName="rootText" presStyleLbl="node4" presStyleIdx="28" presStyleCnt="49">
        <dgm:presLayoutVars>
          <dgm:chPref val="3"/>
        </dgm:presLayoutVars>
      </dgm:prSet>
      <dgm:spPr/>
    </dgm:pt>
    <dgm:pt modelId="{2201D515-58DC-485E-BFF1-1DC6EA4B3E34}" type="pres">
      <dgm:prSet presAssocID="{55C96AED-059F-4E3C-B49D-586DF6B21763}" presName="rootConnector" presStyleLbl="node4" presStyleIdx="28" presStyleCnt="49"/>
      <dgm:spPr/>
    </dgm:pt>
    <dgm:pt modelId="{538EFE1D-4992-4F52-BC95-8B17B6540598}" type="pres">
      <dgm:prSet presAssocID="{55C96AED-059F-4E3C-B49D-586DF6B21763}" presName="hierChild4" presStyleCnt="0"/>
      <dgm:spPr/>
    </dgm:pt>
    <dgm:pt modelId="{32E9001E-C857-4688-A749-509D6E3D471F}" type="pres">
      <dgm:prSet presAssocID="{17F373A1-7C1F-448A-8981-59DB1C0A34B5}" presName="Name37" presStyleLbl="parChTrans1D4" presStyleIdx="29" presStyleCnt="49"/>
      <dgm:spPr/>
    </dgm:pt>
    <dgm:pt modelId="{C26111A8-59FD-4FBA-87B5-29CBB28E23A0}" type="pres">
      <dgm:prSet presAssocID="{E333D516-91D0-4B0B-B901-7707F7EBD237}" presName="hierRoot2" presStyleCnt="0">
        <dgm:presLayoutVars>
          <dgm:hierBranch val="init"/>
        </dgm:presLayoutVars>
      </dgm:prSet>
      <dgm:spPr/>
    </dgm:pt>
    <dgm:pt modelId="{9CECE1E0-E6D2-4C20-9475-84B4EA879BC8}" type="pres">
      <dgm:prSet presAssocID="{E333D516-91D0-4B0B-B901-7707F7EBD237}" presName="rootComposite" presStyleCnt="0"/>
      <dgm:spPr/>
    </dgm:pt>
    <dgm:pt modelId="{88098767-F4C3-4B78-8B99-5F36E2B3B899}" type="pres">
      <dgm:prSet presAssocID="{E333D516-91D0-4B0B-B901-7707F7EBD237}" presName="rootText" presStyleLbl="node4" presStyleIdx="29" presStyleCnt="49">
        <dgm:presLayoutVars>
          <dgm:chPref val="3"/>
        </dgm:presLayoutVars>
      </dgm:prSet>
      <dgm:spPr/>
    </dgm:pt>
    <dgm:pt modelId="{54EF1A66-DC62-433A-B0C6-0876A6754033}" type="pres">
      <dgm:prSet presAssocID="{E333D516-91D0-4B0B-B901-7707F7EBD237}" presName="rootConnector" presStyleLbl="node4" presStyleIdx="29" presStyleCnt="49"/>
      <dgm:spPr/>
    </dgm:pt>
    <dgm:pt modelId="{E42A29BE-C580-4CC9-90C2-E654E764E61B}" type="pres">
      <dgm:prSet presAssocID="{E333D516-91D0-4B0B-B901-7707F7EBD237}" presName="hierChild4" presStyleCnt="0"/>
      <dgm:spPr/>
    </dgm:pt>
    <dgm:pt modelId="{FB88B867-2415-45B0-B9F4-31501D91566F}" type="pres">
      <dgm:prSet presAssocID="{171AF3C8-BA54-46BE-A9AE-0670E0B5B813}" presName="Name37" presStyleLbl="parChTrans1D4" presStyleIdx="30" presStyleCnt="49"/>
      <dgm:spPr/>
    </dgm:pt>
    <dgm:pt modelId="{DF333DD9-B64B-4A33-AB83-937A4F8644C2}" type="pres">
      <dgm:prSet presAssocID="{72F6FF0A-6F57-497E-B89A-66C2BE632BCC}" presName="hierRoot2" presStyleCnt="0">
        <dgm:presLayoutVars>
          <dgm:hierBranch val="init"/>
        </dgm:presLayoutVars>
      </dgm:prSet>
      <dgm:spPr/>
    </dgm:pt>
    <dgm:pt modelId="{AA7A1AC8-D008-4ED1-B15B-5679A1534A08}" type="pres">
      <dgm:prSet presAssocID="{72F6FF0A-6F57-497E-B89A-66C2BE632BCC}" presName="rootComposite" presStyleCnt="0"/>
      <dgm:spPr/>
    </dgm:pt>
    <dgm:pt modelId="{751688AC-3CEB-4997-9B1F-FD9E2A63CCFE}" type="pres">
      <dgm:prSet presAssocID="{72F6FF0A-6F57-497E-B89A-66C2BE632BCC}" presName="rootText" presStyleLbl="node4" presStyleIdx="30" presStyleCnt="49">
        <dgm:presLayoutVars>
          <dgm:chPref val="3"/>
        </dgm:presLayoutVars>
      </dgm:prSet>
      <dgm:spPr/>
    </dgm:pt>
    <dgm:pt modelId="{8408474F-441C-432D-AF24-B9C08322BD5F}" type="pres">
      <dgm:prSet presAssocID="{72F6FF0A-6F57-497E-B89A-66C2BE632BCC}" presName="rootConnector" presStyleLbl="node4" presStyleIdx="30" presStyleCnt="49"/>
      <dgm:spPr/>
    </dgm:pt>
    <dgm:pt modelId="{B6ACA63E-60DF-405B-A781-B45AB2AC0318}" type="pres">
      <dgm:prSet presAssocID="{72F6FF0A-6F57-497E-B89A-66C2BE632BCC}" presName="hierChild4" presStyleCnt="0"/>
      <dgm:spPr/>
    </dgm:pt>
    <dgm:pt modelId="{CD3A6B01-63AE-4073-9B24-C1E57AE15DBF}" type="pres">
      <dgm:prSet presAssocID="{72F6FF0A-6F57-497E-B89A-66C2BE632BCC}" presName="hierChild5" presStyleCnt="0"/>
      <dgm:spPr/>
    </dgm:pt>
    <dgm:pt modelId="{BCC76127-651C-4F52-A6EE-694ABA02B3E1}" type="pres">
      <dgm:prSet presAssocID="{E333D516-91D0-4B0B-B901-7707F7EBD237}" presName="hierChild5" presStyleCnt="0"/>
      <dgm:spPr/>
    </dgm:pt>
    <dgm:pt modelId="{487B09C5-4CBD-4A77-8CAD-F35DCDDFF755}" type="pres">
      <dgm:prSet presAssocID="{FCCA3303-65FE-448E-BAC6-2544938C82A4}" presName="Name37" presStyleLbl="parChTrans1D4" presStyleIdx="31" presStyleCnt="49"/>
      <dgm:spPr/>
    </dgm:pt>
    <dgm:pt modelId="{3FF3402A-D484-4015-B480-07CDC1AE2DBD}" type="pres">
      <dgm:prSet presAssocID="{8E776ACC-8713-4A60-A2F0-5307C749A630}" presName="hierRoot2" presStyleCnt="0">
        <dgm:presLayoutVars>
          <dgm:hierBranch val="init"/>
        </dgm:presLayoutVars>
      </dgm:prSet>
      <dgm:spPr/>
    </dgm:pt>
    <dgm:pt modelId="{C8E34A86-7ADF-47EA-9453-28C39EF59CCE}" type="pres">
      <dgm:prSet presAssocID="{8E776ACC-8713-4A60-A2F0-5307C749A630}" presName="rootComposite" presStyleCnt="0"/>
      <dgm:spPr/>
    </dgm:pt>
    <dgm:pt modelId="{429ADC56-4763-44F0-BC82-FF0874F633AE}" type="pres">
      <dgm:prSet presAssocID="{8E776ACC-8713-4A60-A2F0-5307C749A630}" presName="rootText" presStyleLbl="node4" presStyleIdx="31" presStyleCnt="49">
        <dgm:presLayoutVars>
          <dgm:chPref val="3"/>
        </dgm:presLayoutVars>
      </dgm:prSet>
      <dgm:spPr/>
    </dgm:pt>
    <dgm:pt modelId="{D0DE0EC9-ABCB-4EB7-A2F2-3EBFE08DD667}" type="pres">
      <dgm:prSet presAssocID="{8E776ACC-8713-4A60-A2F0-5307C749A630}" presName="rootConnector" presStyleLbl="node4" presStyleIdx="31" presStyleCnt="49"/>
      <dgm:spPr/>
    </dgm:pt>
    <dgm:pt modelId="{A9A57B91-3ECA-436B-9D3A-F3AA1F72F5A1}" type="pres">
      <dgm:prSet presAssocID="{8E776ACC-8713-4A60-A2F0-5307C749A630}" presName="hierChild4" presStyleCnt="0"/>
      <dgm:spPr/>
    </dgm:pt>
    <dgm:pt modelId="{D3854FA0-EE6E-4F3A-8F74-DEBA2C7CDCCB}" type="pres">
      <dgm:prSet presAssocID="{8E776ACC-8713-4A60-A2F0-5307C749A630}" presName="hierChild5" presStyleCnt="0"/>
      <dgm:spPr/>
    </dgm:pt>
    <dgm:pt modelId="{6112C7DB-BD9F-4394-92F4-AF268D1D6879}" type="pres">
      <dgm:prSet presAssocID="{F3ED0ECE-E0CE-47BC-892C-9F28A8E8BC3C}" presName="Name37" presStyleLbl="parChTrans1D4" presStyleIdx="32" presStyleCnt="49"/>
      <dgm:spPr/>
    </dgm:pt>
    <dgm:pt modelId="{3ED44842-C78A-4AA3-9B4D-9156489FEEDD}" type="pres">
      <dgm:prSet presAssocID="{3DC7555E-B380-4EDF-832D-591F886B5A92}" presName="hierRoot2" presStyleCnt="0">
        <dgm:presLayoutVars>
          <dgm:hierBranch val="init"/>
        </dgm:presLayoutVars>
      </dgm:prSet>
      <dgm:spPr/>
    </dgm:pt>
    <dgm:pt modelId="{0A47CC48-5408-47E4-877B-425388C598AB}" type="pres">
      <dgm:prSet presAssocID="{3DC7555E-B380-4EDF-832D-591F886B5A92}" presName="rootComposite" presStyleCnt="0"/>
      <dgm:spPr/>
    </dgm:pt>
    <dgm:pt modelId="{3FABABBF-E38C-47A9-A8C5-6ACCDDA10A23}" type="pres">
      <dgm:prSet presAssocID="{3DC7555E-B380-4EDF-832D-591F886B5A92}" presName="rootText" presStyleLbl="node4" presStyleIdx="32" presStyleCnt="49">
        <dgm:presLayoutVars>
          <dgm:chPref val="3"/>
        </dgm:presLayoutVars>
      </dgm:prSet>
      <dgm:spPr/>
    </dgm:pt>
    <dgm:pt modelId="{506EDDA7-4A19-44CA-AF41-64B54C575ADD}" type="pres">
      <dgm:prSet presAssocID="{3DC7555E-B380-4EDF-832D-591F886B5A92}" presName="rootConnector" presStyleLbl="node4" presStyleIdx="32" presStyleCnt="49"/>
      <dgm:spPr/>
    </dgm:pt>
    <dgm:pt modelId="{7746605D-5515-464C-A504-9E5B4BB67EDB}" type="pres">
      <dgm:prSet presAssocID="{3DC7555E-B380-4EDF-832D-591F886B5A92}" presName="hierChild4" presStyleCnt="0"/>
      <dgm:spPr/>
    </dgm:pt>
    <dgm:pt modelId="{704A76BE-8C2C-466C-89F6-00345E8416A7}" type="pres">
      <dgm:prSet presAssocID="{3DC7555E-B380-4EDF-832D-591F886B5A92}" presName="hierChild5" presStyleCnt="0"/>
      <dgm:spPr/>
    </dgm:pt>
    <dgm:pt modelId="{46FC2B70-5691-4423-8450-6D2056DBB270}" type="pres">
      <dgm:prSet presAssocID="{55C96AED-059F-4E3C-B49D-586DF6B21763}" presName="hierChild5" presStyleCnt="0"/>
      <dgm:spPr/>
    </dgm:pt>
    <dgm:pt modelId="{990AE4C4-3186-49ED-B670-6BE785647C6F}" type="pres">
      <dgm:prSet presAssocID="{FEC0F5B2-83DD-43AC-83A4-8D4EF79FA8EB}" presName="Name37" presStyleLbl="parChTrans1D4" presStyleIdx="33" presStyleCnt="49"/>
      <dgm:spPr/>
    </dgm:pt>
    <dgm:pt modelId="{C0705494-7819-481B-808B-85C9F19CBA18}" type="pres">
      <dgm:prSet presAssocID="{CAE43466-81F4-48FA-8F7D-163F3AED48F3}" presName="hierRoot2" presStyleCnt="0">
        <dgm:presLayoutVars>
          <dgm:hierBranch val="init"/>
        </dgm:presLayoutVars>
      </dgm:prSet>
      <dgm:spPr/>
    </dgm:pt>
    <dgm:pt modelId="{1260A6C3-8FB9-480B-890E-DE823F224286}" type="pres">
      <dgm:prSet presAssocID="{CAE43466-81F4-48FA-8F7D-163F3AED48F3}" presName="rootComposite" presStyleCnt="0"/>
      <dgm:spPr/>
    </dgm:pt>
    <dgm:pt modelId="{819FDC90-434D-42FB-9977-678BEE50485C}" type="pres">
      <dgm:prSet presAssocID="{CAE43466-81F4-48FA-8F7D-163F3AED48F3}" presName="rootText" presStyleLbl="node4" presStyleIdx="33" presStyleCnt="49">
        <dgm:presLayoutVars>
          <dgm:chPref val="3"/>
        </dgm:presLayoutVars>
      </dgm:prSet>
      <dgm:spPr/>
    </dgm:pt>
    <dgm:pt modelId="{F5BCD562-71BF-46AD-87FF-160BA96A4D0B}" type="pres">
      <dgm:prSet presAssocID="{CAE43466-81F4-48FA-8F7D-163F3AED48F3}" presName="rootConnector" presStyleLbl="node4" presStyleIdx="33" presStyleCnt="49"/>
      <dgm:spPr/>
    </dgm:pt>
    <dgm:pt modelId="{D5D66630-8B9E-41E5-B82F-0B64399A5910}" type="pres">
      <dgm:prSet presAssocID="{CAE43466-81F4-48FA-8F7D-163F3AED48F3}" presName="hierChild4" presStyleCnt="0"/>
      <dgm:spPr/>
    </dgm:pt>
    <dgm:pt modelId="{AFD1BB6F-3DAE-40CC-AB36-9CCE50913801}" type="pres">
      <dgm:prSet presAssocID="{994A6B79-A79C-446C-B548-55ED18539B40}" presName="Name37" presStyleLbl="parChTrans1D4" presStyleIdx="34" presStyleCnt="49"/>
      <dgm:spPr/>
    </dgm:pt>
    <dgm:pt modelId="{94FEFF4B-43A6-4860-80D8-55DA185F11DC}" type="pres">
      <dgm:prSet presAssocID="{74EC4B11-AE87-42A3-9D22-4BE73E1041D2}" presName="hierRoot2" presStyleCnt="0">
        <dgm:presLayoutVars>
          <dgm:hierBranch val="init"/>
        </dgm:presLayoutVars>
      </dgm:prSet>
      <dgm:spPr/>
    </dgm:pt>
    <dgm:pt modelId="{FB29A66D-2C2A-45FA-A950-BCD464733845}" type="pres">
      <dgm:prSet presAssocID="{74EC4B11-AE87-42A3-9D22-4BE73E1041D2}" presName="rootComposite" presStyleCnt="0"/>
      <dgm:spPr/>
    </dgm:pt>
    <dgm:pt modelId="{805FF951-F646-46A6-BBC8-80A8E6AB0639}" type="pres">
      <dgm:prSet presAssocID="{74EC4B11-AE87-42A3-9D22-4BE73E1041D2}" presName="rootText" presStyleLbl="node4" presStyleIdx="34" presStyleCnt="49" custScaleX="134207" custScaleY="122813">
        <dgm:presLayoutVars>
          <dgm:chPref val="3"/>
        </dgm:presLayoutVars>
      </dgm:prSet>
      <dgm:spPr/>
    </dgm:pt>
    <dgm:pt modelId="{62586880-2201-44EF-96EB-731DC39FBECE}" type="pres">
      <dgm:prSet presAssocID="{74EC4B11-AE87-42A3-9D22-4BE73E1041D2}" presName="rootConnector" presStyleLbl="node4" presStyleIdx="34" presStyleCnt="49"/>
      <dgm:spPr/>
    </dgm:pt>
    <dgm:pt modelId="{BF9656FF-5E2C-4B94-9D53-814994A43A1B}" type="pres">
      <dgm:prSet presAssocID="{74EC4B11-AE87-42A3-9D22-4BE73E1041D2}" presName="hierChild4" presStyleCnt="0"/>
      <dgm:spPr/>
    </dgm:pt>
    <dgm:pt modelId="{016993DE-1EAC-4DD7-9B6B-B101DBC35BCE}" type="pres">
      <dgm:prSet presAssocID="{76B58E83-70E9-4585-B977-937D9795924F}" presName="Name37" presStyleLbl="parChTrans1D4" presStyleIdx="35" presStyleCnt="49"/>
      <dgm:spPr/>
    </dgm:pt>
    <dgm:pt modelId="{841E85CC-F58C-4658-A4DB-A5D4C6393355}" type="pres">
      <dgm:prSet presAssocID="{B9FF50A1-B2E8-4FB6-8F0D-5372850AC1C2}" presName="hierRoot2" presStyleCnt="0">
        <dgm:presLayoutVars>
          <dgm:hierBranch val="init"/>
        </dgm:presLayoutVars>
      </dgm:prSet>
      <dgm:spPr/>
    </dgm:pt>
    <dgm:pt modelId="{E12F05B2-D91A-4F1B-AC9E-48837A2D0E3C}" type="pres">
      <dgm:prSet presAssocID="{B9FF50A1-B2E8-4FB6-8F0D-5372850AC1C2}" presName="rootComposite" presStyleCnt="0"/>
      <dgm:spPr/>
    </dgm:pt>
    <dgm:pt modelId="{69F25672-7D47-4DE3-B152-1BC6AA25605F}" type="pres">
      <dgm:prSet presAssocID="{B9FF50A1-B2E8-4FB6-8F0D-5372850AC1C2}" presName="rootText" presStyleLbl="node4" presStyleIdx="35" presStyleCnt="49">
        <dgm:presLayoutVars>
          <dgm:chPref val="3"/>
        </dgm:presLayoutVars>
      </dgm:prSet>
      <dgm:spPr/>
    </dgm:pt>
    <dgm:pt modelId="{7B44CD6E-1C90-43EF-ADA5-F3C41353F5E8}" type="pres">
      <dgm:prSet presAssocID="{B9FF50A1-B2E8-4FB6-8F0D-5372850AC1C2}" presName="rootConnector" presStyleLbl="node4" presStyleIdx="35" presStyleCnt="49"/>
      <dgm:spPr/>
    </dgm:pt>
    <dgm:pt modelId="{71813BA3-1978-404C-ABF8-CB160FBC17C5}" type="pres">
      <dgm:prSet presAssocID="{B9FF50A1-B2E8-4FB6-8F0D-5372850AC1C2}" presName="hierChild4" presStyleCnt="0"/>
      <dgm:spPr/>
    </dgm:pt>
    <dgm:pt modelId="{9A8477C9-C9D6-445B-B22E-9088D6C9392D}" type="pres">
      <dgm:prSet presAssocID="{B9FF50A1-B2E8-4FB6-8F0D-5372850AC1C2}" presName="hierChild5" presStyleCnt="0"/>
      <dgm:spPr/>
    </dgm:pt>
    <dgm:pt modelId="{EBF0DD73-7997-40BD-ACC4-F5C6E13FB4DC}" type="pres">
      <dgm:prSet presAssocID="{C8C4E262-F8A3-43AF-99C8-E911C194EA64}" presName="Name37" presStyleLbl="parChTrans1D4" presStyleIdx="36" presStyleCnt="49"/>
      <dgm:spPr/>
    </dgm:pt>
    <dgm:pt modelId="{C41FF6D7-7D84-4923-A990-E35180E9D7CE}" type="pres">
      <dgm:prSet presAssocID="{FB87294B-105B-414A-9082-5B9B5357CA48}" presName="hierRoot2" presStyleCnt="0">
        <dgm:presLayoutVars>
          <dgm:hierBranch val="init"/>
        </dgm:presLayoutVars>
      </dgm:prSet>
      <dgm:spPr/>
    </dgm:pt>
    <dgm:pt modelId="{CE94FF7A-8171-46E5-9463-865FF5905022}" type="pres">
      <dgm:prSet presAssocID="{FB87294B-105B-414A-9082-5B9B5357CA48}" presName="rootComposite" presStyleCnt="0"/>
      <dgm:spPr/>
    </dgm:pt>
    <dgm:pt modelId="{4B9E2596-C8CF-4920-9C58-674BA4A687C0}" type="pres">
      <dgm:prSet presAssocID="{FB87294B-105B-414A-9082-5B9B5357CA48}" presName="rootText" presStyleLbl="node4" presStyleIdx="36" presStyleCnt="49">
        <dgm:presLayoutVars>
          <dgm:chPref val="3"/>
        </dgm:presLayoutVars>
      </dgm:prSet>
      <dgm:spPr/>
    </dgm:pt>
    <dgm:pt modelId="{8819CDCE-FDDA-45EC-944B-3F1CEFE16E6D}" type="pres">
      <dgm:prSet presAssocID="{FB87294B-105B-414A-9082-5B9B5357CA48}" presName="rootConnector" presStyleLbl="node4" presStyleIdx="36" presStyleCnt="49"/>
      <dgm:spPr/>
    </dgm:pt>
    <dgm:pt modelId="{65FCDCD7-FF3E-4088-8F65-78BF5B1440BC}" type="pres">
      <dgm:prSet presAssocID="{FB87294B-105B-414A-9082-5B9B5357CA48}" presName="hierChild4" presStyleCnt="0"/>
      <dgm:spPr/>
    </dgm:pt>
    <dgm:pt modelId="{9B63182B-4E30-4648-92D6-645A9046D9E9}" type="pres">
      <dgm:prSet presAssocID="{FB87294B-105B-414A-9082-5B9B5357CA48}" presName="hierChild5" presStyleCnt="0"/>
      <dgm:spPr/>
    </dgm:pt>
    <dgm:pt modelId="{68AC266D-C3BE-4E29-BF5E-D125448AE891}" type="pres">
      <dgm:prSet presAssocID="{EFD78D4B-8D83-4FC0-8E12-276E885C829F}" presName="Name37" presStyleLbl="parChTrans1D4" presStyleIdx="37" presStyleCnt="49"/>
      <dgm:spPr/>
    </dgm:pt>
    <dgm:pt modelId="{28F92A48-0961-4CA6-8C38-60905538FC13}" type="pres">
      <dgm:prSet presAssocID="{ACDD7C19-611A-4F4A-84D6-650AED44769A}" presName="hierRoot2" presStyleCnt="0">
        <dgm:presLayoutVars>
          <dgm:hierBranch val="init"/>
        </dgm:presLayoutVars>
      </dgm:prSet>
      <dgm:spPr/>
    </dgm:pt>
    <dgm:pt modelId="{500FE517-27B3-449F-A1C6-99452173E68E}" type="pres">
      <dgm:prSet presAssocID="{ACDD7C19-611A-4F4A-84D6-650AED44769A}" presName="rootComposite" presStyleCnt="0"/>
      <dgm:spPr/>
    </dgm:pt>
    <dgm:pt modelId="{D3AD1ACE-387E-4C1C-8CF3-66837BAFCFE5}" type="pres">
      <dgm:prSet presAssocID="{ACDD7C19-611A-4F4A-84D6-650AED44769A}" presName="rootText" presStyleLbl="node4" presStyleIdx="37" presStyleCnt="49" custScaleX="120201">
        <dgm:presLayoutVars>
          <dgm:chPref val="3"/>
        </dgm:presLayoutVars>
      </dgm:prSet>
      <dgm:spPr/>
    </dgm:pt>
    <dgm:pt modelId="{9701D48C-F6F1-489B-A93C-75BC3FC6E8DE}" type="pres">
      <dgm:prSet presAssocID="{ACDD7C19-611A-4F4A-84D6-650AED44769A}" presName="rootConnector" presStyleLbl="node4" presStyleIdx="37" presStyleCnt="49"/>
      <dgm:spPr/>
    </dgm:pt>
    <dgm:pt modelId="{370BFF2B-56F3-451C-B70D-AF118C2E7051}" type="pres">
      <dgm:prSet presAssocID="{ACDD7C19-611A-4F4A-84D6-650AED44769A}" presName="hierChild4" presStyleCnt="0"/>
      <dgm:spPr/>
    </dgm:pt>
    <dgm:pt modelId="{44EF628B-8C39-44A6-9398-70BF870C7C27}" type="pres">
      <dgm:prSet presAssocID="{ACDD7C19-611A-4F4A-84D6-650AED44769A}" presName="hierChild5" presStyleCnt="0"/>
      <dgm:spPr/>
    </dgm:pt>
    <dgm:pt modelId="{E084B6C0-9DEB-4A76-A280-07A2CE8E404A}" type="pres">
      <dgm:prSet presAssocID="{8488B091-CABB-4317-8A0F-636FF37AD189}" presName="Name37" presStyleLbl="parChTrans1D4" presStyleIdx="38" presStyleCnt="49"/>
      <dgm:spPr/>
    </dgm:pt>
    <dgm:pt modelId="{8359C472-6662-4A5E-84B7-387BD87CBB50}" type="pres">
      <dgm:prSet presAssocID="{5328C53E-B249-4288-AA57-118B20A16735}" presName="hierRoot2" presStyleCnt="0">
        <dgm:presLayoutVars>
          <dgm:hierBranch val="init"/>
        </dgm:presLayoutVars>
      </dgm:prSet>
      <dgm:spPr/>
    </dgm:pt>
    <dgm:pt modelId="{8EB8DD8B-2FB4-4BEF-8320-FE0D0C307AAB}" type="pres">
      <dgm:prSet presAssocID="{5328C53E-B249-4288-AA57-118B20A16735}" presName="rootComposite" presStyleCnt="0"/>
      <dgm:spPr/>
    </dgm:pt>
    <dgm:pt modelId="{4B0DA59E-CF5D-4973-B47E-5DC9E0811AC6}" type="pres">
      <dgm:prSet presAssocID="{5328C53E-B249-4288-AA57-118B20A16735}" presName="rootText" presStyleLbl="node4" presStyleIdx="38" presStyleCnt="49">
        <dgm:presLayoutVars>
          <dgm:chPref val="3"/>
        </dgm:presLayoutVars>
      </dgm:prSet>
      <dgm:spPr/>
    </dgm:pt>
    <dgm:pt modelId="{DC724C65-4EFB-4179-8034-1BFCD7790C3D}" type="pres">
      <dgm:prSet presAssocID="{5328C53E-B249-4288-AA57-118B20A16735}" presName="rootConnector" presStyleLbl="node4" presStyleIdx="38" presStyleCnt="49"/>
      <dgm:spPr/>
    </dgm:pt>
    <dgm:pt modelId="{232629F1-88B2-480A-842A-3EDA9999C95D}" type="pres">
      <dgm:prSet presAssocID="{5328C53E-B249-4288-AA57-118B20A16735}" presName="hierChild4" presStyleCnt="0"/>
      <dgm:spPr/>
    </dgm:pt>
    <dgm:pt modelId="{88B394A5-C64C-4E9F-A7C0-BB8188629F78}" type="pres">
      <dgm:prSet presAssocID="{5328C53E-B249-4288-AA57-118B20A16735}" presName="hierChild5" presStyleCnt="0"/>
      <dgm:spPr/>
    </dgm:pt>
    <dgm:pt modelId="{B31510A6-3D00-4279-9690-B9BA4CF70B4F}" type="pres">
      <dgm:prSet presAssocID="{7C9AFCAB-3500-4C4A-BBF4-693A24A4E875}" presName="Name37" presStyleLbl="parChTrans1D4" presStyleIdx="39" presStyleCnt="49"/>
      <dgm:spPr/>
    </dgm:pt>
    <dgm:pt modelId="{9DCE4EB8-7FF5-46E2-A35E-650DCB9B1C25}" type="pres">
      <dgm:prSet presAssocID="{C5421A9C-D5A7-46BF-BF44-DF89689462CB}" presName="hierRoot2" presStyleCnt="0">
        <dgm:presLayoutVars>
          <dgm:hierBranch val="init"/>
        </dgm:presLayoutVars>
      </dgm:prSet>
      <dgm:spPr/>
    </dgm:pt>
    <dgm:pt modelId="{77E6C058-9B9F-4E8C-898E-EDA03C7E24A1}" type="pres">
      <dgm:prSet presAssocID="{C5421A9C-D5A7-46BF-BF44-DF89689462CB}" presName="rootComposite" presStyleCnt="0"/>
      <dgm:spPr/>
    </dgm:pt>
    <dgm:pt modelId="{825DE1FB-3863-4E34-A966-38A31635A91A}" type="pres">
      <dgm:prSet presAssocID="{C5421A9C-D5A7-46BF-BF44-DF89689462CB}" presName="rootText" presStyleLbl="node4" presStyleIdx="39" presStyleCnt="49">
        <dgm:presLayoutVars>
          <dgm:chPref val="3"/>
        </dgm:presLayoutVars>
      </dgm:prSet>
      <dgm:spPr/>
    </dgm:pt>
    <dgm:pt modelId="{34479953-EB8C-4249-AEF1-A4250A99C5D3}" type="pres">
      <dgm:prSet presAssocID="{C5421A9C-D5A7-46BF-BF44-DF89689462CB}" presName="rootConnector" presStyleLbl="node4" presStyleIdx="39" presStyleCnt="49"/>
      <dgm:spPr/>
    </dgm:pt>
    <dgm:pt modelId="{1B100721-A3A2-42EC-8775-C4DAA95DEFB3}" type="pres">
      <dgm:prSet presAssocID="{C5421A9C-D5A7-46BF-BF44-DF89689462CB}" presName="hierChild4" presStyleCnt="0"/>
      <dgm:spPr/>
    </dgm:pt>
    <dgm:pt modelId="{DB3C8BDB-64D3-4E66-BEAC-67D4B560CE23}" type="pres">
      <dgm:prSet presAssocID="{C5421A9C-D5A7-46BF-BF44-DF89689462CB}" presName="hierChild5" presStyleCnt="0"/>
      <dgm:spPr/>
    </dgm:pt>
    <dgm:pt modelId="{E6CF8C5F-05F9-4DF1-9AA1-4B0F4562BCF4}" type="pres">
      <dgm:prSet presAssocID="{74EC4B11-AE87-42A3-9D22-4BE73E1041D2}" presName="hierChild5" presStyleCnt="0"/>
      <dgm:spPr/>
    </dgm:pt>
    <dgm:pt modelId="{A3E696F1-2D78-4736-B779-93AFCB2634F6}" type="pres">
      <dgm:prSet presAssocID="{CAE43466-81F4-48FA-8F7D-163F3AED48F3}" presName="hierChild5" presStyleCnt="0"/>
      <dgm:spPr/>
    </dgm:pt>
    <dgm:pt modelId="{7DCC3F9D-35D8-4627-ADCF-2C554FA815EC}" type="pres">
      <dgm:prSet presAssocID="{07181919-056B-42C3-B3DB-CA5DDDB5CFE4}" presName="Name37" presStyleLbl="parChTrans1D4" presStyleIdx="40" presStyleCnt="49"/>
      <dgm:spPr/>
    </dgm:pt>
    <dgm:pt modelId="{47EB4581-57B5-4C91-944A-FDA70B1368C6}" type="pres">
      <dgm:prSet presAssocID="{1AF6D648-4E65-4985-A71A-D2B041C5EAF5}" presName="hierRoot2" presStyleCnt="0">
        <dgm:presLayoutVars>
          <dgm:hierBranch val="init"/>
        </dgm:presLayoutVars>
      </dgm:prSet>
      <dgm:spPr/>
    </dgm:pt>
    <dgm:pt modelId="{2E2B0783-2348-4877-BA0D-453853B1231E}" type="pres">
      <dgm:prSet presAssocID="{1AF6D648-4E65-4985-A71A-D2B041C5EAF5}" presName="rootComposite" presStyleCnt="0"/>
      <dgm:spPr/>
    </dgm:pt>
    <dgm:pt modelId="{C2CE5C6B-B9A4-4D70-81DD-548613C8DC2A}" type="pres">
      <dgm:prSet presAssocID="{1AF6D648-4E65-4985-A71A-D2B041C5EAF5}" presName="rootText" presStyleLbl="node4" presStyleIdx="40" presStyleCnt="49">
        <dgm:presLayoutVars>
          <dgm:chPref val="3"/>
        </dgm:presLayoutVars>
      </dgm:prSet>
      <dgm:spPr/>
    </dgm:pt>
    <dgm:pt modelId="{2FE18BDE-0F04-457C-8ACB-CB46ED99B72D}" type="pres">
      <dgm:prSet presAssocID="{1AF6D648-4E65-4985-A71A-D2B041C5EAF5}" presName="rootConnector" presStyleLbl="node4" presStyleIdx="40" presStyleCnt="49"/>
      <dgm:spPr/>
    </dgm:pt>
    <dgm:pt modelId="{F925020F-0849-4CC1-AA02-ECEDB298B403}" type="pres">
      <dgm:prSet presAssocID="{1AF6D648-4E65-4985-A71A-D2B041C5EAF5}" presName="hierChild4" presStyleCnt="0"/>
      <dgm:spPr/>
    </dgm:pt>
    <dgm:pt modelId="{D532AAD7-A7D9-4B79-B6F2-FCDFD6529F66}" type="pres">
      <dgm:prSet presAssocID="{E6458522-0729-4997-8C7D-788EA7B7501D}" presName="Name37" presStyleLbl="parChTrans1D4" presStyleIdx="41" presStyleCnt="49"/>
      <dgm:spPr/>
    </dgm:pt>
    <dgm:pt modelId="{FBAE4CE7-532F-4235-B911-74227A06AF45}" type="pres">
      <dgm:prSet presAssocID="{B8FC7835-FC1C-46A3-92B8-48DB5CE1C4DF}" presName="hierRoot2" presStyleCnt="0">
        <dgm:presLayoutVars>
          <dgm:hierBranch val="init"/>
        </dgm:presLayoutVars>
      </dgm:prSet>
      <dgm:spPr/>
    </dgm:pt>
    <dgm:pt modelId="{236E63D6-B6E2-47C4-9B11-3DD900E28BB3}" type="pres">
      <dgm:prSet presAssocID="{B8FC7835-FC1C-46A3-92B8-48DB5CE1C4DF}" presName="rootComposite" presStyleCnt="0"/>
      <dgm:spPr/>
    </dgm:pt>
    <dgm:pt modelId="{C9FF7860-3F75-42EE-96A5-8C88C7764B59}" type="pres">
      <dgm:prSet presAssocID="{B8FC7835-FC1C-46A3-92B8-48DB5CE1C4DF}" presName="rootText" presStyleLbl="node4" presStyleIdx="41" presStyleCnt="49">
        <dgm:presLayoutVars>
          <dgm:chPref val="3"/>
        </dgm:presLayoutVars>
      </dgm:prSet>
      <dgm:spPr/>
    </dgm:pt>
    <dgm:pt modelId="{964E9F45-746C-47CC-8966-B1B6D1D0FB0C}" type="pres">
      <dgm:prSet presAssocID="{B8FC7835-FC1C-46A3-92B8-48DB5CE1C4DF}" presName="rootConnector" presStyleLbl="node4" presStyleIdx="41" presStyleCnt="49"/>
      <dgm:spPr/>
    </dgm:pt>
    <dgm:pt modelId="{BCF41785-22E8-4759-911D-43B75B134E54}" type="pres">
      <dgm:prSet presAssocID="{B8FC7835-FC1C-46A3-92B8-48DB5CE1C4DF}" presName="hierChild4" presStyleCnt="0"/>
      <dgm:spPr/>
    </dgm:pt>
    <dgm:pt modelId="{75FE021A-885B-468E-85A4-2D8FE0CF4E3F}" type="pres">
      <dgm:prSet presAssocID="{1C3FBA88-7DA0-4A1B-92D1-2894BABBCABA}" presName="Name37" presStyleLbl="parChTrans1D4" presStyleIdx="42" presStyleCnt="49"/>
      <dgm:spPr/>
    </dgm:pt>
    <dgm:pt modelId="{E30CD0B2-E45A-40E3-9AC8-C76A5FA4E4C7}" type="pres">
      <dgm:prSet presAssocID="{6E4CC4E2-023E-4598-8BAE-3DC40CA53D52}" presName="hierRoot2" presStyleCnt="0">
        <dgm:presLayoutVars>
          <dgm:hierBranch val="init"/>
        </dgm:presLayoutVars>
      </dgm:prSet>
      <dgm:spPr/>
    </dgm:pt>
    <dgm:pt modelId="{0A18A425-FCAD-4835-B63C-44EDFCD68125}" type="pres">
      <dgm:prSet presAssocID="{6E4CC4E2-023E-4598-8BAE-3DC40CA53D52}" presName="rootComposite" presStyleCnt="0"/>
      <dgm:spPr/>
    </dgm:pt>
    <dgm:pt modelId="{54030FCD-8B87-4540-B45F-04BF53ACC683}" type="pres">
      <dgm:prSet presAssocID="{6E4CC4E2-023E-4598-8BAE-3DC40CA53D52}" presName="rootText" presStyleLbl="node4" presStyleIdx="42" presStyleCnt="49">
        <dgm:presLayoutVars>
          <dgm:chPref val="3"/>
        </dgm:presLayoutVars>
      </dgm:prSet>
      <dgm:spPr/>
    </dgm:pt>
    <dgm:pt modelId="{287E0502-E980-4B15-B85B-F5D3438C837D}" type="pres">
      <dgm:prSet presAssocID="{6E4CC4E2-023E-4598-8BAE-3DC40CA53D52}" presName="rootConnector" presStyleLbl="node4" presStyleIdx="42" presStyleCnt="49"/>
      <dgm:spPr/>
    </dgm:pt>
    <dgm:pt modelId="{B278D9BB-3482-4A23-A981-739210591CCB}" type="pres">
      <dgm:prSet presAssocID="{6E4CC4E2-023E-4598-8BAE-3DC40CA53D52}" presName="hierChild4" presStyleCnt="0"/>
      <dgm:spPr/>
    </dgm:pt>
    <dgm:pt modelId="{2E1824ED-1F06-4A3B-9FBF-31733F456C09}" type="pres">
      <dgm:prSet presAssocID="{74D07E7C-BF28-4E4E-A48E-C6A148910CDD}" presName="Name37" presStyleLbl="parChTrans1D4" presStyleIdx="43" presStyleCnt="49"/>
      <dgm:spPr/>
    </dgm:pt>
    <dgm:pt modelId="{EE676E3A-C81B-4F27-988B-E8768AB6E43C}" type="pres">
      <dgm:prSet presAssocID="{7943FAD6-1126-4CD9-AE54-CFC7A15EA7C8}" presName="hierRoot2" presStyleCnt="0">
        <dgm:presLayoutVars>
          <dgm:hierBranch val="init"/>
        </dgm:presLayoutVars>
      </dgm:prSet>
      <dgm:spPr/>
    </dgm:pt>
    <dgm:pt modelId="{AF30C833-0BDB-4DD3-B0E8-AF748635F1D2}" type="pres">
      <dgm:prSet presAssocID="{7943FAD6-1126-4CD9-AE54-CFC7A15EA7C8}" presName="rootComposite" presStyleCnt="0"/>
      <dgm:spPr/>
    </dgm:pt>
    <dgm:pt modelId="{A7120583-FDB3-4DF7-8779-6F3E15E5A9C3}" type="pres">
      <dgm:prSet presAssocID="{7943FAD6-1126-4CD9-AE54-CFC7A15EA7C8}" presName="rootText" presStyleLbl="node4" presStyleIdx="43" presStyleCnt="49">
        <dgm:presLayoutVars>
          <dgm:chPref val="3"/>
        </dgm:presLayoutVars>
      </dgm:prSet>
      <dgm:spPr/>
    </dgm:pt>
    <dgm:pt modelId="{13B4FB60-7EFB-4630-90E6-8BE44599A94F}" type="pres">
      <dgm:prSet presAssocID="{7943FAD6-1126-4CD9-AE54-CFC7A15EA7C8}" presName="rootConnector" presStyleLbl="node4" presStyleIdx="43" presStyleCnt="49"/>
      <dgm:spPr/>
    </dgm:pt>
    <dgm:pt modelId="{7D3E0FA6-F370-42E3-8E93-E938EBFC2BCF}" type="pres">
      <dgm:prSet presAssocID="{7943FAD6-1126-4CD9-AE54-CFC7A15EA7C8}" presName="hierChild4" presStyleCnt="0"/>
      <dgm:spPr/>
    </dgm:pt>
    <dgm:pt modelId="{0D7CF416-0D52-4FD9-A7A3-C841E843D3F6}" type="pres">
      <dgm:prSet presAssocID="{7943FAD6-1126-4CD9-AE54-CFC7A15EA7C8}" presName="hierChild5" presStyleCnt="0"/>
      <dgm:spPr/>
    </dgm:pt>
    <dgm:pt modelId="{AF6C8440-67D6-4149-9FC2-C8673790867E}" type="pres">
      <dgm:prSet presAssocID="{A56A734A-B105-41AE-A82F-77E186C6AC49}" presName="Name37" presStyleLbl="parChTrans1D4" presStyleIdx="44" presStyleCnt="49"/>
      <dgm:spPr/>
    </dgm:pt>
    <dgm:pt modelId="{7779FD8C-F573-42B9-84D5-D92C3047C3BC}" type="pres">
      <dgm:prSet presAssocID="{2C46F0D6-26A4-4BB7-890F-A7B5003ABC1C}" presName="hierRoot2" presStyleCnt="0">
        <dgm:presLayoutVars>
          <dgm:hierBranch val="init"/>
        </dgm:presLayoutVars>
      </dgm:prSet>
      <dgm:spPr/>
    </dgm:pt>
    <dgm:pt modelId="{A4E2DB9F-0B47-44A9-8E67-A9555E599186}" type="pres">
      <dgm:prSet presAssocID="{2C46F0D6-26A4-4BB7-890F-A7B5003ABC1C}" presName="rootComposite" presStyleCnt="0"/>
      <dgm:spPr/>
    </dgm:pt>
    <dgm:pt modelId="{EAEC004C-287D-48E8-9D07-49CE1E841466}" type="pres">
      <dgm:prSet presAssocID="{2C46F0D6-26A4-4BB7-890F-A7B5003ABC1C}" presName="rootText" presStyleLbl="node4" presStyleIdx="44" presStyleCnt="49">
        <dgm:presLayoutVars>
          <dgm:chPref val="3"/>
        </dgm:presLayoutVars>
      </dgm:prSet>
      <dgm:spPr/>
    </dgm:pt>
    <dgm:pt modelId="{EFBCCA6F-DB96-4EA8-8418-8F4C1DBAF810}" type="pres">
      <dgm:prSet presAssocID="{2C46F0D6-26A4-4BB7-890F-A7B5003ABC1C}" presName="rootConnector" presStyleLbl="node4" presStyleIdx="44" presStyleCnt="49"/>
      <dgm:spPr/>
    </dgm:pt>
    <dgm:pt modelId="{86D15455-3968-4C7B-8F0E-71DC40721425}" type="pres">
      <dgm:prSet presAssocID="{2C46F0D6-26A4-4BB7-890F-A7B5003ABC1C}" presName="hierChild4" presStyleCnt="0"/>
      <dgm:spPr/>
    </dgm:pt>
    <dgm:pt modelId="{DDC7E076-BF09-4923-B7BC-1CEB94410B58}" type="pres">
      <dgm:prSet presAssocID="{2C46F0D6-26A4-4BB7-890F-A7B5003ABC1C}" presName="hierChild5" presStyleCnt="0"/>
      <dgm:spPr/>
    </dgm:pt>
    <dgm:pt modelId="{A79854DA-557C-41A2-91E3-9E395F328C7F}" type="pres">
      <dgm:prSet presAssocID="{6E4CC4E2-023E-4598-8BAE-3DC40CA53D52}" presName="hierChild5" presStyleCnt="0"/>
      <dgm:spPr/>
    </dgm:pt>
    <dgm:pt modelId="{9B057515-6F8A-45C6-BD03-23FD08DFA414}" type="pres">
      <dgm:prSet presAssocID="{B8FC7835-FC1C-46A3-92B8-48DB5CE1C4DF}" presName="hierChild5" presStyleCnt="0"/>
      <dgm:spPr/>
    </dgm:pt>
    <dgm:pt modelId="{92BFF0E2-A89B-4394-9E70-7235585A7D95}" type="pres">
      <dgm:prSet presAssocID="{651541A1-180E-44FB-8FA4-E71761308A4D}" presName="Name37" presStyleLbl="parChTrans1D4" presStyleIdx="45" presStyleCnt="49"/>
      <dgm:spPr/>
    </dgm:pt>
    <dgm:pt modelId="{11413CFB-B7FD-4B8E-8ECB-4C6F1ED9E8B8}" type="pres">
      <dgm:prSet presAssocID="{2413BF8D-CB27-4BAE-AE97-D4F2C4E49E20}" presName="hierRoot2" presStyleCnt="0">
        <dgm:presLayoutVars>
          <dgm:hierBranch val="init"/>
        </dgm:presLayoutVars>
      </dgm:prSet>
      <dgm:spPr/>
    </dgm:pt>
    <dgm:pt modelId="{03B59E5C-1945-44E1-AFD3-C940357E56E0}" type="pres">
      <dgm:prSet presAssocID="{2413BF8D-CB27-4BAE-AE97-D4F2C4E49E20}" presName="rootComposite" presStyleCnt="0"/>
      <dgm:spPr/>
    </dgm:pt>
    <dgm:pt modelId="{6C34D093-95BB-47EE-81C6-4322AEC68668}" type="pres">
      <dgm:prSet presAssocID="{2413BF8D-CB27-4BAE-AE97-D4F2C4E49E20}" presName="rootText" presStyleLbl="node4" presStyleIdx="45" presStyleCnt="49">
        <dgm:presLayoutVars>
          <dgm:chPref val="3"/>
        </dgm:presLayoutVars>
      </dgm:prSet>
      <dgm:spPr/>
    </dgm:pt>
    <dgm:pt modelId="{D38E679C-E0AC-4F78-8D0C-EDD5DF74B873}" type="pres">
      <dgm:prSet presAssocID="{2413BF8D-CB27-4BAE-AE97-D4F2C4E49E20}" presName="rootConnector" presStyleLbl="node4" presStyleIdx="45" presStyleCnt="49"/>
      <dgm:spPr/>
    </dgm:pt>
    <dgm:pt modelId="{13F37AF9-F49F-4EE3-A52D-29CB16EA7D10}" type="pres">
      <dgm:prSet presAssocID="{2413BF8D-CB27-4BAE-AE97-D4F2C4E49E20}" presName="hierChild4" presStyleCnt="0"/>
      <dgm:spPr/>
    </dgm:pt>
    <dgm:pt modelId="{CAA78EBA-34E5-4628-A6AC-4226B8DBC0D4}" type="pres">
      <dgm:prSet presAssocID="{A9335A08-E78B-49F4-B551-68AC5F6B7E32}" presName="Name37" presStyleLbl="parChTrans1D4" presStyleIdx="46" presStyleCnt="49"/>
      <dgm:spPr/>
    </dgm:pt>
    <dgm:pt modelId="{65215F98-15F4-4B55-83AE-7D7DC2166E51}" type="pres">
      <dgm:prSet presAssocID="{7BA6FC49-0298-41CB-AB0C-3045346F6E36}" presName="hierRoot2" presStyleCnt="0">
        <dgm:presLayoutVars>
          <dgm:hierBranch val="init"/>
        </dgm:presLayoutVars>
      </dgm:prSet>
      <dgm:spPr/>
    </dgm:pt>
    <dgm:pt modelId="{BAC68814-50A3-4E83-AE80-4DB88BA92692}" type="pres">
      <dgm:prSet presAssocID="{7BA6FC49-0298-41CB-AB0C-3045346F6E36}" presName="rootComposite" presStyleCnt="0"/>
      <dgm:spPr/>
    </dgm:pt>
    <dgm:pt modelId="{4D50B4E3-ED66-42BC-A50E-D449DBCE52A1}" type="pres">
      <dgm:prSet presAssocID="{7BA6FC49-0298-41CB-AB0C-3045346F6E36}" presName="rootText" presStyleLbl="node4" presStyleIdx="46" presStyleCnt="49">
        <dgm:presLayoutVars>
          <dgm:chPref val="3"/>
        </dgm:presLayoutVars>
      </dgm:prSet>
      <dgm:spPr/>
    </dgm:pt>
    <dgm:pt modelId="{DF28A533-E391-4B93-8915-F04BDEFAC0CF}" type="pres">
      <dgm:prSet presAssocID="{7BA6FC49-0298-41CB-AB0C-3045346F6E36}" presName="rootConnector" presStyleLbl="node4" presStyleIdx="46" presStyleCnt="49"/>
      <dgm:spPr/>
    </dgm:pt>
    <dgm:pt modelId="{3D41518A-1FCA-4410-8F09-C29673160E36}" type="pres">
      <dgm:prSet presAssocID="{7BA6FC49-0298-41CB-AB0C-3045346F6E36}" presName="hierChild4" presStyleCnt="0"/>
      <dgm:spPr/>
    </dgm:pt>
    <dgm:pt modelId="{BA3AE4CB-17DA-4564-AEBF-582FA0D8F85B}" type="pres">
      <dgm:prSet presAssocID="{7BA6FC49-0298-41CB-AB0C-3045346F6E36}" presName="hierChild5" presStyleCnt="0"/>
      <dgm:spPr/>
    </dgm:pt>
    <dgm:pt modelId="{1495CF2C-D3FD-4520-ACE8-7525D1493C26}" type="pres">
      <dgm:prSet presAssocID="{C74E88D1-A568-4EC4-83F3-E664E427CB02}" presName="Name37" presStyleLbl="parChTrans1D4" presStyleIdx="47" presStyleCnt="49"/>
      <dgm:spPr/>
    </dgm:pt>
    <dgm:pt modelId="{0285E7D9-12CD-472D-B117-266D6F172192}" type="pres">
      <dgm:prSet presAssocID="{92059C84-687A-4D9D-BD71-B81DA54986A4}" presName="hierRoot2" presStyleCnt="0">
        <dgm:presLayoutVars>
          <dgm:hierBranch val="init"/>
        </dgm:presLayoutVars>
      </dgm:prSet>
      <dgm:spPr/>
    </dgm:pt>
    <dgm:pt modelId="{037B4500-1681-4BFA-9C7F-AC5D47E59E53}" type="pres">
      <dgm:prSet presAssocID="{92059C84-687A-4D9D-BD71-B81DA54986A4}" presName="rootComposite" presStyleCnt="0"/>
      <dgm:spPr/>
    </dgm:pt>
    <dgm:pt modelId="{0D29FA2D-A0BE-4980-8FB5-2DE8E2A3E517}" type="pres">
      <dgm:prSet presAssocID="{92059C84-687A-4D9D-BD71-B81DA54986A4}" presName="rootText" presStyleLbl="node4" presStyleIdx="47" presStyleCnt="49">
        <dgm:presLayoutVars>
          <dgm:chPref val="3"/>
        </dgm:presLayoutVars>
      </dgm:prSet>
      <dgm:spPr/>
    </dgm:pt>
    <dgm:pt modelId="{9B46BC4F-0225-4F73-9D95-40D323638B47}" type="pres">
      <dgm:prSet presAssocID="{92059C84-687A-4D9D-BD71-B81DA54986A4}" presName="rootConnector" presStyleLbl="node4" presStyleIdx="47" presStyleCnt="49"/>
      <dgm:spPr/>
    </dgm:pt>
    <dgm:pt modelId="{7BB22AB7-B809-464B-883D-A5DA5D7ABF65}" type="pres">
      <dgm:prSet presAssocID="{92059C84-687A-4D9D-BD71-B81DA54986A4}" presName="hierChild4" presStyleCnt="0"/>
      <dgm:spPr/>
    </dgm:pt>
    <dgm:pt modelId="{EC4B76EF-FE39-454C-8BF5-F97AAFD92509}" type="pres">
      <dgm:prSet presAssocID="{0EA36CB3-A705-41AF-A6BA-1C9B6E275450}" presName="Name37" presStyleLbl="parChTrans1D4" presStyleIdx="48" presStyleCnt="49"/>
      <dgm:spPr/>
    </dgm:pt>
    <dgm:pt modelId="{91E2BAA3-F4EE-4801-AF36-3BC7272F17E4}" type="pres">
      <dgm:prSet presAssocID="{C82475AA-DB67-473A-952E-AB4C5A54FDAB}" presName="hierRoot2" presStyleCnt="0">
        <dgm:presLayoutVars>
          <dgm:hierBranch val="init"/>
        </dgm:presLayoutVars>
      </dgm:prSet>
      <dgm:spPr/>
    </dgm:pt>
    <dgm:pt modelId="{CC5E9761-98DB-4D89-8B18-85C18DDFDFE3}" type="pres">
      <dgm:prSet presAssocID="{C82475AA-DB67-473A-952E-AB4C5A54FDAB}" presName="rootComposite" presStyleCnt="0"/>
      <dgm:spPr/>
    </dgm:pt>
    <dgm:pt modelId="{6F75ED3B-FE42-4488-A574-4AAEBFECFF14}" type="pres">
      <dgm:prSet presAssocID="{C82475AA-DB67-473A-952E-AB4C5A54FDAB}" presName="rootText" presStyleLbl="node4" presStyleIdx="48" presStyleCnt="49">
        <dgm:presLayoutVars>
          <dgm:chPref val="3"/>
        </dgm:presLayoutVars>
      </dgm:prSet>
      <dgm:spPr/>
    </dgm:pt>
    <dgm:pt modelId="{4603F546-DC35-4C1B-A99D-BD5200BBD5C4}" type="pres">
      <dgm:prSet presAssocID="{C82475AA-DB67-473A-952E-AB4C5A54FDAB}" presName="rootConnector" presStyleLbl="node4" presStyleIdx="48" presStyleCnt="49"/>
      <dgm:spPr/>
    </dgm:pt>
    <dgm:pt modelId="{551366AD-B2DF-4AF7-9980-F1CAED013C19}" type="pres">
      <dgm:prSet presAssocID="{C82475AA-DB67-473A-952E-AB4C5A54FDAB}" presName="hierChild4" presStyleCnt="0"/>
      <dgm:spPr/>
    </dgm:pt>
    <dgm:pt modelId="{FCF838D3-E697-4AA1-BAF1-089A4B62E925}" type="pres">
      <dgm:prSet presAssocID="{C82475AA-DB67-473A-952E-AB4C5A54FDAB}" presName="hierChild5" presStyleCnt="0"/>
      <dgm:spPr/>
    </dgm:pt>
    <dgm:pt modelId="{AD954AF0-4626-4169-83F6-B44723C79F5C}" type="pres">
      <dgm:prSet presAssocID="{92059C84-687A-4D9D-BD71-B81DA54986A4}" presName="hierChild5" presStyleCnt="0"/>
      <dgm:spPr/>
    </dgm:pt>
    <dgm:pt modelId="{EDD5B64F-A38C-432E-A269-3EBD1CA58506}" type="pres">
      <dgm:prSet presAssocID="{2413BF8D-CB27-4BAE-AE97-D4F2C4E49E20}" presName="hierChild5" presStyleCnt="0"/>
      <dgm:spPr/>
    </dgm:pt>
    <dgm:pt modelId="{D17A44F0-FBF3-4806-9B8F-DC7D1A9F4701}" type="pres">
      <dgm:prSet presAssocID="{1AF6D648-4E65-4985-A71A-D2B041C5EAF5}" presName="hierChild5" presStyleCnt="0"/>
      <dgm:spPr/>
    </dgm:pt>
    <dgm:pt modelId="{A998333A-1120-4074-B6D6-058B7C786093}" type="pres">
      <dgm:prSet presAssocID="{7637AD32-8E0B-4EAB-928A-DAA35407D69D}" presName="hierChild5" presStyleCnt="0"/>
      <dgm:spPr/>
    </dgm:pt>
    <dgm:pt modelId="{1249C6E3-EE23-47DE-B1E5-57CD40DFFFAB}" type="pres">
      <dgm:prSet presAssocID="{C8C29C6F-3CC4-4748-9156-D15EB0CDE87E}" presName="hierChild5" presStyleCnt="0"/>
      <dgm:spPr/>
    </dgm:pt>
    <dgm:pt modelId="{1BD0A630-59EC-45E9-A3D2-AC1089B01BE7}" type="pres">
      <dgm:prSet presAssocID="{3C8AE34D-7C2F-4771-A16C-846E71081195}" presName="hierChild3" presStyleCnt="0"/>
      <dgm:spPr/>
    </dgm:pt>
  </dgm:ptLst>
  <dgm:cxnLst>
    <dgm:cxn modelId="{C12F1201-D0FC-4FEE-9966-6E55AFAA23B8}" type="presOf" srcId="{549FD9CC-5C2F-4936-B70A-AD500521140B}" destId="{8A24308A-D96D-4BFC-A762-2407B10246C9}" srcOrd="0" destOrd="0" presId="urn:microsoft.com/office/officeart/2005/8/layout/orgChart1"/>
    <dgm:cxn modelId="{C78D9A03-463A-4C31-8C26-F19393598968}" type="presOf" srcId="{C6AD9855-5972-444C-81D4-2C6BE6F89944}" destId="{288D5121-34A4-4337-8F70-AF2392A61451}" srcOrd="0" destOrd="0" presId="urn:microsoft.com/office/officeart/2005/8/layout/orgChart1"/>
    <dgm:cxn modelId="{38680804-765D-4391-AFF5-40060CBC3A19}" type="presOf" srcId="{4D912E9B-70A5-4A6F-8650-49AB7766EABD}" destId="{890E878A-1176-4B36-8EC5-7C07E58A4246}" srcOrd="1" destOrd="0" presId="urn:microsoft.com/office/officeart/2005/8/layout/orgChart1"/>
    <dgm:cxn modelId="{E4AA0F05-3081-4BD6-AEF6-C50BD184EAB3}" srcId="{A4D3C272-108E-4552-B451-7116DD8FB616}" destId="{2858E3A5-05A7-4FC6-B9B6-424E018B462E}" srcOrd="0" destOrd="0" parTransId="{F5B250A1-D95B-4A78-A300-35026ABE0CC1}" sibTransId="{D96E7650-A805-4AAD-A9D2-847D45E60A7B}"/>
    <dgm:cxn modelId="{A4536307-B9BC-48F7-AE80-CEB2E37F1C12}" type="presOf" srcId="{2C46F0D6-26A4-4BB7-890F-A7B5003ABC1C}" destId="{EFBCCA6F-DB96-4EA8-8418-8F4C1DBAF810}" srcOrd="1" destOrd="0" presId="urn:microsoft.com/office/officeart/2005/8/layout/orgChart1"/>
    <dgm:cxn modelId="{55CACB09-D656-4C58-BBA1-2C094F437CC9}" type="presOf" srcId="{8E776ACC-8713-4A60-A2F0-5307C749A630}" destId="{D0DE0EC9-ABCB-4EB7-A2F2-3EBFE08DD667}" srcOrd="1" destOrd="0" presId="urn:microsoft.com/office/officeart/2005/8/layout/orgChart1"/>
    <dgm:cxn modelId="{0ADBC20B-C96C-4913-87D0-E23C9071A075}" type="presOf" srcId="{5276363D-4EC6-4DD9-9185-166AE5AA9FE0}" destId="{BB3ED23D-080C-402E-8FCF-B4E53343ACEF}" srcOrd="0" destOrd="0" presId="urn:microsoft.com/office/officeart/2005/8/layout/orgChart1"/>
    <dgm:cxn modelId="{F23D640E-2673-46CF-B8AC-B57BBCBC0466}" srcId="{F44777CA-D1B4-47FB-9A3A-4DA639E365B8}" destId="{3C8AE34D-7C2F-4771-A16C-846E71081195}" srcOrd="0" destOrd="0" parTransId="{8DD4183E-D25E-4C4A-BBD1-671EB605B07E}" sibTransId="{E54751D5-BEFD-4936-B2B7-9140962EAFEC}"/>
    <dgm:cxn modelId="{22C6E30E-4C36-4714-8D9D-0845A0268626}" type="presOf" srcId="{6F4860F9-6943-4D2F-A184-D376033804D0}" destId="{C7C84D1E-1EB6-4D9B-813D-5295DAD03522}" srcOrd="0" destOrd="0" presId="urn:microsoft.com/office/officeart/2005/8/layout/orgChart1"/>
    <dgm:cxn modelId="{C9D2E90E-DAF2-465E-88B9-A5A1750194A7}" srcId="{CAE43466-81F4-48FA-8F7D-163F3AED48F3}" destId="{74EC4B11-AE87-42A3-9D22-4BE73E1041D2}" srcOrd="0" destOrd="0" parTransId="{994A6B79-A79C-446C-B548-55ED18539B40}" sibTransId="{DC54C12C-228B-44A7-A0FA-7C700FFA1BF9}"/>
    <dgm:cxn modelId="{85549011-88B9-4B71-8B39-F7ED18B0FAA9}" type="presOf" srcId="{FB87294B-105B-414A-9082-5B9B5357CA48}" destId="{4B9E2596-C8CF-4920-9C58-674BA4A687C0}" srcOrd="0" destOrd="0" presId="urn:microsoft.com/office/officeart/2005/8/layout/orgChart1"/>
    <dgm:cxn modelId="{E1635812-204E-4271-8687-B1DA6B8C481A}" type="presOf" srcId="{1C2A5228-08AA-414C-AFE0-80DC79B1121B}" destId="{25DF6433-E88E-4786-852D-67919B66B892}" srcOrd="0" destOrd="0" presId="urn:microsoft.com/office/officeart/2005/8/layout/orgChart1"/>
    <dgm:cxn modelId="{3F832713-78C2-4D47-9DE3-F8D2E32B0A76}" srcId="{FEE5C76E-E207-450A-8035-552EE63D2108}" destId="{C6AD9855-5972-444C-81D4-2C6BE6F89944}" srcOrd="1" destOrd="0" parTransId="{7B3F10A4-EA84-41FA-83BB-B5DBEB9081D5}" sibTransId="{0CBBF451-0915-4E36-8A0E-3A52E27FA0B9}"/>
    <dgm:cxn modelId="{A6BB1814-29C1-4750-8B35-FA3A017B6723}" type="presOf" srcId="{3C79198D-C94B-47C6-97F7-609AD9150E73}" destId="{BE12B7D7-94FF-4FA0-B816-5F82DE2EAE80}" srcOrd="1" destOrd="0" presId="urn:microsoft.com/office/officeart/2005/8/layout/orgChart1"/>
    <dgm:cxn modelId="{78E6F614-87C8-40F3-A4A8-B236B77F95F6}" type="presOf" srcId="{D546F438-D580-45DB-B575-6CDA644CBB19}" destId="{E6AC01FC-31CC-4C62-87C2-9343969D3A4C}" srcOrd="0" destOrd="0" presId="urn:microsoft.com/office/officeart/2005/8/layout/orgChart1"/>
    <dgm:cxn modelId="{E5F61F18-6C12-4F85-BEE8-364D65BC12BA}" type="presOf" srcId="{3DC7555E-B380-4EDF-832D-591F886B5A92}" destId="{506EDDA7-4A19-44CA-AF41-64B54C575ADD}" srcOrd="1" destOrd="0" presId="urn:microsoft.com/office/officeart/2005/8/layout/orgChart1"/>
    <dgm:cxn modelId="{6D848B18-567C-446C-890A-D1026EF01926}" srcId="{6E4CC4E2-023E-4598-8BAE-3DC40CA53D52}" destId="{7943FAD6-1126-4CD9-AE54-CFC7A15EA7C8}" srcOrd="0" destOrd="0" parTransId="{74D07E7C-BF28-4E4E-A48E-C6A148910CDD}" sibTransId="{00634CB7-979C-411B-9568-DA8392BA0CF2}"/>
    <dgm:cxn modelId="{964BF519-580E-4099-BAF8-D21B531FA59A}" type="presOf" srcId="{B82B0B22-9CE4-4818-8DA8-2DFAF79313CB}" destId="{0A5943F3-DB1A-49A2-A7E9-20E09633CB68}" srcOrd="0" destOrd="0" presId="urn:microsoft.com/office/officeart/2005/8/layout/orgChart1"/>
    <dgm:cxn modelId="{7311B11A-B79E-45C4-842D-F89E5B75C27B}" type="presOf" srcId="{44FFFA6D-5A15-4ADE-A6BB-61923A349860}" destId="{75BFA820-5C75-44A3-A004-48077D2921B8}" srcOrd="0" destOrd="0" presId="urn:microsoft.com/office/officeart/2005/8/layout/orgChart1"/>
    <dgm:cxn modelId="{3799801C-768F-40C2-9AEC-0E66FC615331}" type="presOf" srcId="{651541A1-180E-44FB-8FA4-E71761308A4D}" destId="{92BFF0E2-A89B-4394-9E70-7235585A7D95}" srcOrd="0" destOrd="0" presId="urn:microsoft.com/office/officeart/2005/8/layout/orgChart1"/>
    <dgm:cxn modelId="{31CE031D-5533-424E-B355-31E4E438289A}" srcId="{B8FC7835-FC1C-46A3-92B8-48DB5CE1C4DF}" destId="{6E4CC4E2-023E-4598-8BAE-3DC40CA53D52}" srcOrd="0" destOrd="0" parTransId="{1C3FBA88-7DA0-4A1B-92D1-2894BABBCABA}" sibTransId="{6F50FF50-C986-4C84-8563-A3C5A61F5BC0}"/>
    <dgm:cxn modelId="{7F1E5B1D-C62A-40F0-99DB-DCBDF50C7D91}" type="presOf" srcId="{2314E581-0178-4E89-8FED-08B235C36E95}" destId="{BE5CBE82-30E6-4A1D-AED3-3332815D8B73}" srcOrd="1" destOrd="0" presId="urn:microsoft.com/office/officeart/2005/8/layout/orgChart1"/>
    <dgm:cxn modelId="{CB0E891E-4497-42B5-B513-BD13C43EB6DD}" type="presOf" srcId="{C82475AA-DB67-473A-952E-AB4C5A54FDAB}" destId="{6F75ED3B-FE42-4488-A574-4AAEBFECFF14}" srcOrd="0" destOrd="0" presId="urn:microsoft.com/office/officeart/2005/8/layout/orgChart1"/>
    <dgm:cxn modelId="{5609B71F-32A4-4951-94C0-E11B1A0DFB1B}" type="presOf" srcId="{4B8A02AE-3278-4CAC-922F-EDD7B2EC3C35}" destId="{155B8914-2638-4972-9940-9A564D5BA8E2}" srcOrd="0" destOrd="0" presId="urn:microsoft.com/office/officeart/2005/8/layout/orgChart1"/>
    <dgm:cxn modelId="{73364920-249B-4C23-9E56-114D17F50CD0}" type="presOf" srcId="{1EA72639-0BC4-45D3-A978-435F61CEA01B}" destId="{060667A6-E7A8-442B-AF1D-F4DEF56D8F62}" srcOrd="1" destOrd="0" presId="urn:microsoft.com/office/officeart/2005/8/layout/orgChart1"/>
    <dgm:cxn modelId="{344C7222-1BB0-4350-BD3C-56BA79F7C282}" type="presOf" srcId="{74D07E7C-BF28-4E4E-A48E-C6A148910CDD}" destId="{2E1824ED-1F06-4A3B-9FBF-31733F456C09}" srcOrd="0" destOrd="0" presId="urn:microsoft.com/office/officeart/2005/8/layout/orgChart1"/>
    <dgm:cxn modelId="{1F5EDF23-6D30-40E7-BA38-903E7A1AE785}" type="presOf" srcId="{55C96AED-059F-4E3C-B49D-586DF6B21763}" destId="{2201D515-58DC-485E-BFF1-1DC6EA4B3E34}" srcOrd="1" destOrd="0" presId="urn:microsoft.com/office/officeart/2005/8/layout/orgChart1"/>
    <dgm:cxn modelId="{39F42B24-C880-4BDB-9825-DA7A693AAA52}" srcId="{3C79198D-C94B-47C6-97F7-609AD9150E73}" destId="{A4D3C272-108E-4552-B451-7116DD8FB616}" srcOrd="0" destOrd="0" parTransId="{1D921401-2FA2-4064-B6F4-09B7A1E4EAE6}" sibTransId="{6465E468-E184-484F-8EEE-382C4FDE237C}"/>
    <dgm:cxn modelId="{50532525-3377-4DFF-9712-168F871D81F3}" type="presOf" srcId="{3C8AE34D-7C2F-4771-A16C-846E71081195}" destId="{F43DCFD6-6F1C-4765-8E5E-78299D894B3E}" srcOrd="1" destOrd="0" presId="urn:microsoft.com/office/officeart/2005/8/layout/orgChart1"/>
    <dgm:cxn modelId="{D1948A28-1D6C-4D3C-832E-9DE1456D7730}" srcId="{7637AD32-8E0B-4EAB-928A-DAA35407D69D}" destId="{2AB72EF8-8361-4B3A-8879-06DAC8AE7DFD}" srcOrd="1" destOrd="0" parTransId="{934AD9F4-FC84-4CE1-AD73-A2018EA8BD35}" sibTransId="{8E4E6C5A-4C94-45E5-B038-69517B1411B4}"/>
    <dgm:cxn modelId="{90074E2A-AB95-482E-91BF-07ADD4D374E1}" srcId="{C6642EDB-3DDA-4FFD-8CE3-3125BC3894ED}" destId="{FBBAD12A-2F97-4344-948E-C21E1E2519E6}" srcOrd="0" destOrd="0" parTransId="{09108406-2FB4-4E8C-825E-5807CC4FDC7F}" sibTransId="{07C740E5-891A-47F5-8992-B476095D70A5}"/>
    <dgm:cxn modelId="{B4D1EA2A-3840-4D0B-80F3-A978BB61BF7B}" type="presOf" srcId="{7637AD32-8E0B-4EAB-928A-DAA35407D69D}" destId="{3DB83926-72A8-4A83-AEE5-BD4F6277C770}" srcOrd="0" destOrd="0" presId="urn:microsoft.com/office/officeart/2005/8/layout/orgChart1"/>
    <dgm:cxn modelId="{19A34C2D-85CD-486D-829A-8F8B415BB4BC}" type="presOf" srcId="{488183F2-4146-486B-B979-CD7852A05938}" destId="{EAD7D7A2-014D-4473-A2E7-E2B4A11904CF}" srcOrd="0" destOrd="0" presId="urn:microsoft.com/office/officeart/2005/8/layout/orgChart1"/>
    <dgm:cxn modelId="{5FBCA72F-FFD9-462D-AB32-E833705AB6CE}" srcId="{7637AD32-8E0B-4EAB-928A-DAA35407D69D}" destId="{55C96AED-059F-4E3C-B49D-586DF6B21763}" srcOrd="2" destOrd="0" parTransId="{11A85A95-8770-4A59-9F0F-2297CF497905}" sibTransId="{9FBA1ABE-5D16-44FD-AEDB-77196838D62A}"/>
    <dgm:cxn modelId="{F51F0330-FFBF-43B6-9BE2-6AF7B6891C34}" type="presOf" srcId="{18115591-A558-45B6-9DBF-A7DD0A29B0DC}" destId="{14BADC74-CC2A-49C7-898E-0537F1C55908}" srcOrd="0" destOrd="0" presId="urn:microsoft.com/office/officeart/2005/8/layout/orgChart1"/>
    <dgm:cxn modelId="{E882FD30-E701-4416-A290-3851F6E67F53}" type="presOf" srcId="{934AD9F4-FC84-4CE1-AD73-A2018EA8BD35}" destId="{B6E20532-9C67-49AA-BD9A-55E6A77812F8}" srcOrd="0" destOrd="0" presId="urn:microsoft.com/office/officeart/2005/8/layout/orgChart1"/>
    <dgm:cxn modelId="{E227DE31-2207-41C9-B814-BF186E7629BA}" type="presOf" srcId="{5BFBB047-2F8C-4582-A249-4418FBAAB6BE}" destId="{64B6A59E-D10F-46F4-A639-F954802CDB2E}" srcOrd="1" destOrd="0" presId="urn:microsoft.com/office/officeart/2005/8/layout/orgChart1"/>
    <dgm:cxn modelId="{53531532-7C37-46E7-AF36-84565D542546}" type="presOf" srcId="{EF92D379-6EE7-46CF-BF9F-B670EC1853E0}" destId="{06285B3F-C3BD-4798-AF5A-139729185A09}" srcOrd="0" destOrd="0" presId="urn:microsoft.com/office/officeart/2005/8/layout/orgChart1"/>
    <dgm:cxn modelId="{945B4733-8963-498A-B862-2C76F2191349}" type="presOf" srcId="{8E776ACC-8713-4A60-A2F0-5307C749A630}" destId="{429ADC56-4763-44F0-BC82-FF0874F633AE}" srcOrd="0" destOrd="0" presId="urn:microsoft.com/office/officeart/2005/8/layout/orgChart1"/>
    <dgm:cxn modelId="{F1C93E34-0E7E-40FA-BD79-A3FCF79A95C2}" type="presOf" srcId="{CAE43466-81F4-48FA-8F7D-163F3AED48F3}" destId="{F5BCD562-71BF-46AD-87FF-160BA96A4D0B}" srcOrd="1" destOrd="0" presId="urn:microsoft.com/office/officeart/2005/8/layout/orgChart1"/>
    <dgm:cxn modelId="{5B8BBA34-5D96-44AD-AFA4-14B0B62F03AE}" srcId="{84075AAC-8EE6-40B2-9BBF-6D7198D2F47E}" destId="{1CED1F4A-60A0-4CCC-AC6E-1C16CA8D81FA}" srcOrd="2" destOrd="0" parTransId="{5F25E1A8-5285-48E5-8F54-0467B8CE56FC}" sibTransId="{B3699234-6D10-45B8-99E4-CE6F530A4713}"/>
    <dgm:cxn modelId="{A6666236-F069-4A3E-94AE-AE025BAB8046}" srcId="{84075AAC-8EE6-40B2-9BBF-6D7198D2F47E}" destId="{A64826A4-5BC7-4EF8-9CD1-E99A7806AD00}" srcOrd="1" destOrd="0" parTransId="{A239DD97-11A2-49C6-B433-5800AD07901C}" sibTransId="{F87CF793-432A-4A0A-8674-3DAADCA93E9A}"/>
    <dgm:cxn modelId="{B58E2637-BBE4-4CC8-82CD-88D85FFFA8E3}" type="presOf" srcId="{106E08EF-9FE9-4ADF-BDED-EE4F411AFFD0}" destId="{6F45EABB-C9AD-49A3-B5EB-7D8F4D8D5978}" srcOrd="1" destOrd="0" presId="urn:microsoft.com/office/officeart/2005/8/layout/orgChart1"/>
    <dgm:cxn modelId="{1188BA37-EE76-49CC-8612-63936BD2C437}" type="presOf" srcId="{9EECA9EE-E062-48DB-BA4E-81A4CE583F9A}" destId="{B3D38DBB-E135-4D8A-8B7F-801E2F6317A4}" srcOrd="1" destOrd="0" presId="urn:microsoft.com/office/officeart/2005/8/layout/orgChart1"/>
    <dgm:cxn modelId="{7EB94739-D4E6-427F-BA0E-85DE8E044791}" type="presOf" srcId="{74EC4B11-AE87-42A3-9D22-4BE73E1041D2}" destId="{62586880-2201-44EF-96EB-731DC39FBECE}" srcOrd="1" destOrd="0" presId="urn:microsoft.com/office/officeart/2005/8/layout/orgChart1"/>
    <dgm:cxn modelId="{4D06E839-534C-46BD-840F-9E26E55BE1A8}" type="presOf" srcId="{1C2A5228-08AA-414C-AFE0-80DC79B1121B}" destId="{658352E6-3F75-4D14-A027-ADAA9D3ABF03}" srcOrd="1" destOrd="0" presId="urn:microsoft.com/office/officeart/2005/8/layout/orgChart1"/>
    <dgm:cxn modelId="{CBFCDD3A-CC1F-45AF-801A-9A2982791CCA}" type="presOf" srcId="{C8C29C6F-3CC4-4748-9156-D15EB0CDE87E}" destId="{3E74B027-B738-42B6-B547-8BB0BC88E99A}" srcOrd="1" destOrd="0" presId="urn:microsoft.com/office/officeart/2005/8/layout/orgChart1"/>
    <dgm:cxn modelId="{BC6D413D-01C8-4C9C-B3EE-F7939C6D7E7A}" type="presOf" srcId="{B9FF50A1-B2E8-4FB6-8F0D-5372850AC1C2}" destId="{7B44CD6E-1C90-43EF-ADA5-F3C41353F5E8}" srcOrd="1" destOrd="0" presId="urn:microsoft.com/office/officeart/2005/8/layout/orgChart1"/>
    <dgm:cxn modelId="{9DB25F40-F9C1-4E96-8695-EE187DA253A7}" type="presOf" srcId="{F3ED0ECE-E0CE-47BC-892C-9F28A8E8BC3C}" destId="{6112C7DB-BD9F-4394-92F4-AF268D1D6879}" srcOrd="0" destOrd="0" presId="urn:microsoft.com/office/officeart/2005/8/layout/orgChart1"/>
    <dgm:cxn modelId="{CAD74F40-B880-4889-8414-4CB64CA8650A}" srcId="{983C381A-2A05-4EF3-9BD8-BBC320802FC2}" destId="{1EA72639-0BC4-45D3-A978-435F61CEA01B}" srcOrd="0" destOrd="0" parTransId="{E929652B-2A05-44B3-A71A-EE7FE8255BD0}" sibTransId="{51CE0373-F58B-4584-A3C7-422148D2690E}"/>
    <dgm:cxn modelId="{CCF91C5B-959D-4F52-9165-BD754338E4EE}" type="presOf" srcId="{4B8A02AE-3278-4CAC-922F-EDD7B2EC3C35}" destId="{0E559BAF-647F-4CE5-ABD2-D31FBC6E6AE7}" srcOrd="1" destOrd="0" presId="urn:microsoft.com/office/officeart/2005/8/layout/orgChart1"/>
    <dgm:cxn modelId="{354F345B-0D0D-44E2-A2E3-C48249339324}" srcId="{2413BF8D-CB27-4BAE-AE97-D4F2C4E49E20}" destId="{7BA6FC49-0298-41CB-AB0C-3045346F6E36}" srcOrd="0" destOrd="0" parTransId="{A9335A08-E78B-49F4-B551-68AC5F6B7E32}" sibTransId="{C322F77F-D54A-4E0F-9E6D-8AC4D1BD41EA}"/>
    <dgm:cxn modelId="{8AD5A05C-3492-479A-B724-909716B8AB24}" type="presOf" srcId="{5BFBB047-2F8C-4582-A249-4418FBAAB6BE}" destId="{C62F7CF4-0074-4714-9DDF-DA4CE048F274}" srcOrd="0" destOrd="0" presId="urn:microsoft.com/office/officeart/2005/8/layout/orgChart1"/>
    <dgm:cxn modelId="{F062A65C-7A62-4923-A7DD-AA2174D44807}" type="presOf" srcId="{74EC4B11-AE87-42A3-9D22-4BE73E1041D2}" destId="{805FF951-F646-46A6-BBC8-80A8E6AB0639}" srcOrd="0" destOrd="0" presId="urn:microsoft.com/office/officeart/2005/8/layout/orgChart1"/>
    <dgm:cxn modelId="{5CFD7D5E-E488-4D39-9E2C-0164BB0AF3F2}" type="presOf" srcId="{2858E3A5-05A7-4FC6-B9B6-424E018B462E}" destId="{9B93B3C9-07DC-4B18-8122-0466D625DCE4}" srcOrd="1" destOrd="0" presId="urn:microsoft.com/office/officeart/2005/8/layout/orgChart1"/>
    <dgm:cxn modelId="{74258061-D436-4540-A1ED-525A4F4F8E1C}" type="presOf" srcId="{5D16A529-6D65-4E64-9ABC-CB925B951C0F}" destId="{76927B8B-F21C-425C-B6FF-DD12CF6009FC}" srcOrd="0" destOrd="0" presId="urn:microsoft.com/office/officeart/2005/8/layout/orgChart1"/>
    <dgm:cxn modelId="{99329343-DD9D-4F5D-92C6-3A1D28DE3718}" srcId="{AF259579-AC1E-4A1C-BF1F-A385DB9210E2}" destId="{774ECC50-2A1B-483D-9233-6CC6F1033126}" srcOrd="2" destOrd="0" parTransId="{5276363D-4EC6-4DD9-9185-166AE5AA9FE0}" sibTransId="{8FC2BFAD-787F-42E5-93AF-712E060E94B1}"/>
    <dgm:cxn modelId="{25D6C463-8DD6-4ED8-9B05-C399B75DC601}" type="presOf" srcId="{FB87294B-105B-414A-9082-5B9B5357CA48}" destId="{8819CDCE-FDDA-45EC-944B-3F1CEFE16E6D}" srcOrd="1" destOrd="0" presId="urn:microsoft.com/office/officeart/2005/8/layout/orgChart1"/>
    <dgm:cxn modelId="{FADCD163-9421-476B-9575-9B44835D4C09}" type="presOf" srcId="{7943FAD6-1126-4CD9-AE54-CFC7A15EA7C8}" destId="{13B4FB60-7EFB-4630-90E6-8BE44599A94F}" srcOrd="1" destOrd="0" presId="urn:microsoft.com/office/officeart/2005/8/layout/orgChart1"/>
    <dgm:cxn modelId="{46405565-E257-4755-8489-3E5DE1D7F44E}" type="presOf" srcId="{983C381A-2A05-4EF3-9BD8-BBC320802FC2}" destId="{A24698E1-F9B2-4E7A-8495-8208B2C6BBAE}" srcOrd="0" destOrd="0" presId="urn:microsoft.com/office/officeart/2005/8/layout/orgChart1"/>
    <dgm:cxn modelId="{3145DF45-7FA8-4F17-94AE-65792D5FD585}" type="presOf" srcId="{A64826A4-5BC7-4EF8-9CD1-E99A7806AD00}" destId="{73FD8AF1-DEFA-4DCB-BAB6-9ACFAFA509A4}" srcOrd="0" destOrd="0" presId="urn:microsoft.com/office/officeart/2005/8/layout/orgChart1"/>
    <dgm:cxn modelId="{774B1846-6873-48E4-83CF-361F79C8F092}" srcId="{7637AD32-8E0B-4EAB-928A-DAA35407D69D}" destId="{FEE5C76E-E207-450A-8035-552EE63D2108}" srcOrd="0" destOrd="0" parTransId="{21D86872-90DB-4D03-950D-C4964436CDB2}" sibTransId="{7B0718E6-7A75-4E9E-B468-C1EF55251EF2}"/>
    <dgm:cxn modelId="{A0543766-784C-44B6-BF4C-AFE0BAC13423}" type="presOf" srcId="{32F9DC9A-786B-4B3E-8C7B-8BD1B04018F2}" destId="{83295365-A036-4D0C-9975-C2096EF278E8}" srcOrd="0" destOrd="0" presId="urn:microsoft.com/office/officeart/2005/8/layout/orgChart1"/>
    <dgm:cxn modelId="{08CEB866-1ABF-445A-B789-F189EE457F5A}" srcId="{1EA72639-0BC4-45D3-A978-435F61CEA01B}" destId="{4D912E9B-70A5-4A6F-8650-49AB7766EABD}" srcOrd="0" destOrd="0" parTransId="{BFC21FE6-548F-4E81-A2A6-180D46E6801E}" sibTransId="{56CFC083-09D6-45F2-80C3-B03B42ADA352}"/>
    <dgm:cxn modelId="{51D81348-F1D1-49DB-BFD0-F5991DBA9CFE}" type="presOf" srcId="{C52024A9-43F4-4F47-918D-E6675EBE97F2}" destId="{9916E38D-E370-4D0C-8290-29375898B8B0}" srcOrd="0" destOrd="0" presId="urn:microsoft.com/office/officeart/2005/8/layout/orgChart1"/>
    <dgm:cxn modelId="{2D154748-7D46-40AB-8025-B612AA0ED634}" type="presOf" srcId="{17F373A1-7C1F-448A-8981-59DB1C0A34B5}" destId="{32E9001E-C857-4688-A749-509D6E3D471F}" srcOrd="0" destOrd="0" presId="urn:microsoft.com/office/officeart/2005/8/layout/orgChart1"/>
    <dgm:cxn modelId="{E512A46A-D65B-4AE7-B2D4-761F8D93854D}" srcId="{74EC4B11-AE87-42A3-9D22-4BE73E1041D2}" destId="{B9FF50A1-B2E8-4FB6-8F0D-5372850AC1C2}" srcOrd="0" destOrd="0" parTransId="{76B58E83-70E9-4585-B977-937D9795924F}" sibTransId="{FE2963A4-605B-4415-9479-C2C72EBDEF70}"/>
    <dgm:cxn modelId="{17C1CD4A-481C-43E0-A664-EEBC64BF3D50}" type="presOf" srcId="{1AF6D648-4E65-4985-A71A-D2B041C5EAF5}" destId="{2FE18BDE-0F04-457C-8ACB-CB46ED99B72D}" srcOrd="1" destOrd="0" presId="urn:microsoft.com/office/officeart/2005/8/layout/orgChart1"/>
    <dgm:cxn modelId="{6A623A6B-D221-4293-B0F3-18F57F341AC4}" type="presOf" srcId="{B019FC27-EE65-48E0-919B-0AA2F17CD411}" destId="{6F115F13-1BD7-4D59-9E5D-7CDBB66BC8EB}" srcOrd="1" destOrd="0" presId="urn:microsoft.com/office/officeart/2005/8/layout/orgChart1"/>
    <dgm:cxn modelId="{CBCA0B4C-9941-4AE2-99ED-588B059CC9A2}" type="presOf" srcId="{8AF24642-46CD-4D86-8DD8-190D28FD4041}" destId="{C12DBA62-CC68-4480-8593-17B7EF634B28}" srcOrd="0" destOrd="0" presId="urn:microsoft.com/office/officeart/2005/8/layout/orgChart1"/>
    <dgm:cxn modelId="{6D1C636C-6813-4E6E-BE9C-C55FE8E56D3C}" srcId="{2AB72EF8-8361-4B3A-8879-06DAC8AE7DFD}" destId="{84075AAC-8EE6-40B2-9BBF-6D7198D2F47E}" srcOrd="0" destOrd="0" parTransId="{18115591-A558-45B6-9DBF-A7DD0A29B0DC}" sibTransId="{CE9FB3EC-89A0-410C-8CF9-82EA27BE8648}"/>
    <dgm:cxn modelId="{F201F56C-83EC-4390-A152-9893A5124507}" type="presOf" srcId="{4D8E3405-ABE0-42FF-989C-37338390857D}" destId="{187A95A7-DC56-4E1B-B1F7-51E517A924D3}" srcOrd="0" destOrd="0" presId="urn:microsoft.com/office/officeart/2005/8/layout/orgChart1"/>
    <dgm:cxn modelId="{3318FA6C-887B-4952-95B0-DB2A51FD1E2A}" type="presOf" srcId="{171AF3C8-BA54-46BE-A9AE-0670E0B5B813}" destId="{FB88B867-2415-45B0-B9F4-31501D91566F}" srcOrd="0" destOrd="0" presId="urn:microsoft.com/office/officeart/2005/8/layout/orgChart1"/>
    <dgm:cxn modelId="{A90E266D-8C58-4CEC-A6D8-CD3D733D23BE}" type="presOf" srcId="{C8C4E262-F8A3-43AF-99C8-E911C194EA64}" destId="{EBF0DD73-7997-40BD-ACC4-F5C6E13FB4DC}" srcOrd="0" destOrd="0" presId="urn:microsoft.com/office/officeart/2005/8/layout/orgChart1"/>
    <dgm:cxn modelId="{EA7FC46D-BB33-4A26-8028-D8F84091EA17}" type="presOf" srcId="{B82B0B22-9CE4-4818-8DA8-2DFAF79313CB}" destId="{98BF75E6-BBDF-4E94-80F6-2C1EB56AA328}" srcOrd="1" destOrd="0" presId="urn:microsoft.com/office/officeart/2005/8/layout/orgChart1"/>
    <dgm:cxn modelId="{CF97E94D-F5AE-44F4-BFE3-725FBAED9E96}" srcId="{6E4CC4E2-023E-4598-8BAE-3DC40CA53D52}" destId="{2C46F0D6-26A4-4BB7-890F-A7B5003ABC1C}" srcOrd="1" destOrd="0" parTransId="{A56A734A-B105-41AE-A82F-77E186C6AC49}" sibTransId="{9AF754B0-B0FF-417D-AB4E-86A1F04C31E7}"/>
    <dgm:cxn modelId="{1FE3406E-F078-4A93-9EC1-D6F9DEE8575D}" srcId="{C8C29C6F-3CC4-4748-9156-D15EB0CDE87E}" destId="{3C79198D-C94B-47C6-97F7-609AD9150E73}" srcOrd="2" destOrd="0" parTransId="{406EA139-9FE9-4DF8-A11B-4B9E3796EA1F}" sibTransId="{51CE4590-7C3B-40DB-BBE5-D47371A44542}"/>
    <dgm:cxn modelId="{BBEE576E-F4F5-4063-909E-D5A216C35EC5}" srcId="{C8C29C6F-3CC4-4748-9156-D15EB0CDE87E}" destId="{AF259579-AC1E-4A1C-BF1F-A385DB9210E2}" srcOrd="0" destOrd="0" parTransId="{8AF24642-46CD-4D86-8DD8-190D28FD4041}" sibTransId="{D73BB4B4-523E-4044-B146-96ADAF7284A3}"/>
    <dgm:cxn modelId="{C8703B6F-A2FC-4A0D-83DC-EAD1FFF851D9}" srcId="{3C8AE34D-7C2F-4771-A16C-846E71081195}" destId="{C8C29C6F-3CC4-4748-9156-D15EB0CDE87E}" srcOrd="0" destOrd="0" parTransId="{8D8546A0-CF94-484A-9A71-A6826396D028}" sibTransId="{0A2A2A23-43F1-487D-BC34-8786F9D8FB0F}"/>
    <dgm:cxn modelId="{428E934F-3DF3-4C70-94E4-6FD29C07A9D6}" srcId="{7637AD32-8E0B-4EAB-928A-DAA35407D69D}" destId="{CAE43466-81F4-48FA-8F7D-163F3AED48F3}" srcOrd="3" destOrd="0" parTransId="{FEC0F5B2-83DD-43AC-83A4-8D4EF79FA8EB}" sibTransId="{7E498ED3-A04B-423C-A680-44DAEF755569}"/>
    <dgm:cxn modelId="{9735A870-CC1F-47A0-A4AA-6FAE5AA38B89}" type="presOf" srcId="{55C96AED-059F-4E3C-B49D-586DF6B21763}" destId="{AFA96110-C324-4D55-AB6E-5FE079FBD28F}" srcOrd="0" destOrd="0" presId="urn:microsoft.com/office/officeart/2005/8/layout/orgChart1"/>
    <dgm:cxn modelId="{37D1D370-8A3B-4B13-926A-0FBA1011A4CF}" type="presOf" srcId="{7C9AFCAB-3500-4C4A-BBF4-693A24A4E875}" destId="{B31510A6-3D00-4279-9690-B9BA4CF70B4F}" srcOrd="0" destOrd="0" presId="urn:microsoft.com/office/officeart/2005/8/layout/orgChart1"/>
    <dgm:cxn modelId="{0039E171-1F30-431B-A268-C2C8AA2E0B67}" type="presOf" srcId="{FBBAD12A-2F97-4344-948E-C21E1E2519E6}" destId="{EECA3080-B134-445B-9376-4BAF5B298EAB}" srcOrd="1" destOrd="0" presId="urn:microsoft.com/office/officeart/2005/8/layout/orgChart1"/>
    <dgm:cxn modelId="{61587374-4038-4482-9798-386DE4413370}" srcId="{2AB72EF8-8361-4B3A-8879-06DAC8AE7DFD}" destId="{9040DAD8-52F4-4B1A-BD58-2CCD63FDFC0A}" srcOrd="2" destOrd="0" parTransId="{5D578FAA-BEC2-4918-95E0-271559C81807}" sibTransId="{452CB2EE-4866-45F4-86DE-A631C5FB7531}"/>
    <dgm:cxn modelId="{663FE374-A087-42B7-B009-4E21DEFDCB3B}" type="presOf" srcId="{72F6FF0A-6F57-497E-B89A-66C2BE632BCC}" destId="{8408474F-441C-432D-AF24-B9C08322BD5F}" srcOrd="1" destOrd="0" presId="urn:microsoft.com/office/officeart/2005/8/layout/orgChart1"/>
    <dgm:cxn modelId="{BCF2DA55-D4EE-470A-83B6-CA1EFA42004B}" type="presOf" srcId="{21D86872-90DB-4D03-950D-C4964436CDB2}" destId="{399972D3-E3AE-4507-A093-F7658D80F1EF}" srcOrd="0" destOrd="0" presId="urn:microsoft.com/office/officeart/2005/8/layout/orgChart1"/>
    <dgm:cxn modelId="{7D062776-6CFB-4D66-876F-C3FC1B776514}" type="presOf" srcId="{CFE21151-83E3-49BA-AE9E-EBF23913F63A}" destId="{AC2F122C-0D98-472E-B070-8C33600D5D45}" srcOrd="1" destOrd="0" presId="urn:microsoft.com/office/officeart/2005/8/layout/orgChart1"/>
    <dgm:cxn modelId="{2D4C3456-067A-4E1C-BA9B-1673DA637BE8}" type="presOf" srcId="{A56A734A-B105-41AE-A82F-77E186C6AC49}" destId="{AF6C8440-67D6-4149-9FC2-C8673790867E}" srcOrd="0" destOrd="0" presId="urn:microsoft.com/office/officeart/2005/8/layout/orgChart1"/>
    <dgm:cxn modelId="{97B1CE56-EC2A-4B00-A361-86859E292659}" type="presOf" srcId="{983C381A-2A05-4EF3-9BD8-BBC320802FC2}" destId="{8C135577-4CC1-4708-83DE-8250E4401639}" srcOrd="1" destOrd="0" presId="urn:microsoft.com/office/officeart/2005/8/layout/orgChart1"/>
    <dgm:cxn modelId="{B5827B57-C3E9-465F-A7C9-171B01312DF4}" type="presOf" srcId="{92059C84-687A-4D9D-BD71-B81DA54986A4}" destId="{0D29FA2D-A0BE-4980-8FB5-2DE8E2A3E517}" srcOrd="0" destOrd="0" presId="urn:microsoft.com/office/officeart/2005/8/layout/orgChart1"/>
    <dgm:cxn modelId="{6ACBC857-B4F6-491A-B58D-BCFB259CCA59}" type="presOf" srcId="{A64826A4-5BC7-4EF8-9CD1-E99A7806AD00}" destId="{F81E2B53-FB0E-4776-B208-807193E7044E}" srcOrd="1" destOrd="0" presId="urn:microsoft.com/office/officeart/2005/8/layout/orgChart1"/>
    <dgm:cxn modelId="{0AA42C58-A8E0-4C48-AA6E-96CE5EEB1590}" type="presOf" srcId="{774ECC50-2A1B-483D-9233-6CC6F1033126}" destId="{61EFD922-A4D0-4AA1-82E4-08F6A33A3F2E}" srcOrd="0" destOrd="0" presId="urn:microsoft.com/office/officeart/2005/8/layout/orgChart1"/>
    <dgm:cxn modelId="{327E4E78-E0A8-4602-A069-6C05B44A379A}" type="presOf" srcId="{2C46F0D6-26A4-4BB7-890F-A7B5003ABC1C}" destId="{EAEC004C-287D-48E8-9D07-49CE1E841466}" srcOrd="0" destOrd="0" presId="urn:microsoft.com/office/officeart/2005/8/layout/orgChart1"/>
    <dgm:cxn modelId="{FFE17458-A4BA-4A18-BA5B-BBE65D2B66F4}" type="presOf" srcId="{ACDD7C19-611A-4F4A-84D6-650AED44769A}" destId="{D3AD1ACE-387E-4C1C-8CF3-66837BAFCFE5}" srcOrd="0" destOrd="0" presId="urn:microsoft.com/office/officeart/2005/8/layout/orgChart1"/>
    <dgm:cxn modelId="{C9E79558-A1D5-41F1-BB87-499828A69397}" srcId="{55C96AED-059F-4E3C-B49D-586DF6B21763}" destId="{8E776ACC-8713-4A60-A2F0-5307C749A630}" srcOrd="1" destOrd="0" parTransId="{FCCA3303-65FE-448E-BAC6-2544938C82A4}" sibTransId="{0DC7445A-9CF4-4F58-9463-4E59537FB2DA}"/>
    <dgm:cxn modelId="{48FE6D59-C3DE-429B-AFD6-B2F99467629D}" type="presOf" srcId="{07181919-056B-42C3-B3DB-CA5DDDB5CFE4}" destId="{7DCC3F9D-35D8-4627-ADCF-2C554FA815EC}" srcOrd="0" destOrd="0" presId="urn:microsoft.com/office/officeart/2005/8/layout/orgChart1"/>
    <dgm:cxn modelId="{DFD47579-7642-4E87-B50D-14156BB32750}" type="presOf" srcId="{D817C521-A2A1-4BDF-9893-1D7059D554EF}" destId="{6C8747EE-4792-4A08-B0A4-08CC3512A954}" srcOrd="1" destOrd="0" presId="urn:microsoft.com/office/officeart/2005/8/layout/orgChart1"/>
    <dgm:cxn modelId="{3FC37F59-FD3F-47A1-85F1-6258D711EA01}" type="presOf" srcId="{76B58E83-70E9-4585-B977-937D9795924F}" destId="{016993DE-1EAC-4DD7-9B6B-B101DBC35BCE}" srcOrd="0" destOrd="0" presId="urn:microsoft.com/office/officeart/2005/8/layout/orgChart1"/>
    <dgm:cxn modelId="{CFADBA59-0E68-4D9A-8964-2BDB2734FA50}" srcId="{74EC4B11-AE87-42A3-9D22-4BE73E1041D2}" destId="{C5421A9C-D5A7-46BF-BF44-DF89689462CB}" srcOrd="4" destOrd="0" parTransId="{7C9AFCAB-3500-4C4A-BBF4-693A24A4E875}" sibTransId="{989FEE01-56BF-4B74-8E99-D497EEC61B5D}"/>
    <dgm:cxn modelId="{51C8105A-52B3-4267-981B-7D6C96D72FF9}" type="presOf" srcId="{6E4CC4E2-023E-4598-8BAE-3DC40CA53D52}" destId="{287E0502-E980-4B15-B85B-F5D3438C837D}" srcOrd="1" destOrd="0" presId="urn:microsoft.com/office/officeart/2005/8/layout/orgChart1"/>
    <dgm:cxn modelId="{4925445A-812F-4625-8BA6-2B0FBBD0E0F4}" type="presOf" srcId="{C5421A9C-D5A7-46BF-BF44-DF89689462CB}" destId="{825DE1FB-3863-4E34-A966-38A31635A91A}" srcOrd="0" destOrd="0" presId="urn:microsoft.com/office/officeart/2005/8/layout/orgChart1"/>
    <dgm:cxn modelId="{6A27CF7A-04FC-46D4-8B11-81A4E8A9CD2B}" type="presOf" srcId="{98029F64-EB1B-4347-8E1F-8FAE87AB1638}" destId="{7F22A176-FE5A-499E-920F-FF61C583220F}" srcOrd="0" destOrd="0" presId="urn:microsoft.com/office/officeart/2005/8/layout/orgChart1"/>
    <dgm:cxn modelId="{5869E07B-7BB1-4A0D-8B34-E4444DDD3D3F}" type="presOf" srcId="{6E4CC4E2-023E-4598-8BAE-3DC40CA53D52}" destId="{54030FCD-8B87-4540-B45F-04BF53ACC683}" srcOrd="0" destOrd="0" presId="urn:microsoft.com/office/officeart/2005/8/layout/orgChart1"/>
    <dgm:cxn modelId="{DF15C07C-1A20-4060-964F-0A883A255C9E}" type="presOf" srcId="{2AB72EF8-8361-4B3A-8879-06DAC8AE7DFD}" destId="{AF2F3888-5E69-4B6B-829F-0E6D7FBAA465}" srcOrd="1" destOrd="0" presId="urn:microsoft.com/office/officeart/2005/8/layout/orgChart1"/>
    <dgm:cxn modelId="{930CC87C-A7C0-489A-A948-A8CA24C55EEE}" type="presOf" srcId="{ABCB8E02-9FCE-4A9A-B202-1A96DBED5F10}" destId="{5A97A8E1-1663-419A-8EBE-B52FC32372BA}" srcOrd="0" destOrd="0" presId="urn:microsoft.com/office/officeart/2005/8/layout/orgChart1"/>
    <dgm:cxn modelId="{7CF4A980-A4C7-4138-9DA6-A1BF7402A637}" type="presOf" srcId="{54A8E84C-553E-4206-B7B7-83EF5B1F0B7C}" destId="{F0692B62-005D-4164-8168-9E62D8B27BF8}" srcOrd="1" destOrd="0" presId="urn:microsoft.com/office/officeart/2005/8/layout/orgChart1"/>
    <dgm:cxn modelId="{F2451681-8A93-48AC-8572-F3EBBF92D5B5}" type="presOf" srcId="{E8F549D1-6DF9-4B76-84DF-07E2AC060F61}" destId="{34DCA5AF-DAC3-4F27-9A22-6E6E495B280B}" srcOrd="0" destOrd="0" presId="urn:microsoft.com/office/officeart/2005/8/layout/orgChart1"/>
    <dgm:cxn modelId="{22986C81-8139-4FDC-975B-5E8EE4725E8B}" type="presOf" srcId="{FEC0F5B2-83DD-43AC-83A4-8D4EF79FA8EB}" destId="{990AE4C4-3186-49ED-B670-6BE785647C6F}" srcOrd="0" destOrd="0" presId="urn:microsoft.com/office/officeart/2005/8/layout/orgChart1"/>
    <dgm:cxn modelId="{023DFB81-42EC-440F-8C42-04BA486EB65E}" type="presOf" srcId="{54A8E84C-553E-4206-B7B7-83EF5B1F0B7C}" destId="{3531A0AB-1188-40DC-AEF1-1A2846AFEF1C}" srcOrd="0" destOrd="0" presId="urn:microsoft.com/office/officeart/2005/8/layout/orgChart1"/>
    <dgm:cxn modelId="{4540AF86-BA7A-400F-9229-70D8DD6AB261}" type="presOf" srcId="{D17C1C77-851D-4019-AD6C-A29129D2311F}" destId="{4FBECF8B-289F-4C22-984F-03088A8C40CC}" srcOrd="0" destOrd="0" presId="urn:microsoft.com/office/officeart/2005/8/layout/orgChart1"/>
    <dgm:cxn modelId="{30CAA787-6892-4951-921F-D36EEFD0C237}" type="presOf" srcId="{488183F2-4146-486B-B979-CD7852A05938}" destId="{2BD2DFD2-29BC-4B7A-A77E-36378841A1FA}" srcOrd="1" destOrd="0" presId="urn:microsoft.com/office/officeart/2005/8/layout/orgChart1"/>
    <dgm:cxn modelId="{FC93B687-6836-4379-A5B0-6987CD8CD3C5}" type="presOf" srcId="{FEE5C76E-E207-450A-8035-552EE63D2108}" destId="{99A7D619-01B4-4D2F-88FE-264B9EBCD223}" srcOrd="0" destOrd="0" presId="urn:microsoft.com/office/officeart/2005/8/layout/orgChart1"/>
    <dgm:cxn modelId="{71A6FB88-1C39-4995-8920-42AEE8E6562D}" type="presOf" srcId="{A4D3C272-108E-4552-B451-7116DD8FB616}" destId="{7F4A0E12-E1B9-4634-A503-6EA9BB2D0B2B}" srcOrd="1" destOrd="0" presId="urn:microsoft.com/office/officeart/2005/8/layout/orgChart1"/>
    <dgm:cxn modelId="{4C987B8A-DEB2-4CAF-AFAC-DD773AA3113E}" srcId="{C6AD9855-5972-444C-81D4-2C6BE6F89944}" destId="{9EECA9EE-E062-48DB-BA4E-81A4CE583F9A}" srcOrd="0" destOrd="0" parTransId="{4D8E3405-ABE0-42FF-989C-37338390857D}" sibTransId="{6D4AD3E6-4D54-4611-B103-D59D0CD4B82B}"/>
    <dgm:cxn modelId="{5D15EC8A-E9E1-49E3-96C4-C016672FC727}" type="presOf" srcId="{CE61283A-DAB6-4589-81CF-D0C7BF42738B}" destId="{E112A4C5-3D2B-4257-8513-B59C89B264FE}" srcOrd="0" destOrd="0" presId="urn:microsoft.com/office/officeart/2005/8/layout/orgChart1"/>
    <dgm:cxn modelId="{EE86478B-1A0F-4296-8ABE-B49E7ACB6C2A}" type="presOf" srcId="{C8C29C6F-3CC4-4748-9156-D15EB0CDE87E}" destId="{A329E3F6-F88C-4C3D-A974-74A3C18F8A4F}" srcOrd="0" destOrd="0" presId="urn:microsoft.com/office/officeart/2005/8/layout/orgChart1"/>
    <dgm:cxn modelId="{D242318C-ECCB-4F5E-AA12-D36D48975AF8}" srcId="{84075AAC-8EE6-40B2-9BBF-6D7198D2F47E}" destId="{B82B0B22-9CE4-4818-8DA8-2DFAF79313CB}" srcOrd="0" destOrd="0" parTransId="{5D16A529-6D65-4E64-9ABC-CB925B951C0F}" sibTransId="{BA3F153E-07D6-4B1B-8257-EA6F26EE2DF5}"/>
    <dgm:cxn modelId="{FDA00E8D-65C4-4879-AD97-950C4A8003F7}" srcId="{1AF6D648-4E65-4985-A71A-D2B041C5EAF5}" destId="{2413BF8D-CB27-4BAE-AE97-D4F2C4E49E20}" srcOrd="1" destOrd="0" parTransId="{651541A1-180E-44FB-8FA4-E71761308A4D}" sibTransId="{341CF4D0-033C-4A28-BCE7-EA4CE5E1F47E}"/>
    <dgm:cxn modelId="{00211B8D-7235-47C2-9C53-F4704E82571C}" srcId="{2413BF8D-CB27-4BAE-AE97-D4F2C4E49E20}" destId="{92059C84-687A-4D9D-BD71-B81DA54986A4}" srcOrd="1" destOrd="0" parTransId="{C74E88D1-A568-4EC4-83F3-E664E427CB02}" sibTransId="{3B481C85-205F-4522-84AD-22B367B4196C}"/>
    <dgm:cxn modelId="{BFE5A18D-0B2F-4800-B7A1-D1BE6F66E16C}" srcId="{C8C29C6F-3CC4-4748-9156-D15EB0CDE87E}" destId="{983C381A-2A05-4EF3-9BD8-BBC320802FC2}" srcOrd="1" destOrd="0" parTransId="{D546F438-D580-45DB-B575-6CDA644CBB19}" sibTransId="{C892AC1E-D1AE-4CA6-B4EB-728AFD8E1E0B}"/>
    <dgm:cxn modelId="{3CA9808E-36AD-4F67-81A6-D027EF21CF29}" srcId="{AF259579-AC1E-4A1C-BF1F-A385DB9210E2}" destId="{D17C1C77-851D-4019-AD6C-A29129D2311F}" srcOrd="1" destOrd="0" parTransId="{44FFFA6D-5A15-4ADE-A6BB-61923A349860}" sibTransId="{15657E7D-4D38-41D4-82E5-21456C29B728}"/>
    <dgm:cxn modelId="{8E07958E-7E4F-422F-8F75-E34E3D455850}" type="presOf" srcId="{C82475AA-DB67-473A-952E-AB4C5A54FDAB}" destId="{4603F546-DC35-4C1B-A99D-BD5200BBD5C4}" srcOrd="1" destOrd="0" presId="urn:microsoft.com/office/officeart/2005/8/layout/orgChart1"/>
    <dgm:cxn modelId="{B05BFB8E-D01A-470F-8B6E-74EF9717C495}" type="presOf" srcId="{CAE43466-81F4-48FA-8F7D-163F3AED48F3}" destId="{819FDC90-434D-42FB-9977-678BEE50485C}" srcOrd="0" destOrd="0" presId="urn:microsoft.com/office/officeart/2005/8/layout/orgChart1"/>
    <dgm:cxn modelId="{49AE5990-F263-46F7-867A-EC467895DBDA}" type="presOf" srcId="{FBBAD12A-2F97-4344-948E-C21E1E2519E6}" destId="{E6E296B5-BC21-4B66-880D-9C6FB5174BF4}" srcOrd="0" destOrd="0" presId="urn:microsoft.com/office/officeart/2005/8/layout/orgChart1"/>
    <dgm:cxn modelId="{2D5E0D92-E0ED-4643-9BCC-06B1CEDDADA6}" type="presOf" srcId="{FEE5C76E-E207-450A-8035-552EE63D2108}" destId="{E863757D-27AB-45C1-9859-7A5E3EFFE000}" srcOrd="1" destOrd="0" presId="urn:microsoft.com/office/officeart/2005/8/layout/orgChart1"/>
    <dgm:cxn modelId="{6CE02392-7ED9-4108-9B28-68B8C4FB0342}" type="presOf" srcId="{11A85A95-8770-4A59-9F0F-2297CF497905}" destId="{C77BBE37-75D6-45FF-B855-1A120A88A76E}" srcOrd="0" destOrd="0" presId="urn:microsoft.com/office/officeart/2005/8/layout/orgChart1"/>
    <dgm:cxn modelId="{2D0AC993-6D31-467A-A971-B44686163976}" type="presOf" srcId="{A9335A08-E78B-49F4-B551-68AC5F6B7E32}" destId="{CAA78EBA-34E5-4628-A6AC-4226B8DBC0D4}" srcOrd="0" destOrd="0" presId="urn:microsoft.com/office/officeart/2005/8/layout/orgChart1"/>
    <dgm:cxn modelId="{755C8794-4D27-46AE-B731-B5E3F2C0EF22}" srcId="{84075AAC-8EE6-40B2-9BBF-6D7198D2F47E}" destId="{2314E581-0178-4E89-8FED-08B235C36E95}" srcOrd="5" destOrd="0" parTransId="{32F9DC9A-786B-4B3E-8C7B-8BD1B04018F2}" sibTransId="{BAF5189F-B200-4985-9CB9-2AC986092281}"/>
    <dgm:cxn modelId="{26AC2B9A-4225-48A1-B27F-43B2A8099443}" srcId="{9040DAD8-52F4-4B1A-BD58-2CCD63FDFC0A}" destId="{5BFBB047-2F8C-4582-A249-4418FBAAB6BE}" srcOrd="0" destOrd="0" parTransId="{CE61283A-DAB6-4589-81CF-D0C7BF42738B}" sibTransId="{4FCBA96E-A2C8-4ABD-B630-4B68DCAE7957}"/>
    <dgm:cxn modelId="{28D9769B-B310-4A73-BA24-28296A6564C3}" type="presOf" srcId="{5328C53E-B249-4288-AA57-118B20A16735}" destId="{4B0DA59E-CF5D-4973-B47E-5DC9E0811AC6}" srcOrd="0" destOrd="0" presId="urn:microsoft.com/office/officeart/2005/8/layout/orgChart1"/>
    <dgm:cxn modelId="{DFB19B9D-E67D-47F0-AD96-95ED48E86A40}" srcId="{74EC4B11-AE87-42A3-9D22-4BE73E1041D2}" destId="{ACDD7C19-611A-4F4A-84D6-650AED44769A}" srcOrd="2" destOrd="0" parTransId="{EFD78D4B-8D83-4FC0-8E12-276E885C829F}" sibTransId="{4DAF6DB2-2E3D-4295-8380-730EC29AC8B7}"/>
    <dgm:cxn modelId="{06C8D69D-C651-4039-B3EC-AAD1976F1631}" type="presOf" srcId="{84075AAC-8EE6-40B2-9BBF-6D7198D2F47E}" destId="{25D0C92E-3A19-462F-A5EE-2064C35E6231}" srcOrd="1" destOrd="0" presId="urn:microsoft.com/office/officeart/2005/8/layout/orgChart1"/>
    <dgm:cxn modelId="{60D1F99D-EAE1-4ACF-A971-2859414ABF0A}" srcId="{9040DAD8-52F4-4B1A-BD58-2CCD63FDFC0A}" destId="{E8F549D1-6DF9-4B76-84DF-07E2AC060F61}" srcOrd="1" destOrd="0" parTransId="{EF92D379-6EE7-46CF-BF9F-B670EC1853E0}" sibTransId="{6B649E0D-9CCD-453C-A1A8-5336237DCFD3}"/>
    <dgm:cxn modelId="{2959009F-D102-42CD-8EED-219D8D56A64F}" type="presOf" srcId="{F44777CA-D1B4-47FB-9A3A-4DA639E365B8}" destId="{A8859703-F93E-40B1-8C60-6061D8307FA1}" srcOrd="0" destOrd="0" presId="urn:microsoft.com/office/officeart/2005/8/layout/orgChart1"/>
    <dgm:cxn modelId="{674CEE9F-6F14-4287-9BB4-42A0635B1F84}" type="presOf" srcId="{2AB72EF8-8361-4B3A-8879-06DAC8AE7DFD}" destId="{E43F41E7-3914-48D0-B429-B57E049C42EC}" srcOrd="0" destOrd="0" presId="urn:microsoft.com/office/officeart/2005/8/layout/orgChart1"/>
    <dgm:cxn modelId="{4FBE87A2-34F2-4118-BB4B-08C211846A7C}" type="presOf" srcId="{B8FC7835-FC1C-46A3-92B8-48DB5CE1C4DF}" destId="{C9FF7860-3F75-42EE-96A5-8C88C7764B59}" srcOrd="0" destOrd="0" presId="urn:microsoft.com/office/officeart/2005/8/layout/orgChart1"/>
    <dgm:cxn modelId="{9C456FA3-4191-4484-8861-BFF2F308756E}" type="presOf" srcId="{B9FF50A1-B2E8-4FB6-8F0D-5372850AC1C2}" destId="{69F25672-7D47-4DE3-B152-1BC6AA25605F}" srcOrd="0" destOrd="0" presId="urn:microsoft.com/office/officeart/2005/8/layout/orgChart1"/>
    <dgm:cxn modelId="{CE71CAA3-CAEB-4318-A1BC-9EBEC4C6E00D}" type="presOf" srcId="{C6AD9855-5972-444C-81D4-2C6BE6F89944}" destId="{EDB2080D-3864-457D-9C84-5CD7AC0FF559}" srcOrd="1" destOrd="0" presId="urn:microsoft.com/office/officeart/2005/8/layout/orgChart1"/>
    <dgm:cxn modelId="{F6B1E1A3-3C48-4C76-8B14-BB28AD8A8EAE}" srcId="{55C96AED-059F-4E3C-B49D-586DF6B21763}" destId="{3DC7555E-B380-4EDF-832D-591F886B5A92}" srcOrd="2" destOrd="0" parTransId="{F3ED0ECE-E0CE-47BC-892C-9F28A8E8BC3C}" sibTransId="{EE58C12D-ACA9-4172-ADDB-7D69D401E349}"/>
    <dgm:cxn modelId="{BF522DA7-9090-41BC-92D8-0AB0C94DD027}" type="presOf" srcId="{9040DAD8-52F4-4B1A-BD58-2CCD63FDFC0A}" destId="{08A7A37E-960E-422E-A862-CB969F94716C}" srcOrd="0" destOrd="0" presId="urn:microsoft.com/office/officeart/2005/8/layout/orgChart1"/>
    <dgm:cxn modelId="{7D8626A8-771F-4C74-B2FA-EC56FE69A31B}" type="presOf" srcId="{FCCA3303-65FE-448E-BAC6-2544938C82A4}" destId="{487B09C5-4CBD-4A77-8CAD-F35DCDDFF755}" srcOrd="0" destOrd="0" presId="urn:microsoft.com/office/officeart/2005/8/layout/orgChart1"/>
    <dgm:cxn modelId="{1BB446A8-EC9D-4DC3-98E3-EFC918CB889F}" type="presOf" srcId="{1CED1F4A-60A0-4CCC-AC6E-1C16CA8D81FA}" destId="{DD2F91F9-1880-4047-9DA5-E8AF07F76DAE}" srcOrd="1" destOrd="0" presId="urn:microsoft.com/office/officeart/2005/8/layout/orgChart1"/>
    <dgm:cxn modelId="{F17168A8-7635-4783-AD1C-51B6E77C9169}" type="presOf" srcId="{E333D516-91D0-4B0B-B901-7707F7EBD237}" destId="{54EF1A66-DC62-433A-B0C6-0876A6754033}" srcOrd="1" destOrd="0" presId="urn:microsoft.com/office/officeart/2005/8/layout/orgChart1"/>
    <dgm:cxn modelId="{7D70B7A8-6FDE-4A45-A15B-1737633F9DED}" type="presOf" srcId="{B8FC7835-FC1C-46A3-92B8-48DB5CE1C4DF}" destId="{964E9F45-746C-47CC-8966-B1B6D1D0FB0C}" srcOrd="1" destOrd="0" presId="urn:microsoft.com/office/officeart/2005/8/layout/orgChart1"/>
    <dgm:cxn modelId="{EDED84AB-9E5E-43EA-8A75-050448FFC9FA}" type="presOf" srcId="{4D912E9B-70A5-4A6F-8650-49AB7766EABD}" destId="{91A5DB87-BB4C-4751-B54D-4F0B8337CB1A}" srcOrd="0" destOrd="0" presId="urn:microsoft.com/office/officeart/2005/8/layout/orgChart1"/>
    <dgm:cxn modelId="{4E8091AB-024B-4EC6-89B8-CACC5640C8E8}" srcId="{74EC4B11-AE87-42A3-9D22-4BE73E1041D2}" destId="{5328C53E-B249-4288-AA57-118B20A16735}" srcOrd="3" destOrd="0" parTransId="{8488B091-CABB-4317-8A0F-636FF37AD189}" sibTransId="{D26BB668-0BE9-4D38-8BC8-B3B1CFF196DA}"/>
    <dgm:cxn modelId="{3BA430AC-1E01-43E2-A72B-118983ADE590}" type="presOf" srcId="{DCD39CC9-F81B-4AF3-9E62-06C6D68A875A}" destId="{E3DFCB4C-43D2-48A9-A249-4A2195B4ABFF}" srcOrd="0" destOrd="0" presId="urn:microsoft.com/office/officeart/2005/8/layout/orgChart1"/>
    <dgm:cxn modelId="{1BFF88AD-6A18-4B6E-9CE8-EFEA2937FD99}" srcId="{A4D3C272-108E-4552-B451-7116DD8FB616}" destId="{D817C521-A2A1-4BDF-9893-1D7059D554EF}" srcOrd="1" destOrd="0" parTransId="{98029F64-EB1B-4347-8E1F-8FAE87AB1638}" sibTransId="{D6001F44-D3F7-4054-A065-482119B68FB5}"/>
    <dgm:cxn modelId="{8CB1D9AD-68F9-4DAD-9943-1C02503C7F1E}" srcId="{7637AD32-8E0B-4EAB-928A-DAA35407D69D}" destId="{1AF6D648-4E65-4985-A71A-D2B041C5EAF5}" srcOrd="4" destOrd="0" parTransId="{07181919-056B-42C3-B3DB-CA5DDDB5CFE4}" sibTransId="{B998CB6A-B152-444B-9AB9-CBA5A45B394E}"/>
    <dgm:cxn modelId="{D8C30BAE-079B-4A06-A0E0-9A11D280C22E}" type="presOf" srcId="{9EECA9EE-E062-48DB-BA4E-81A4CE583F9A}" destId="{71C0D460-5693-49E5-9009-2FD857F1DC39}" srcOrd="0" destOrd="0" presId="urn:microsoft.com/office/officeart/2005/8/layout/orgChart1"/>
    <dgm:cxn modelId="{AE845EAE-3567-4CCB-9B45-FA2DBCD5F304}" srcId="{AF259579-AC1E-4A1C-BF1F-A385DB9210E2}" destId="{54A8E84C-553E-4206-B7B7-83EF5B1F0B7C}" srcOrd="0" destOrd="0" parTransId="{549FD9CC-5C2F-4936-B70A-AD500521140B}" sibTransId="{9F7ADBD2-94F9-4705-B1AF-FCA4BCC89B1B}"/>
    <dgm:cxn modelId="{1BC9E9AE-B35B-4BE8-98A5-546BF37206A6}" type="presOf" srcId="{1CED1F4A-60A0-4CCC-AC6E-1C16CA8D81FA}" destId="{CF01D6C7-83BA-40D5-B6A7-C6E24C9559C7}" srcOrd="0" destOrd="0" presId="urn:microsoft.com/office/officeart/2005/8/layout/orgChart1"/>
    <dgm:cxn modelId="{7EB72EB1-8A9E-473B-A1F6-317F84FD1E29}" type="presOf" srcId="{E929652B-2A05-44B3-A71A-EE7FE8255BD0}" destId="{CE624537-B98C-40A6-A2EA-CB8EF7B48384}" srcOrd="0" destOrd="0" presId="urn:microsoft.com/office/officeart/2005/8/layout/orgChart1"/>
    <dgm:cxn modelId="{EC9416B2-FE8F-463D-B65B-CC71E6612202}" srcId="{84075AAC-8EE6-40B2-9BBF-6D7198D2F47E}" destId="{106E08EF-9FE9-4ADF-BDED-EE4F411AFFD0}" srcOrd="4" destOrd="0" parTransId="{01542C27-AE24-4A51-A7DF-8E329D4F678D}" sibTransId="{3A17A888-41C3-4E94-AC79-888753163D10}"/>
    <dgm:cxn modelId="{27721EB3-AED4-484D-B9D3-C866227DA167}" type="presOf" srcId="{106E08EF-9FE9-4ADF-BDED-EE4F411AFFD0}" destId="{09E7475B-E6BF-4174-8727-BD94A1886A8E}" srcOrd="0" destOrd="0" presId="urn:microsoft.com/office/officeart/2005/8/layout/orgChart1"/>
    <dgm:cxn modelId="{85CE53B3-8562-40CF-B690-532A57D0163D}" type="presOf" srcId="{7637AD32-8E0B-4EAB-928A-DAA35407D69D}" destId="{C4A644EE-DDEA-404E-B2E0-C22B63A1B270}" srcOrd="1" destOrd="0" presId="urn:microsoft.com/office/officeart/2005/8/layout/orgChart1"/>
    <dgm:cxn modelId="{8B122CB5-B41E-44FC-9F4C-0D1374D134ED}" srcId="{1AF6D648-4E65-4985-A71A-D2B041C5EAF5}" destId="{B8FC7835-FC1C-46A3-92B8-48DB5CE1C4DF}" srcOrd="0" destOrd="0" parTransId="{E6458522-0729-4997-8C7D-788EA7B7501D}" sibTransId="{C0E63781-5EA1-4F88-BE49-409E545640E8}"/>
    <dgm:cxn modelId="{4B01F6B6-D467-4F15-B7B2-15BB854924CF}" type="presOf" srcId="{2314E581-0178-4E89-8FED-08B235C36E95}" destId="{BFED6867-AA01-4B16-9B03-94536A59C410}" srcOrd="0" destOrd="0" presId="urn:microsoft.com/office/officeart/2005/8/layout/orgChart1"/>
    <dgm:cxn modelId="{08EF11B7-D8E3-4197-82B5-A8C77FB948E9}" type="presOf" srcId="{01542C27-AE24-4A51-A7DF-8E329D4F678D}" destId="{53602701-B7BD-4097-8F1F-FA3BFC394B00}" srcOrd="0" destOrd="0" presId="urn:microsoft.com/office/officeart/2005/8/layout/orgChart1"/>
    <dgm:cxn modelId="{2FD3C4B7-E9CA-4C60-A8D8-769B6AD6A633}" type="presOf" srcId="{A4D3C272-108E-4552-B451-7116DD8FB616}" destId="{739C4A60-C5D7-40CC-999C-FD7F2FF551E7}" srcOrd="0" destOrd="0" presId="urn:microsoft.com/office/officeart/2005/8/layout/orgChart1"/>
    <dgm:cxn modelId="{D3E707B8-6856-4C61-BFFE-A50B85019FBE}" srcId="{C8C29C6F-3CC4-4748-9156-D15EB0CDE87E}" destId="{7637AD32-8E0B-4EAB-928A-DAA35407D69D}" srcOrd="3" destOrd="0" parTransId="{ABCB8E02-9FCE-4A9A-B202-1A96DBED5F10}" sibTransId="{34DE60AF-7ACB-4739-91EB-42AE9B3483FD}"/>
    <dgm:cxn modelId="{36C570B8-3CAE-4573-BFA0-248B807EB862}" srcId="{55C96AED-059F-4E3C-B49D-586DF6B21763}" destId="{E333D516-91D0-4B0B-B901-7707F7EBD237}" srcOrd="0" destOrd="0" parTransId="{17F373A1-7C1F-448A-8981-59DB1C0A34B5}" sibTransId="{B236CA0D-AF88-460D-B9D5-4A67E8AB4765}"/>
    <dgm:cxn modelId="{92370ABA-16FB-4727-8B56-7D2193CDDD8A}" type="presOf" srcId="{3C8AE34D-7C2F-4771-A16C-846E71081195}" destId="{BF28D2E9-78AB-40CC-A9AA-836CDE823452}" srcOrd="0" destOrd="0" presId="urn:microsoft.com/office/officeart/2005/8/layout/orgChart1"/>
    <dgm:cxn modelId="{12529CBC-9323-4003-9AF2-99E38585595A}" type="presOf" srcId="{5328C53E-B249-4288-AA57-118B20A16735}" destId="{DC724C65-4EFB-4179-8034-1BFCD7790C3D}" srcOrd="1" destOrd="0" presId="urn:microsoft.com/office/officeart/2005/8/layout/orgChart1"/>
    <dgm:cxn modelId="{C4C862BD-4825-4E66-A605-FD2892736E67}" type="presOf" srcId="{B019FC27-EE65-48E0-919B-0AA2F17CD411}" destId="{C101E146-F69C-4F0D-A662-4220217F81E8}" srcOrd="0" destOrd="0" presId="urn:microsoft.com/office/officeart/2005/8/layout/orgChart1"/>
    <dgm:cxn modelId="{2F7350BD-9F0E-40E3-B546-511CBDCA6815}" type="presOf" srcId="{7BA6FC49-0298-41CB-AB0C-3045346F6E36}" destId="{4D50B4E3-ED66-42BC-A50E-D449DBCE52A1}" srcOrd="0" destOrd="0" presId="urn:microsoft.com/office/officeart/2005/8/layout/orgChart1"/>
    <dgm:cxn modelId="{38F62CBF-77B2-4EEA-A343-C6B7484DC96F}" type="presOf" srcId="{7B3F10A4-EA84-41FA-83BB-B5DBEB9081D5}" destId="{A845C2A1-4183-4844-8824-EE1BA5AE2CD9}" srcOrd="0" destOrd="0" presId="urn:microsoft.com/office/officeart/2005/8/layout/orgChart1"/>
    <dgm:cxn modelId="{B0AEECBF-A35B-4000-81DB-94BDE0527B1F}" type="presOf" srcId="{2413BF8D-CB27-4BAE-AE97-D4F2C4E49E20}" destId="{6C34D093-95BB-47EE-81C6-4322AEC68668}" srcOrd="0" destOrd="0" presId="urn:microsoft.com/office/officeart/2005/8/layout/orgChart1"/>
    <dgm:cxn modelId="{A3E616C0-CA50-4AF5-AEB3-6A15D688036B}" type="presOf" srcId="{3C79198D-C94B-47C6-97F7-609AD9150E73}" destId="{A2BCE494-9B15-4B27-A3A5-64C89CB69183}" srcOrd="0" destOrd="0" presId="urn:microsoft.com/office/officeart/2005/8/layout/orgChart1"/>
    <dgm:cxn modelId="{1AC45CC0-8A2F-4B77-81EB-3D3D993BFF9D}" type="presOf" srcId="{C6642EDB-3DDA-4FFD-8CE3-3125BC3894ED}" destId="{E45A0FF1-8105-43AA-B554-05940EF0E282}" srcOrd="1" destOrd="0" presId="urn:microsoft.com/office/officeart/2005/8/layout/orgChart1"/>
    <dgm:cxn modelId="{89C5FAC0-E91A-40F1-BC64-CC049F7AF921}" type="presOf" srcId="{D17C1C77-851D-4019-AD6C-A29129D2311F}" destId="{C605D531-1FC6-4B8E-9EAA-BF6C81892028}" srcOrd="1" destOrd="0" presId="urn:microsoft.com/office/officeart/2005/8/layout/orgChart1"/>
    <dgm:cxn modelId="{B1F565C1-BD76-4295-9297-BC452647EE24}" type="presOf" srcId="{1D921401-2FA2-4064-B6F4-09B7A1E4EAE6}" destId="{3C18708E-B643-4441-9083-62259DFC6295}" srcOrd="0" destOrd="0" presId="urn:microsoft.com/office/officeart/2005/8/layout/orgChart1"/>
    <dgm:cxn modelId="{B3121FC3-4C40-4F3A-9358-0A33D769EFF4}" srcId="{2AB72EF8-8361-4B3A-8879-06DAC8AE7DFD}" destId="{CFE21151-83E3-49BA-AE9E-EBF23913F63A}" srcOrd="1" destOrd="0" parTransId="{6F4860F9-6943-4D2F-A184-D376033804D0}" sibTransId="{F3DA4A74-47F0-43FF-8E13-FDE3F6D7FBB5}"/>
    <dgm:cxn modelId="{417A9EC3-B820-4158-95BA-50BA30CA1FD1}" type="presOf" srcId="{1EA72639-0BC4-45D3-A978-435F61CEA01B}" destId="{98554381-B542-4F2E-9DEF-5AFEC3585B4C}" srcOrd="0" destOrd="0" presId="urn:microsoft.com/office/officeart/2005/8/layout/orgChart1"/>
    <dgm:cxn modelId="{836706C4-A989-4B17-9AD0-0ACAD85D5433}" type="presOf" srcId="{A6BBB8E6-ED61-4213-BB69-F04F37DED17B}" destId="{355A53CE-C317-4E84-B6CF-47B38A770F56}" srcOrd="0" destOrd="0" presId="urn:microsoft.com/office/officeart/2005/8/layout/orgChart1"/>
    <dgm:cxn modelId="{E4CB77C4-9ABB-44FA-8F4F-9BE5DAF9459C}" type="presOf" srcId="{BFC21FE6-548F-4E81-A2A6-180D46E6801E}" destId="{1570E3D9-270E-4809-ACDE-208A30CE9590}" srcOrd="0" destOrd="0" presId="urn:microsoft.com/office/officeart/2005/8/layout/orgChart1"/>
    <dgm:cxn modelId="{CFCE91C4-6C05-4799-8910-9E334DA766D7}" srcId="{84075AAC-8EE6-40B2-9BBF-6D7198D2F47E}" destId="{1C2A5228-08AA-414C-AFE0-80DC79B1121B}" srcOrd="3" destOrd="0" parTransId="{A6BBB8E6-ED61-4213-BB69-F04F37DED17B}" sibTransId="{D921EFA6-7E6C-4EE0-B78C-99857EBF3EE4}"/>
    <dgm:cxn modelId="{929B12C5-747E-4F08-8706-2127F1D5ACA4}" type="presOf" srcId="{3DC7555E-B380-4EDF-832D-591F886B5A92}" destId="{3FABABBF-E38C-47A9-A8C5-6ACCDDA10A23}" srcOrd="0" destOrd="0" presId="urn:microsoft.com/office/officeart/2005/8/layout/orgChart1"/>
    <dgm:cxn modelId="{3A7D7EC6-58C2-47A4-9185-B4F72F60AACD}" type="presOf" srcId="{09108406-2FB4-4E8C-825E-5807CC4FDC7F}" destId="{FF17DD70-43F8-4CC1-A7DC-37AB314D91B3}" srcOrd="0" destOrd="0" presId="urn:microsoft.com/office/officeart/2005/8/layout/orgChart1"/>
    <dgm:cxn modelId="{3B9A59C7-523C-479F-B825-918F7917CA48}" type="presOf" srcId="{406EA139-9FE9-4DF8-A11B-4B9E3796EA1F}" destId="{0A5E450E-F62C-4577-AB06-EC65FF82344F}" srcOrd="0" destOrd="0" presId="urn:microsoft.com/office/officeart/2005/8/layout/orgChart1"/>
    <dgm:cxn modelId="{F296A2C7-5C4B-4491-80AA-F763C2A97B62}" srcId="{E333D516-91D0-4B0B-B901-7707F7EBD237}" destId="{72F6FF0A-6F57-497E-B89A-66C2BE632BCC}" srcOrd="0" destOrd="0" parTransId="{171AF3C8-BA54-46BE-A9AE-0670E0B5B813}" sibTransId="{7EF8A977-E15C-4889-9CB4-57DEC563B1BA}"/>
    <dgm:cxn modelId="{385428C8-EEDF-4689-BF36-3DC6150B8816}" type="presOf" srcId="{72F6FF0A-6F57-497E-B89A-66C2BE632BCC}" destId="{751688AC-3CEB-4997-9B1F-FD9E2A63CCFE}" srcOrd="0" destOrd="0" presId="urn:microsoft.com/office/officeart/2005/8/layout/orgChart1"/>
    <dgm:cxn modelId="{32D164C9-5311-4439-B5A1-2905478BF91C}" type="presOf" srcId="{8D8546A0-CF94-484A-9A71-A6826396D028}" destId="{D7253BC2-C8BF-4E11-A17A-645A6A56D3A8}" srcOrd="0" destOrd="0" presId="urn:microsoft.com/office/officeart/2005/8/layout/orgChart1"/>
    <dgm:cxn modelId="{24B2E8CB-E6B0-42D7-B574-79C6A9129237}" type="presOf" srcId="{AF259579-AC1E-4A1C-BF1F-A385DB9210E2}" destId="{459DB2A9-C6AB-49D4-B66D-3B93D0434498}" srcOrd="1" destOrd="0" presId="urn:microsoft.com/office/officeart/2005/8/layout/orgChart1"/>
    <dgm:cxn modelId="{0FA1CFCC-89C9-4371-ADD8-FC62E7131B9A}" type="presOf" srcId="{2858E3A5-05A7-4FC6-B9B6-424E018B462E}" destId="{C869B7FE-7222-438C-8170-4441ABBB6FFE}" srcOrd="0" destOrd="0" presId="urn:microsoft.com/office/officeart/2005/8/layout/orgChart1"/>
    <dgm:cxn modelId="{8B77E1CC-C631-4C72-81DF-EE53A3D96324}" type="presOf" srcId="{8F6EDAF9-2F74-417F-A62D-4DB418080B71}" destId="{0922F227-921A-4836-9B20-4930ED773396}" srcOrd="0" destOrd="0" presId="urn:microsoft.com/office/officeart/2005/8/layout/orgChart1"/>
    <dgm:cxn modelId="{438EA0CE-17F7-4978-80D6-1ED664EA8A56}" type="presOf" srcId="{5F25E1A8-5285-48E5-8F54-0467B8CE56FC}" destId="{995D2BA4-F381-40EF-8291-3511629D61C1}" srcOrd="0" destOrd="0" presId="urn:microsoft.com/office/officeart/2005/8/layout/orgChart1"/>
    <dgm:cxn modelId="{A4F4C0CF-71F4-4500-B708-B60E0F00ED41}" type="presOf" srcId="{92059C84-687A-4D9D-BD71-B81DA54986A4}" destId="{9B46BC4F-0225-4F73-9D95-40D323638B47}" srcOrd="1" destOrd="0" presId="urn:microsoft.com/office/officeart/2005/8/layout/orgChart1"/>
    <dgm:cxn modelId="{DACED2CF-C375-40A0-9D36-532552844311}" type="presOf" srcId="{774ECC50-2A1B-483D-9233-6CC6F1033126}" destId="{16CB5C31-17BF-40BB-9F3D-EB1476AFD29A}" srcOrd="1" destOrd="0" presId="urn:microsoft.com/office/officeart/2005/8/layout/orgChart1"/>
    <dgm:cxn modelId="{E1898DD3-F62D-4A1A-B01E-DB790C7D0368}" type="presOf" srcId="{E8F549D1-6DF9-4B76-84DF-07E2AC060F61}" destId="{6622A8A4-1C74-403A-B6D5-2D06CBA8B6D3}" srcOrd="1" destOrd="0" presId="urn:microsoft.com/office/officeart/2005/8/layout/orgChart1"/>
    <dgm:cxn modelId="{6DE594D3-19DD-4257-8D50-68E4EFE77441}" type="presOf" srcId="{F5B250A1-D95B-4A78-A300-35026ABE0CC1}" destId="{D9DAE6C7-E18B-4ACE-87BE-AE2801FF138C}" srcOrd="0" destOrd="0" presId="urn:microsoft.com/office/officeart/2005/8/layout/orgChart1"/>
    <dgm:cxn modelId="{55A31ED5-D601-4FEB-A07E-E894EE1515C0}" type="presOf" srcId="{ACDD7C19-611A-4F4A-84D6-650AED44769A}" destId="{9701D48C-F6F1-489B-A93C-75BC3FC6E8DE}" srcOrd="1" destOrd="0" presId="urn:microsoft.com/office/officeart/2005/8/layout/orgChart1"/>
    <dgm:cxn modelId="{E05E2BD6-8FFB-4A33-9346-0669A8C34EE3}" type="presOf" srcId="{3D8643E5-A1A9-4001-BE26-AF7CF4161C36}" destId="{3FF3FB9B-E563-4E58-934A-0DE5C64FB972}" srcOrd="0" destOrd="0" presId="urn:microsoft.com/office/officeart/2005/8/layout/orgChart1"/>
    <dgm:cxn modelId="{19C9BCD7-7BB9-4337-BC18-9C66C54E84DC}" type="presOf" srcId="{A239DD97-11A2-49C6-B433-5800AD07901C}" destId="{86FEEBE1-9D88-4A45-BF69-2D96E0B25E61}" srcOrd="0" destOrd="0" presId="urn:microsoft.com/office/officeart/2005/8/layout/orgChart1"/>
    <dgm:cxn modelId="{F09D4AD8-DFD5-44D0-9D2E-397ACBE7287B}" type="presOf" srcId="{2413BF8D-CB27-4BAE-AE97-D4F2C4E49E20}" destId="{D38E679C-E0AC-4F78-8D0C-EDD5DF74B873}" srcOrd="1" destOrd="0" presId="urn:microsoft.com/office/officeart/2005/8/layout/orgChart1"/>
    <dgm:cxn modelId="{F69D8FD8-F44B-4276-9E75-F3C21C239024}" type="presOf" srcId="{E6458522-0729-4997-8C7D-788EA7B7501D}" destId="{D532AAD7-A7D9-4B79-B6F2-FCDFD6529F66}" srcOrd="0" destOrd="0" presId="urn:microsoft.com/office/officeart/2005/8/layout/orgChart1"/>
    <dgm:cxn modelId="{81B44FD9-E535-4419-8292-EF7C26C0F55A}" type="presOf" srcId="{0EA36CB3-A705-41AF-A6BA-1C9B6E275450}" destId="{EC4B76EF-FE39-454C-8BF5-F97AAFD92509}" srcOrd="0" destOrd="0" presId="urn:microsoft.com/office/officeart/2005/8/layout/orgChart1"/>
    <dgm:cxn modelId="{9F7489D9-0FFF-469A-9E43-1EE0FEDB4ED0}" srcId="{9040DAD8-52F4-4B1A-BD58-2CCD63FDFC0A}" destId="{4B8A02AE-3278-4CAC-922F-EDD7B2EC3C35}" srcOrd="2" destOrd="0" parTransId="{8F6EDAF9-2F74-417F-A62D-4DB418080B71}" sibTransId="{D5545316-00C4-4E52-85F0-3921F32E3B9B}"/>
    <dgm:cxn modelId="{0B9446DA-0E94-492F-AA9F-3A6A9D7D66FC}" srcId="{CFE21151-83E3-49BA-AE9E-EBF23913F63A}" destId="{488183F2-4146-486B-B979-CD7852A05938}" srcOrd="0" destOrd="0" parTransId="{C52024A9-43F4-4F47-918D-E6675EBE97F2}" sibTransId="{B080FB1A-ECB4-4C98-B414-87958C385C5E}"/>
    <dgm:cxn modelId="{FE77D1DA-98E4-44D2-BA39-49822875BB31}" type="presOf" srcId="{994A6B79-A79C-446C-B548-55ED18539B40}" destId="{AFD1BB6F-3DAE-40CC-AB36-9CCE50913801}" srcOrd="0" destOrd="0" presId="urn:microsoft.com/office/officeart/2005/8/layout/orgChart1"/>
    <dgm:cxn modelId="{34F691DE-0766-4C3D-BC64-AFEFB5612B6E}" type="presOf" srcId="{9040DAD8-52F4-4B1A-BD58-2CCD63FDFC0A}" destId="{214EF6C9-7DE1-4E39-9065-CB26507352C4}" srcOrd="1" destOrd="0" presId="urn:microsoft.com/office/officeart/2005/8/layout/orgChart1"/>
    <dgm:cxn modelId="{C904BCDE-A381-4B09-A1EE-4A1223B4E37E}" type="presOf" srcId="{EFD78D4B-8D83-4FC0-8E12-276E885C829F}" destId="{68AC266D-C3BE-4E29-BF5E-D125448AE891}" srcOrd="0" destOrd="0" presId="urn:microsoft.com/office/officeart/2005/8/layout/orgChart1"/>
    <dgm:cxn modelId="{588471DF-9F28-4D6F-BE97-B34389951B98}" type="presOf" srcId="{1C3FBA88-7DA0-4A1B-92D1-2894BABBCABA}" destId="{75FE021A-885B-468E-85A4-2D8FE0CF4E3F}" srcOrd="0" destOrd="0" presId="urn:microsoft.com/office/officeart/2005/8/layout/orgChart1"/>
    <dgm:cxn modelId="{C1C67FDF-CEC9-45D8-9962-75F8ACAB5B30}" type="presOf" srcId="{CFE21151-83E3-49BA-AE9E-EBF23913F63A}" destId="{9A646B69-94FA-4846-908A-EDF4F6747836}" srcOrd="0" destOrd="0" presId="urn:microsoft.com/office/officeart/2005/8/layout/orgChart1"/>
    <dgm:cxn modelId="{6FB5CBE3-46F1-4885-A707-45C3771E1B10}" srcId="{FEE5C76E-E207-450A-8035-552EE63D2108}" destId="{C6642EDB-3DDA-4FFD-8CE3-3125BC3894ED}" srcOrd="0" destOrd="0" parTransId="{DCD39CC9-F81B-4AF3-9E62-06C6D68A875A}" sibTransId="{4181B8BD-FADD-4149-BBAB-9E6A5B6BE278}"/>
    <dgm:cxn modelId="{6FBA71E4-873A-4AD7-8954-E53517CF5890}" srcId="{92059C84-687A-4D9D-BD71-B81DA54986A4}" destId="{C82475AA-DB67-473A-952E-AB4C5A54FDAB}" srcOrd="0" destOrd="0" parTransId="{0EA36CB3-A705-41AF-A6BA-1C9B6E275450}" sibTransId="{05F10EB4-CA94-44E2-8DF7-3D3F57CF1CDE}"/>
    <dgm:cxn modelId="{BB0D7AE7-8286-4D4E-8787-A2E52A6E21DF}" type="presOf" srcId="{AF259579-AC1E-4A1C-BF1F-A385DB9210E2}" destId="{94131FEE-0BBF-4657-A200-85D991108CF5}" srcOrd="0" destOrd="0" presId="urn:microsoft.com/office/officeart/2005/8/layout/orgChart1"/>
    <dgm:cxn modelId="{C41812E8-D2EB-4377-AFFF-1F33131D8C1B}" type="presOf" srcId="{84075AAC-8EE6-40B2-9BBF-6D7198D2F47E}" destId="{93E38B62-F4A8-4A83-8A99-8C6DC28DC3F1}" srcOrd="0" destOrd="0" presId="urn:microsoft.com/office/officeart/2005/8/layout/orgChart1"/>
    <dgm:cxn modelId="{AE7756E8-3B2B-48CA-ADFA-23A7C9179AF5}" type="presOf" srcId="{C5421A9C-D5A7-46BF-BF44-DF89689462CB}" destId="{34479953-EB8C-4249-AEF1-A4250A99C5D3}" srcOrd="1" destOrd="0" presId="urn:microsoft.com/office/officeart/2005/8/layout/orgChart1"/>
    <dgm:cxn modelId="{5EE9B6E8-F4E8-497C-8551-896AA5A3622B}" type="presOf" srcId="{E333D516-91D0-4B0B-B901-7707F7EBD237}" destId="{88098767-F4C3-4B78-8B99-5F36E2B3B899}" srcOrd="0" destOrd="0" presId="urn:microsoft.com/office/officeart/2005/8/layout/orgChart1"/>
    <dgm:cxn modelId="{1E8B0CEC-1ABD-4EC3-B04F-7B6525B34582}" type="presOf" srcId="{C6642EDB-3DDA-4FFD-8CE3-3125BC3894ED}" destId="{3ACD5A4F-2518-4E0C-9BF7-B072F335F0E5}" srcOrd="0" destOrd="0" presId="urn:microsoft.com/office/officeart/2005/8/layout/orgChart1"/>
    <dgm:cxn modelId="{680C18EC-9C0B-426B-B7B4-C548C2479420}" srcId="{9040DAD8-52F4-4B1A-BD58-2CCD63FDFC0A}" destId="{B019FC27-EE65-48E0-919B-0AA2F17CD411}" srcOrd="3" destOrd="0" parTransId="{3D8643E5-A1A9-4001-BE26-AF7CF4161C36}" sibTransId="{DC746E5B-51C6-4B93-9FAF-7D46C5A77E4C}"/>
    <dgm:cxn modelId="{97DC0AED-660D-46EB-92AD-1A69A0081AAC}" type="presOf" srcId="{C74E88D1-A568-4EC4-83F3-E664E427CB02}" destId="{1495CF2C-D3FD-4520-ACE8-7525D1493C26}" srcOrd="0" destOrd="0" presId="urn:microsoft.com/office/officeart/2005/8/layout/orgChart1"/>
    <dgm:cxn modelId="{E91E1EF0-831E-47FD-A153-5158F42AEBC8}" type="presOf" srcId="{D817C521-A2A1-4BDF-9893-1D7059D554EF}" destId="{F797E817-648D-470D-9D2C-07D84D3FAA21}" srcOrd="0" destOrd="0" presId="urn:microsoft.com/office/officeart/2005/8/layout/orgChart1"/>
    <dgm:cxn modelId="{7D7EA7F0-2292-4D4C-B2E9-EA365EFDE4B0}" srcId="{74EC4B11-AE87-42A3-9D22-4BE73E1041D2}" destId="{FB87294B-105B-414A-9082-5B9B5357CA48}" srcOrd="1" destOrd="0" parTransId="{C8C4E262-F8A3-43AF-99C8-E911C194EA64}" sibTransId="{7F5B1C7E-197A-416A-B9B3-627261873D1F}"/>
    <dgm:cxn modelId="{5E1FBCF3-FF99-499F-B390-7FB312A6F691}" type="presOf" srcId="{1AF6D648-4E65-4985-A71A-D2B041C5EAF5}" destId="{C2CE5C6B-B9A4-4D70-81DD-548613C8DC2A}" srcOrd="0" destOrd="0" presId="urn:microsoft.com/office/officeart/2005/8/layout/orgChart1"/>
    <dgm:cxn modelId="{BB4AB6F4-79B3-4913-B995-B8E4B5F1CF79}" type="presOf" srcId="{5D578FAA-BEC2-4918-95E0-271559C81807}" destId="{D1E680D8-CBF6-4284-9FEA-42E99C01F850}" srcOrd="0" destOrd="0" presId="urn:microsoft.com/office/officeart/2005/8/layout/orgChart1"/>
    <dgm:cxn modelId="{8C9C0AF5-2ABB-4779-A77B-5809E879B3A1}" type="presOf" srcId="{7BA6FC49-0298-41CB-AB0C-3045346F6E36}" destId="{DF28A533-E391-4B93-8915-F04BDEFAC0CF}" srcOrd="1" destOrd="0" presId="urn:microsoft.com/office/officeart/2005/8/layout/orgChart1"/>
    <dgm:cxn modelId="{5D3B14F5-252D-4C9D-9EF9-4B093DFE5EF0}" type="presOf" srcId="{8488B091-CABB-4317-8A0F-636FF37AD189}" destId="{E084B6C0-9DEB-4A76-A280-07A2CE8E404A}" srcOrd="0" destOrd="0" presId="urn:microsoft.com/office/officeart/2005/8/layout/orgChart1"/>
    <dgm:cxn modelId="{834175FE-87F6-4A85-8D6D-DAA7740ACCF1}" type="presOf" srcId="{7943FAD6-1126-4CD9-AE54-CFC7A15EA7C8}" destId="{A7120583-FDB3-4DF7-8779-6F3E15E5A9C3}" srcOrd="0" destOrd="0" presId="urn:microsoft.com/office/officeart/2005/8/layout/orgChart1"/>
    <dgm:cxn modelId="{36BA0EFE-3E2F-4368-A075-3D6604BA538B}" type="presParOf" srcId="{A8859703-F93E-40B1-8C60-6061D8307FA1}" destId="{16FA8E12-A414-4434-B728-38A87CA62448}" srcOrd="0" destOrd="0" presId="urn:microsoft.com/office/officeart/2005/8/layout/orgChart1"/>
    <dgm:cxn modelId="{C1498F44-434B-44E9-8B8B-85D670AA93E8}" type="presParOf" srcId="{16FA8E12-A414-4434-B728-38A87CA62448}" destId="{187EA96D-DA6C-4737-BC82-C36258E233BA}" srcOrd="0" destOrd="0" presId="urn:microsoft.com/office/officeart/2005/8/layout/orgChart1"/>
    <dgm:cxn modelId="{FDC6DE3C-FF91-4771-B641-E12E249E2E0B}" type="presParOf" srcId="{187EA96D-DA6C-4737-BC82-C36258E233BA}" destId="{BF28D2E9-78AB-40CC-A9AA-836CDE823452}" srcOrd="0" destOrd="0" presId="urn:microsoft.com/office/officeart/2005/8/layout/orgChart1"/>
    <dgm:cxn modelId="{D67D9CA2-1F1A-438F-B909-F3BAE39BE16B}" type="presParOf" srcId="{187EA96D-DA6C-4737-BC82-C36258E233BA}" destId="{F43DCFD6-6F1C-4765-8E5E-78299D894B3E}" srcOrd="1" destOrd="0" presId="urn:microsoft.com/office/officeart/2005/8/layout/orgChart1"/>
    <dgm:cxn modelId="{A7A546EC-4E66-40D4-8BF0-757BEFF9EB2D}" type="presParOf" srcId="{16FA8E12-A414-4434-B728-38A87CA62448}" destId="{B3230787-DB4E-4B49-B177-ABF08F3D4415}" srcOrd="1" destOrd="0" presId="urn:microsoft.com/office/officeart/2005/8/layout/orgChart1"/>
    <dgm:cxn modelId="{80823C76-A3CB-4C61-8AA9-1035D2312122}" type="presParOf" srcId="{B3230787-DB4E-4B49-B177-ABF08F3D4415}" destId="{D7253BC2-C8BF-4E11-A17A-645A6A56D3A8}" srcOrd="0" destOrd="0" presId="urn:microsoft.com/office/officeart/2005/8/layout/orgChart1"/>
    <dgm:cxn modelId="{866ED382-993E-4543-A6C4-42E2B8C63129}" type="presParOf" srcId="{B3230787-DB4E-4B49-B177-ABF08F3D4415}" destId="{A9564F6F-BC8D-4034-9EA0-E79D50630DF7}" srcOrd="1" destOrd="0" presId="urn:microsoft.com/office/officeart/2005/8/layout/orgChart1"/>
    <dgm:cxn modelId="{7BB029B5-7A4A-41ED-93F5-FAEC7C327607}" type="presParOf" srcId="{A9564F6F-BC8D-4034-9EA0-E79D50630DF7}" destId="{130EA0E9-E9DD-4816-BC61-D927B2456BB2}" srcOrd="0" destOrd="0" presId="urn:microsoft.com/office/officeart/2005/8/layout/orgChart1"/>
    <dgm:cxn modelId="{41D56C4C-5F7A-415D-804F-8A3262DC4254}" type="presParOf" srcId="{130EA0E9-E9DD-4816-BC61-D927B2456BB2}" destId="{A329E3F6-F88C-4C3D-A974-74A3C18F8A4F}" srcOrd="0" destOrd="0" presId="urn:microsoft.com/office/officeart/2005/8/layout/orgChart1"/>
    <dgm:cxn modelId="{DBAB8639-BB29-4AD8-B992-DE9AF715B3BC}" type="presParOf" srcId="{130EA0E9-E9DD-4816-BC61-D927B2456BB2}" destId="{3E74B027-B738-42B6-B547-8BB0BC88E99A}" srcOrd="1" destOrd="0" presId="urn:microsoft.com/office/officeart/2005/8/layout/orgChart1"/>
    <dgm:cxn modelId="{DCA531EF-E1E1-4D2D-A678-6ACBAD65AA4C}" type="presParOf" srcId="{A9564F6F-BC8D-4034-9EA0-E79D50630DF7}" destId="{C85CF2E7-62D5-40EC-9E9A-4F71DFC37043}" srcOrd="1" destOrd="0" presId="urn:microsoft.com/office/officeart/2005/8/layout/orgChart1"/>
    <dgm:cxn modelId="{9A1BAC58-98AB-4A20-8234-9846207B6B07}" type="presParOf" srcId="{C85CF2E7-62D5-40EC-9E9A-4F71DFC37043}" destId="{C12DBA62-CC68-4480-8593-17B7EF634B28}" srcOrd="0" destOrd="0" presId="urn:microsoft.com/office/officeart/2005/8/layout/orgChart1"/>
    <dgm:cxn modelId="{B528DB82-89C9-41B9-9ED4-361D869F10E8}" type="presParOf" srcId="{C85CF2E7-62D5-40EC-9E9A-4F71DFC37043}" destId="{13D2FBEF-568C-463E-B045-99404EAD7D6D}" srcOrd="1" destOrd="0" presId="urn:microsoft.com/office/officeart/2005/8/layout/orgChart1"/>
    <dgm:cxn modelId="{2058FBBC-25E4-47C1-A081-BD8166D0FA4C}" type="presParOf" srcId="{13D2FBEF-568C-463E-B045-99404EAD7D6D}" destId="{E4313253-B938-49BF-BB1F-5B3E08535039}" srcOrd="0" destOrd="0" presId="urn:microsoft.com/office/officeart/2005/8/layout/orgChart1"/>
    <dgm:cxn modelId="{8C2DAF3E-E852-4309-B131-26AAB9F8DFDB}" type="presParOf" srcId="{E4313253-B938-49BF-BB1F-5B3E08535039}" destId="{94131FEE-0BBF-4657-A200-85D991108CF5}" srcOrd="0" destOrd="0" presId="urn:microsoft.com/office/officeart/2005/8/layout/orgChart1"/>
    <dgm:cxn modelId="{2B4B512C-FE17-4B61-A25B-CAA62B162AED}" type="presParOf" srcId="{E4313253-B938-49BF-BB1F-5B3E08535039}" destId="{459DB2A9-C6AB-49D4-B66D-3B93D0434498}" srcOrd="1" destOrd="0" presId="urn:microsoft.com/office/officeart/2005/8/layout/orgChart1"/>
    <dgm:cxn modelId="{9E182834-E441-4135-A2C8-58850BEF73AD}" type="presParOf" srcId="{13D2FBEF-568C-463E-B045-99404EAD7D6D}" destId="{26EB3CF7-2E88-4644-AE44-6B80EA9A757F}" srcOrd="1" destOrd="0" presId="urn:microsoft.com/office/officeart/2005/8/layout/orgChart1"/>
    <dgm:cxn modelId="{57A32E13-C5C4-4D7A-A9AC-B185D81D5E47}" type="presParOf" srcId="{26EB3CF7-2E88-4644-AE44-6B80EA9A757F}" destId="{8A24308A-D96D-4BFC-A762-2407B10246C9}" srcOrd="0" destOrd="0" presId="urn:microsoft.com/office/officeart/2005/8/layout/orgChart1"/>
    <dgm:cxn modelId="{82C13FE1-214F-42EA-A163-947000410810}" type="presParOf" srcId="{26EB3CF7-2E88-4644-AE44-6B80EA9A757F}" destId="{4581DF56-2CB0-4B1C-ABC8-EA89BC1F36BA}" srcOrd="1" destOrd="0" presId="urn:microsoft.com/office/officeart/2005/8/layout/orgChart1"/>
    <dgm:cxn modelId="{0ECB0EAB-43A6-439C-8A0C-962E89619205}" type="presParOf" srcId="{4581DF56-2CB0-4B1C-ABC8-EA89BC1F36BA}" destId="{CA5EFAA0-B207-4541-B4FF-2CDF70DE1680}" srcOrd="0" destOrd="0" presId="urn:microsoft.com/office/officeart/2005/8/layout/orgChart1"/>
    <dgm:cxn modelId="{2801C955-DD80-4BDF-9897-00DD138265D5}" type="presParOf" srcId="{CA5EFAA0-B207-4541-B4FF-2CDF70DE1680}" destId="{3531A0AB-1188-40DC-AEF1-1A2846AFEF1C}" srcOrd="0" destOrd="0" presId="urn:microsoft.com/office/officeart/2005/8/layout/orgChart1"/>
    <dgm:cxn modelId="{854DB4D2-062B-459D-A216-E3D92225C5BA}" type="presParOf" srcId="{CA5EFAA0-B207-4541-B4FF-2CDF70DE1680}" destId="{F0692B62-005D-4164-8168-9E62D8B27BF8}" srcOrd="1" destOrd="0" presId="urn:microsoft.com/office/officeart/2005/8/layout/orgChart1"/>
    <dgm:cxn modelId="{65D97B4B-5A14-4841-A812-17A83D4FD0E5}" type="presParOf" srcId="{4581DF56-2CB0-4B1C-ABC8-EA89BC1F36BA}" destId="{3FC677B2-C82F-42E8-BE5B-0305DD8B096B}" srcOrd="1" destOrd="0" presId="urn:microsoft.com/office/officeart/2005/8/layout/orgChart1"/>
    <dgm:cxn modelId="{65E97AB1-A31E-40B7-B5B0-5A6F8C442E00}" type="presParOf" srcId="{4581DF56-2CB0-4B1C-ABC8-EA89BC1F36BA}" destId="{CFE2A08F-5366-4585-BF64-786B58B4A1FB}" srcOrd="2" destOrd="0" presId="urn:microsoft.com/office/officeart/2005/8/layout/orgChart1"/>
    <dgm:cxn modelId="{8A9D4159-5BAA-4352-852F-47EC1BE37577}" type="presParOf" srcId="{26EB3CF7-2E88-4644-AE44-6B80EA9A757F}" destId="{75BFA820-5C75-44A3-A004-48077D2921B8}" srcOrd="2" destOrd="0" presId="urn:microsoft.com/office/officeart/2005/8/layout/orgChart1"/>
    <dgm:cxn modelId="{A89B8F34-FC85-4BCF-9EEE-5AB1E8677308}" type="presParOf" srcId="{26EB3CF7-2E88-4644-AE44-6B80EA9A757F}" destId="{AE2797E8-1B3C-4083-9A5B-CF34CBF9B19E}" srcOrd="3" destOrd="0" presId="urn:microsoft.com/office/officeart/2005/8/layout/orgChart1"/>
    <dgm:cxn modelId="{05E8DD75-FBB3-435A-90D9-A7BEB785FDE8}" type="presParOf" srcId="{AE2797E8-1B3C-4083-9A5B-CF34CBF9B19E}" destId="{7379A62D-0A2E-449D-BBF6-B55522D771EA}" srcOrd="0" destOrd="0" presId="urn:microsoft.com/office/officeart/2005/8/layout/orgChart1"/>
    <dgm:cxn modelId="{39CF8002-05AA-4C21-A551-4A86802FCCE6}" type="presParOf" srcId="{7379A62D-0A2E-449D-BBF6-B55522D771EA}" destId="{4FBECF8B-289F-4C22-984F-03088A8C40CC}" srcOrd="0" destOrd="0" presId="urn:microsoft.com/office/officeart/2005/8/layout/orgChart1"/>
    <dgm:cxn modelId="{F8D46080-8A77-4158-B550-7AAAAF2A782A}" type="presParOf" srcId="{7379A62D-0A2E-449D-BBF6-B55522D771EA}" destId="{C605D531-1FC6-4B8E-9EAA-BF6C81892028}" srcOrd="1" destOrd="0" presId="urn:microsoft.com/office/officeart/2005/8/layout/orgChart1"/>
    <dgm:cxn modelId="{42604F44-AA37-4ACF-BA32-BF1F8EA0F51C}" type="presParOf" srcId="{AE2797E8-1B3C-4083-9A5B-CF34CBF9B19E}" destId="{E8C49F79-CAE2-4191-BB1A-7682084B1DB2}" srcOrd="1" destOrd="0" presId="urn:microsoft.com/office/officeart/2005/8/layout/orgChart1"/>
    <dgm:cxn modelId="{8D1B92AE-A164-4940-A3AB-99D2BE7FFCEE}" type="presParOf" srcId="{AE2797E8-1B3C-4083-9A5B-CF34CBF9B19E}" destId="{155F7132-8C36-457C-9C4B-FEF6BA97BBAF}" srcOrd="2" destOrd="0" presId="urn:microsoft.com/office/officeart/2005/8/layout/orgChart1"/>
    <dgm:cxn modelId="{0C593A20-4810-4A23-879B-764C631AD4F6}" type="presParOf" srcId="{26EB3CF7-2E88-4644-AE44-6B80EA9A757F}" destId="{BB3ED23D-080C-402E-8FCF-B4E53343ACEF}" srcOrd="4" destOrd="0" presId="urn:microsoft.com/office/officeart/2005/8/layout/orgChart1"/>
    <dgm:cxn modelId="{A04BED18-41B9-417B-BA77-533C4A9AD4C6}" type="presParOf" srcId="{26EB3CF7-2E88-4644-AE44-6B80EA9A757F}" destId="{83E5D0FE-1991-476D-9F18-79ACBAC9217F}" srcOrd="5" destOrd="0" presId="urn:microsoft.com/office/officeart/2005/8/layout/orgChart1"/>
    <dgm:cxn modelId="{503939E6-129A-4D47-B9ED-6CEA3005CA87}" type="presParOf" srcId="{83E5D0FE-1991-476D-9F18-79ACBAC9217F}" destId="{BC2AA2FF-D9BF-4ADA-8CFD-F84844A4C033}" srcOrd="0" destOrd="0" presId="urn:microsoft.com/office/officeart/2005/8/layout/orgChart1"/>
    <dgm:cxn modelId="{A46613BB-8179-4AC6-91A2-1E25FBD104EE}" type="presParOf" srcId="{BC2AA2FF-D9BF-4ADA-8CFD-F84844A4C033}" destId="{61EFD922-A4D0-4AA1-82E4-08F6A33A3F2E}" srcOrd="0" destOrd="0" presId="urn:microsoft.com/office/officeart/2005/8/layout/orgChart1"/>
    <dgm:cxn modelId="{3F06BB7A-C1EB-4783-BAEC-18851ED7E9BE}" type="presParOf" srcId="{BC2AA2FF-D9BF-4ADA-8CFD-F84844A4C033}" destId="{16CB5C31-17BF-40BB-9F3D-EB1476AFD29A}" srcOrd="1" destOrd="0" presId="urn:microsoft.com/office/officeart/2005/8/layout/orgChart1"/>
    <dgm:cxn modelId="{2168B3B7-ACBF-4E12-B98A-3FE373D9C673}" type="presParOf" srcId="{83E5D0FE-1991-476D-9F18-79ACBAC9217F}" destId="{DCCF0902-E9AB-4DF7-A8DD-E970BDF75138}" srcOrd="1" destOrd="0" presId="urn:microsoft.com/office/officeart/2005/8/layout/orgChart1"/>
    <dgm:cxn modelId="{9191F499-CA5A-4D5E-BD14-06FEACBE2363}" type="presParOf" srcId="{83E5D0FE-1991-476D-9F18-79ACBAC9217F}" destId="{CF5D5A51-0348-4255-B601-38BAA68F701B}" srcOrd="2" destOrd="0" presId="urn:microsoft.com/office/officeart/2005/8/layout/orgChart1"/>
    <dgm:cxn modelId="{1D3BD9F3-8213-4C3E-8F81-35D4357F0211}" type="presParOf" srcId="{13D2FBEF-568C-463E-B045-99404EAD7D6D}" destId="{EEA2FB1A-5779-43B0-BBB6-4F892F90B8BF}" srcOrd="2" destOrd="0" presId="urn:microsoft.com/office/officeart/2005/8/layout/orgChart1"/>
    <dgm:cxn modelId="{CD704AB5-FE55-4BFC-94E7-38ED8B148A04}" type="presParOf" srcId="{C85CF2E7-62D5-40EC-9E9A-4F71DFC37043}" destId="{E6AC01FC-31CC-4C62-87C2-9343969D3A4C}" srcOrd="2" destOrd="0" presId="urn:microsoft.com/office/officeart/2005/8/layout/orgChart1"/>
    <dgm:cxn modelId="{E61F64BF-D3E2-44B0-95F6-6699690B99C4}" type="presParOf" srcId="{C85CF2E7-62D5-40EC-9E9A-4F71DFC37043}" destId="{6E397C09-1891-46E1-945F-CC29805FBCB8}" srcOrd="3" destOrd="0" presId="urn:microsoft.com/office/officeart/2005/8/layout/orgChart1"/>
    <dgm:cxn modelId="{429BAA3C-98A7-44EB-97CD-97B563A1C642}" type="presParOf" srcId="{6E397C09-1891-46E1-945F-CC29805FBCB8}" destId="{43980813-3A23-4B15-A5D3-D26503F72833}" srcOrd="0" destOrd="0" presId="urn:microsoft.com/office/officeart/2005/8/layout/orgChart1"/>
    <dgm:cxn modelId="{FE51AE61-66F6-482E-AF1E-6579BEA2B8FF}" type="presParOf" srcId="{43980813-3A23-4B15-A5D3-D26503F72833}" destId="{A24698E1-F9B2-4E7A-8495-8208B2C6BBAE}" srcOrd="0" destOrd="0" presId="urn:microsoft.com/office/officeart/2005/8/layout/orgChart1"/>
    <dgm:cxn modelId="{6AEB4F7E-8EEA-4717-9BE0-BBCBFF73FB5A}" type="presParOf" srcId="{43980813-3A23-4B15-A5D3-D26503F72833}" destId="{8C135577-4CC1-4708-83DE-8250E4401639}" srcOrd="1" destOrd="0" presId="urn:microsoft.com/office/officeart/2005/8/layout/orgChart1"/>
    <dgm:cxn modelId="{284B1EE6-A56C-4BD3-BEC7-A8AE3D7A9658}" type="presParOf" srcId="{6E397C09-1891-46E1-945F-CC29805FBCB8}" destId="{C0009086-E7B8-4857-A7E4-9920515B6B1D}" srcOrd="1" destOrd="0" presId="urn:microsoft.com/office/officeart/2005/8/layout/orgChart1"/>
    <dgm:cxn modelId="{F7E15662-CCE4-4215-8377-D097A58F48C0}" type="presParOf" srcId="{C0009086-E7B8-4857-A7E4-9920515B6B1D}" destId="{CE624537-B98C-40A6-A2EA-CB8EF7B48384}" srcOrd="0" destOrd="0" presId="urn:microsoft.com/office/officeart/2005/8/layout/orgChart1"/>
    <dgm:cxn modelId="{41C20919-C5BC-41C9-A807-C79C63A124D4}" type="presParOf" srcId="{C0009086-E7B8-4857-A7E4-9920515B6B1D}" destId="{743D1CDE-83E7-46A6-B4CB-3B94D3C6C96B}" srcOrd="1" destOrd="0" presId="urn:microsoft.com/office/officeart/2005/8/layout/orgChart1"/>
    <dgm:cxn modelId="{6F3BFC24-03D7-41FC-9DAA-CE24D6EF4EF3}" type="presParOf" srcId="{743D1CDE-83E7-46A6-B4CB-3B94D3C6C96B}" destId="{E31D5B91-B6D5-456F-8854-D010A2AA1CAB}" srcOrd="0" destOrd="0" presId="urn:microsoft.com/office/officeart/2005/8/layout/orgChart1"/>
    <dgm:cxn modelId="{CAF328AD-2070-4235-9C62-CAF64280D297}" type="presParOf" srcId="{E31D5B91-B6D5-456F-8854-D010A2AA1CAB}" destId="{98554381-B542-4F2E-9DEF-5AFEC3585B4C}" srcOrd="0" destOrd="0" presId="urn:microsoft.com/office/officeart/2005/8/layout/orgChart1"/>
    <dgm:cxn modelId="{8AA617CD-63BD-46F6-93F9-5351D0459DF1}" type="presParOf" srcId="{E31D5B91-B6D5-456F-8854-D010A2AA1CAB}" destId="{060667A6-E7A8-442B-AF1D-F4DEF56D8F62}" srcOrd="1" destOrd="0" presId="urn:microsoft.com/office/officeart/2005/8/layout/orgChart1"/>
    <dgm:cxn modelId="{AB8FDEF8-E396-4AF1-935B-5A1547D7FE90}" type="presParOf" srcId="{743D1CDE-83E7-46A6-B4CB-3B94D3C6C96B}" destId="{9A6B5999-EBEF-4C6B-ABE0-E6A89A7E52B6}" srcOrd="1" destOrd="0" presId="urn:microsoft.com/office/officeart/2005/8/layout/orgChart1"/>
    <dgm:cxn modelId="{07D57518-5A4F-42FD-9BDF-49DA86AFD0C8}" type="presParOf" srcId="{9A6B5999-EBEF-4C6B-ABE0-E6A89A7E52B6}" destId="{1570E3D9-270E-4809-ACDE-208A30CE9590}" srcOrd="0" destOrd="0" presId="urn:microsoft.com/office/officeart/2005/8/layout/orgChart1"/>
    <dgm:cxn modelId="{AEC7468B-E858-46A7-BF0A-98D9A4380D35}" type="presParOf" srcId="{9A6B5999-EBEF-4C6B-ABE0-E6A89A7E52B6}" destId="{D1D762E7-5056-4358-91EB-07BDD723F12E}" srcOrd="1" destOrd="0" presId="urn:microsoft.com/office/officeart/2005/8/layout/orgChart1"/>
    <dgm:cxn modelId="{B0A3CC63-809C-4BEB-93B5-F77A6A61AA00}" type="presParOf" srcId="{D1D762E7-5056-4358-91EB-07BDD723F12E}" destId="{1226C19E-B895-41C8-AC9E-4CD6B032F1B1}" srcOrd="0" destOrd="0" presId="urn:microsoft.com/office/officeart/2005/8/layout/orgChart1"/>
    <dgm:cxn modelId="{2BA718EC-0FFD-4458-B4D4-C6A5DB4A6824}" type="presParOf" srcId="{1226C19E-B895-41C8-AC9E-4CD6B032F1B1}" destId="{91A5DB87-BB4C-4751-B54D-4F0B8337CB1A}" srcOrd="0" destOrd="0" presId="urn:microsoft.com/office/officeart/2005/8/layout/orgChart1"/>
    <dgm:cxn modelId="{93AEF0A9-4D34-477C-956C-14CE0F55BC84}" type="presParOf" srcId="{1226C19E-B895-41C8-AC9E-4CD6B032F1B1}" destId="{890E878A-1176-4B36-8EC5-7C07E58A4246}" srcOrd="1" destOrd="0" presId="urn:microsoft.com/office/officeart/2005/8/layout/orgChart1"/>
    <dgm:cxn modelId="{93AC16D2-F4B8-45D6-B8CD-F5944D645917}" type="presParOf" srcId="{D1D762E7-5056-4358-91EB-07BDD723F12E}" destId="{039143D4-0436-4AA7-BFB8-C2F668C9A8FE}" srcOrd="1" destOrd="0" presId="urn:microsoft.com/office/officeart/2005/8/layout/orgChart1"/>
    <dgm:cxn modelId="{B5C564ED-2A1B-4351-BB3D-14EDD90C1066}" type="presParOf" srcId="{D1D762E7-5056-4358-91EB-07BDD723F12E}" destId="{0F5A7EB4-C389-4AF2-B0A4-5FD43611DC9B}" srcOrd="2" destOrd="0" presId="urn:microsoft.com/office/officeart/2005/8/layout/orgChart1"/>
    <dgm:cxn modelId="{921007AD-A889-4F6E-879C-63B0DABE9F37}" type="presParOf" srcId="{743D1CDE-83E7-46A6-B4CB-3B94D3C6C96B}" destId="{68C5DC94-1C73-4E1E-AFA7-5EE2276A44E7}" srcOrd="2" destOrd="0" presId="urn:microsoft.com/office/officeart/2005/8/layout/orgChart1"/>
    <dgm:cxn modelId="{8DAB6A25-149A-481F-87D3-197B8A0503E7}" type="presParOf" srcId="{6E397C09-1891-46E1-945F-CC29805FBCB8}" destId="{84EE5D67-E378-4984-AE33-167F3FEA2496}" srcOrd="2" destOrd="0" presId="urn:microsoft.com/office/officeart/2005/8/layout/orgChart1"/>
    <dgm:cxn modelId="{07A94A76-BC7C-4382-8C27-B10064AFCE33}" type="presParOf" srcId="{C85CF2E7-62D5-40EC-9E9A-4F71DFC37043}" destId="{0A5E450E-F62C-4577-AB06-EC65FF82344F}" srcOrd="4" destOrd="0" presId="urn:microsoft.com/office/officeart/2005/8/layout/orgChart1"/>
    <dgm:cxn modelId="{1ED3B76E-5A43-497F-80BA-2C30EDC816EB}" type="presParOf" srcId="{C85CF2E7-62D5-40EC-9E9A-4F71DFC37043}" destId="{7ADA420D-FFDB-4345-8456-3752CB943454}" srcOrd="5" destOrd="0" presId="urn:microsoft.com/office/officeart/2005/8/layout/orgChart1"/>
    <dgm:cxn modelId="{890C1A5F-F5F7-4A9C-B6AC-176C3EBC0FFE}" type="presParOf" srcId="{7ADA420D-FFDB-4345-8456-3752CB943454}" destId="{C2BC3EEB-4496-4782-A53E-5F82EE951BCE}" srcOrd="0" destOrd="0" presId="urn:microsoft.com/office/officeart/2005/8/layout/orgChart1"/>
    <dgm:cxn modelId="{E382B0C6-6E64-445D-B148-DC35538BAB84}" type="presParOf" srcId="{C2BC3EEB-4496-4782-A53E-5F82EE951BCE}" destId="{A2BCE494-9B15-4B27-A3A5-64C89CB69183}" srcOrd="0" destOrd="0" presId="urn:microsoft.com/office/officeart/2005/8/layout/orgChart1"/>
    <dgm:cxn modelId="{0A872B65-7634-4B74-B24A-B47FF64FF221}" type="presParOf" srcId="{C2BC3EEB-4496-4782-A53E-5F82EE951BCE}" destId="{BE12B7D7-94FF-4FA0-B816-5F82DE2EAE80}" srcOrd="1" destOrd="0" presId="urn:microsoft.com/office/officeart/2005/8/layout/orgChart1"/>
    <dgm:cxn modelId="{2635A235-C3CC-4F04-A869-E1500CA6535D}" type="presParOf" srcId="{7ADA420D-FFDB-4345-8456-3752CB943454}" destId="{188F26F2-7BF7-4141-85A0-24DD064A9E8D}" srcOrd="1" destOrd="0" presId="urn:microsoft.com/office/officeart/2005/8/layout/orgChart1"/>
    <dgm:cxn modelId="{7CCEB55B-2988-413C-8991-A9979F776160}" type="presParOf" srcId="{188F26F2-7BF7-4141-85A0-24DD064A9E8D}" destId="{3C18708E-B643-4441-9083-62259DFC6295}" srcOrd="0" destOrd="0" presId="urn:microsoft.com/office/officeart/2005/8/layout/orgChart1"/>
    <dgm:cxn modelId="{EB19CFB3-59F0-4F05-AD36-B2CFEFA9A63D}" type="presParOf" srcId="{188F26F2-7BF7-4141-85A0-24DD064A9E8D}" destId="{DADA4CA4-79A7-4D83-9F09-AB33B7673A17}" srcOrd="1" destOrd="0" presId="urn:microsoft.com/office/officeart/2005/8/layout/orgChart1"/>
    <dgm:cxn modelId="{FF618098-D244-44D5-BD4A-82E912A790FE}" type="presParOf" srcId="{DADA4CA4-79A7-4D83-9F09-AB33B7673A17}" destId="{F44556F8-9544-4802-8B04-2754471FA10F}" srcOrd="0" destOrd="0" presId="urn:microsoft.com/office/officeart/2005/8/layout/orgChart1"/>
    <dgm:cxn modelId="{91310034-FA8F-40C6-8923-9340012914F1}" type="presParOf" srcId="{F44556F8-9544-4802-8B04-2754471FA10F}" destId="{739C4A60-C5D7-40CC-999C-FD7F2FF551E7}" srcOrd="0" destOrd="0" presId="urn:microsoft.com/office/officeart/2005/8/layout/orgChart1"/>
    <dgm:cxn modelId="{641EEB81-DEEC-4BCD-A66A-88001060F5F4}" type="presParOf" srcId="{F44556F8-9544-4802-8B04-2754471FA10F}" destId="{7F4A0E12-E1B9-4634-A503-6EA9BB2D0B2B}" srcOrd="1" destOrd="0" presId="urn:microsoft.com/office/officeart/2005/8/layout/orgChart1"/>
    <dgm:cxn modelId="{3C8E1B57-ED16-49A3-AEB2-62AEFBD0D94C}" type="presParOf" srcId="{DADA4CA4-79A7-4D83-9F09-AB33B7673A17}" destId="{6D0A1251-8C7A-47F0-8FAD-25972F804AE6}" srcOrd="1" destOrd="0" presId="urn:microsoft.com/office/officeart/2005/8/layout/orgChart1"/>
    <dgm:cxn modelId="{620F829D-220B-4523-97BC-3915E69ACAC3}" type="presParOf" srcId="{6D0A1251-8C7A-47F0-8FAD-25972F804AE6}" destId="{D9DAE6C7-E18B-4ACE-87BE-AE2801FF138C}" srcOrd="0" destOrd="0" presId="urn:microsoft.com/office/officeart/2005/8/layout/orgChart1"/>
    <dgm:cxn modelId="{164E1A22-0C8D-4326-9716-1923CBBD1343}" type="presParOf" srcId="{6D0A1251-8C7A-47F0-8FAD-25972F804AE6}" destId="{F845FA4E-A04E-4157-8AB6-2D7F90FB8285}" srcOrd="1" destOrd="0" presId="urn:microsoft.com/office/officeart/2005/8/layout/orgChart1"/>
    <dgm:cxn modelId="{5C4F6DE4-F993-4F21-A6F5-2D4369D95CAF}" type="presParOf" srcId="{F845FA4E-A04E-4157-8AB6-2D7F90FB8285}" destId="{B19C096C-4E1D-47FF-996F-53C253296D20}" srcOrd="0" destOrd="0" presId="urn:microsoft.com/office/officeart/2005/8/layout/orgChart1"/>
    <dgm:cxn modelId="{ACF00ADA-776B-47E5-8889-45A05313D2FE}" type="presParOf" srcId="{B19C096C-4E1D-47FF-996F-53C253296D20}" destId="{C869B7FE-7222-438C-8170-4441ABBB6FFE}" srcOrd="0" destOrd="0" presId="urn:microsoft.com/office/officeart/2005/8/layout/orgChart1"/>
    <dgm:cxn modelId="{449A5D2D-E6F1-4741-B071-17C8AF422187}" type="presParOf" srcId="{B19C096C-4E1D-47FF-996F-53C253296D20}" destId="{9B93B3C9-07DC-4B18-8122-0466D625DCE4}" srcOrd="1" destOrd="0" presId="urn:microsoft.com/office/officeart/2005/8/layout/orgChart1"/>
    <dgm:cxn modelId="{52856316-31C6-4FAE-AA44-ECABB08C1C39}" type="presParOf" srcId="{F845FA4E-A04E-4157-8AB6-2D7F90FB8285}" destId="{FAB49F50-65EF-4CC1-88CD-0E266015BCF9}" srcOrd="1" destOrd="0" presId="urn:microsoft.com/office/officeart/2005/8/layout/orgChart1"/>
    <dgm:cxn modelId="{35C3DB29-0553-4B62-8A57-2BA3740EB91C}" type="presParOf" srcId="{F845FA4E-A04E-4157-8AB6-2D7F90FB8285}" destId="{B0715CCA-1045-4A28-A624-7F1C427ECBEB}" srcOrd="2" destOrd="0" presId="urn:microsoft.com/office/officeart/2005/8/layout/orgChart1"/>
    <dgm:cxn modelId="{573D9B2A-4C9F-453B-983E-0E13436557A1}" type="presParOf" srcId="{6D0A1251-8C7A-47F0-8FAD-25972F804AE6}" destId="{7F22A176-FE5A-499E-920F-FF61C583220F}" srcOrd="2" destOrd="0" presId="urn:microsoft.com/office/officeart/2005/8/layout/orgChart1"/>
    <dgm:cxn modelId="{2FFC144D-37B0-4405-96D0-1AE5A01572CD}" type="presParOf" srcId="{6D0A1251-8C7A-47F0-8FAD-25972F804AE6}" destId="{E2186778-83B4-4DD0-891F-82417C789E4B}" srcOrd="3" destOrd="0" presId="urn:microsoft.com/office/officeart/2005/8/layout/orgChart1"/>
    <dgm:cxn modelId="{6BF8CBC7-A5D4-4880-AAB0-9797EC596522}" type="presParOf" srcId="{E2186778-83B4-4DD0-891F-82417C789E4B}" destId="{CC4CFE71-946C-408B-A243-40E06BC888A8}" srcOrd="0" destOrd="0" presId="urn:microsoft.com/office/officeart/2005/8/layout/orgChart1"/>
    <dgm:cxn modelId="{E70B3F4B-907A-4E1C-AB99-C32774DB0E66}" type="presParOf" srcId="{CC4CFE71-946C-408B-A243-40E06BC888A8}" destId="{F797E817-648D-470D-9D2C-07D84D3FAA21}" srcOrd="0" destOrd="0" presId="urn:microsoft.com/office/officeart/2005/8/layout/orgChart1"/>
    <dgm:cxn modelId="{D003C9AE-61EF-4B45-9F6E-FC5981CCB3AE}" type="presParOf" srcId="{CC4CFE71-946C-408B-A243-40E06BC888A8}" destId="{6C8747EE-4792-4A08-B0A4-08CC3512A954}" srcOrd="1" destOrd="0" presId="urn:microsoft.com/office/officeart/2005/8/layout/orgChart1"/>
    <dgm:cxn modelId="{AFAB2D99-7093-4E15-8602-5B639F8CE240}" type="presParOf" srcId="{E2186778-83B4-4DD0-891F-82417C789E4B}" destId="{9B211A38-BD5D-4443-B496-602A5A43358C}" srcOrd="1" destOrd="0" presId="urn:microsoft.com/office/officeart/2005/8/layout/orgChart1"/>
    <dgm:cxn modelId="{7018584E-4DCC-47B7-B754-DF28985B8606}" type="presParOf" srcId="{E2186778-83B4-4DD0-891F-82417C789E4B}" destId="{54F2FC3A-B009-442A-AC5C-95088237C421}" srcOrd="2" destOrd="0" presId="urn:microsoft.com/office/officeart/2005/8/layout/orgChart1"/>
    <dgm:cxn modelId="{C783848B-5481-440F-9CED-E8564BDDB4FD}" type="presParOf" srcId="{DADA4CA4-79A7-4D83-9F09-AB33B7673A17}" destId="{F5920450-A837-4BCF-84FC-B8E099B61A9D}" srcOrd="2" destOrd="0" presId="urn:microsoft.com/office/officeart/2005/8/layout/orgChart1"/>
    <dgm:cxn modelId="{CE7CBDD6-3770-4E3E-BE3C-898AF8043849}" type="presParOf" srcId="{7ADA420D-FFDB-4345-8456-3752CB943454}" destId="{658A1BD8-E66C-4E37-A460-607698E3C99F}" srcOrd="2" destOrd="0" presId="urn:microsoft.com/office/officeart/2005/8/layout/orgChart1"/>
    <dgm:cxn modelId="{DD0CB404-C3CF-4B65-8595-76BB8A7E26C9}" type="presParOf" srcId="{C85CF2E7-62D5-40EC-9E9A-4F71DFC37043}" destId="{5A97A8E1-1663-419A-8EBE-B52FC32372BA}" srcOrd="6" destOrd="0" presId="urn:microsoft.com/office/officeart/2005/8/layout/orgChart1"/>
    <dgm:cxn modelId="{C187BFCC-FBCE-4D49-B668-589B900D3E2B}" type="presParOf" srcId="{C85CF2E7-62D5-40EC-9E9A-4F71DFC37043}" destId="{01183ADB-D28E-45D9-BB6A-6D27F176FCA6}" srcOrd="7" destOrd="0" presId="urn:microsoft.com/office/officeart/2005/8/layout/orgChart1"/>
    <dgm:cxn modelId="{74F37AC0-C039-4725-8225-691A2C5354E4}" type="presParOf" srcId="{01183ADB-D28E-45D9-BB6A-6D27F176FCA6}" destId="{272000AE-450E-4412-BCE7-152CA5E49DFA}" srcOrd="0" destOrd="0" presId="urn:microsoft.com/office/officeart/2005/8/layout/orgChart1"/>
    <dgm:cxn modelId="{2DD397DB-98CC-4567-A219-BDB1BBE52808}" type="presParOf" srcId="{272000AE-450E-4412-BCE7-152CA5E49DFA}" destId="{3DB83926-72A8-4A83-AEE5-BD4F6277C770}" srcOrd="0" destOrd="0" presId="urn:microsoft.com/office/officeart/2005/8/layout/orgChart1"/>
    <dgm:cxn modelId="{08D08DE3-F548-47BA-A1A1-0632672EE4DE}" type="presParOf" srcId="{272000AE-450E-4412-BCE7-152CA5E49DFA}" destId="{C4A644EE-DDEA-404E-B2E0-C22B63A1B270}" srcOrd="1" destOrd="0" presId="urn:microsoft.com/office/officeart/2005/8/layout/orgChart1"/>
    <dgm:cxn modelId="{69971411-6322-42EE-A573-A4282F8046C8}" type="presParOf" srcId="{01183ADB-D28E-45D9-BB6A-6D27F176FCA6}" destId="{EA2C8938-1A3F-42C7-A307-095D1F536D0B}" srcOrd="1" destOrd="0" presId="urn:microsoft.com/office/officeart/2005/8/layout/orgChart1"/>
    <dgm:cxn modelId="{61BA0C28-0BC4-41BD-ACAF-FB9D06F025E1}" type="presParOf" srcId="{EA2C8938-1A3F-42C7-A307-095D1F536D0B}" destId="{399972D3-E3AE-4507-A093-F7658D80F1EF}" srcOrd="0" destOrd="0" presId="urn:microsoft.com/office/officeart/2005/8/layout/orgChart1"/>
    <dgm:cxn modelId="{0952253B-C5B6-48E9-8EB3-6F62907AE0FD}" type="presParOf" srcId="{EA2C8938-1A3F-42C7-A307-095D1F536D0B}" destId="{1FA31F26-84A7-442A-ABD3-87BDC1B6C65B}" srcOrd="1" destOrd="0" presId="urn:microsoft.com/office/officeart/2005/8/layout/orgChart1"/>
    <dgm:cxn modelId="{31AEC2A9-6B58-4128-8D98-6BCAB050D632}" type="presParOf" srcId="{1FA31F26-84A7-442A-ABD3-87BDC1B6C65B}" destId="{B8A60F0D-2781-4DDF-B065-387DC54883BD}" srcOrd="0" destOrd="0" presId="urn:microsoft.com/office/officeart/2005/8/layout/orgChart1"/>
    <dgm:cxn modelId="{5E62BAF9-680D-4ACA-8ECF-5E0AACD1A442}" type="presParOf" srcId="{B8A60F0D-2781-4DDF-B065-387DC54883BD}" destId="{99A7D619-01B4-4D2F-88FE-264B9EBCD223}" srcOrd="0" destOrd="0" presId="urn:microsoft.com/office/officeart/2005/8/layout/orgChart1"/>
    <dgm:cxn modelId="{C2F86773-8555-438E-9C69-F3BED52C6852}" type="presParOf" srcId="{B8A60F0D-2781-4DDF-B065-387DC54883BD}" destId="{E863757D-27AB-45C1-9859-7A5E3EFFE000}" srcOrd="1" destOrd="0" presId="urn:microsoft.com/office/officeart/2005/8/layout/orgChart1"/>
    <dgm:cxn modelId="{76BF0D20-CA23-452C-9D79-118C603941B9}" type="presParOf" srcId="{1FA31F26-84A7-442A-ABD3-87BDC1B6C65B}" destId="{06451799-A9F5-4C10-B91F-7A06B292CC75}" srcOrd="1" destOrd="0" presId="urn:microsoft.com/office/officeart/2005/8/layout/orgChart1"/>
    <dgm:cxn modelId="{30A6AF32-6ACC-4C65-AAAE-234BD8BA4455}" type="presParOf" srcId="{06451799-A9F5-4C10-B91F-7A06B292CC75}" destId="{E3DFCB4C-43D2-48A9-A249-4A2195B4ABFF}" srcOrd="0" destOrd="0" presId="urn:microsoft.com/office/officeart/2005/8/layout/orgChart1"/>
    <dgm:cxn modelId="{94C5546D-1020-4FDE-9C64-60DDD85B1DA6}" type="presParOf" srcId="{06451799-A9F5-4C10-B91F-7A06B292CC75}" destId="{E35575A6-ED7A-47FB-83E5-6886CF8648C8}" srcOrd="1" destOrd="0" presId="urn:microsoft.com/office/officeart/2005/8/layout/orgChart1"/>
    <dgm:cxn modelId="{C11DB557-35FA-499B-B01E-7EC9A867E122}" type="presParOf" srcId="{E35575A6-ED7A-47FB-83E5-6886CF8648C8}" destId="{4FE854BD-AD10-4BE0-A5BA-8F50093B5F8B}" srcOrd="0" destOrd="0" presId="urn:microsoft.com/office/officeart/2005/8/layout/orgChart1"/>
    <dgm:cxn modelId="{413F07A2-8908-4DEB-97BE-87225C3E22D6}" type="presParOf" srcId="{4FE854BD-AD10-4BE0-A5BA-8F50093B5F8B}" destId="{3ACD5A4F-2518-4E0C-9BF7-B072F335F0E5}" srcOrd="0" destOrd="0" presId="urn:microsoft.com/office/officeart/2005/8/layout/orgChart1"/>
    <dgm:cxn modelId="{AA61C243-03C4-4788-977A-772840971E1D}" type="presParOf" srcId="{4FE854BD-AD10-4BE0-A5BA-8F50093B5F8B}" destId="{E45A0FF1-8105-43AA-B554-05940EF0E282}" srcOrd="1" destOrd="0" presId="urn:microsoft.com/office/officeart/2005/8/layout/orgChart1"/>
    <dgm:cxn modelId="{C3D66E39-C7C7-4EAF-886D-50945FDD793B}" type="presParOf" srcId="{E35575A6-ED7A-47FB-83E5-6886CF8648C8}" destId="{C70F6805-083D-423B-9DC9-665D67985B4A}" srcOrd="1" destOrd="0" presId="urn:microsoft.com/office/officeart/2005/8/layout/orgChart1"/>
    <dgm:cxn modelId="{25CED8D9-F4C1-47EE-85A4-AF53969BAB5E}" type="presParOf" srcId="{C70F6805-083D-423B-9DC9-665D67985B4A}" destId="{FF17DD70-43F8-4CC1-A7DC-37AB314D91B3}" srcOrd="0" destOrd="0" presId="urn:microsoft.com/office/officeart/2005/8/layout/orgChart1"/>
    <dgm:cxn modelId="{9CF2D809-8D83-4021-920A-B7B46F472EF4}" type="presParOf" srcId="{C70F6805-083D-423B-9DC9-665D67985B4A}" destId="{8FDCD715-B232-4CC8-B6EE-64D714593FD4}" srcOrd="1" destOrd="0" presId="urn:microsoft.com/office/officeart/2005/8/layout/orgChart1"/>
    <dgm:cxn modelId="{E98A6BA0-7639-49B4-A401-3D946C3C10E1}" type="presParOf" srcId="{8FDCD715-B232-4CC8-B6EE-64D714593FD4}" destId="{08C44BD2-C60C-4452-9A57-9DFF238B9F07}" srcOrd="0" destOrd="0" presId="urn:microsoft.com/office/officeart/2005/8/layout/orgChart1"/>
    <dgm:cxn modelId="{FE552379-119E-4689-B0B2-BF8A14AD659E}" type="presParOf" srcId="{08C44BD2-C60C-4452-9A57-9DFF238B9F07}" destId="{E6E296B5-BC21-4B66-880D-9C6FB5174BF4}" srcOrd="0" destOrd="0" presId="urn:microsoft.com/office/officeart/2005/8/layout/orgChart1"/>
    <dgm:cxn modelId="{0845F4B0-B587-4BD1-8965-46FE8240B523}" type="presParOf" srcId="{08C44BD2-C60C-4452-9A57-9DFF238B9F07}" destId="{EECA3080-B134-445B-9376-4BAF5B298EAB}" srcOrd="1" destOrd="0" presId="urn:microsoft.com/office/officeart/2005/8/layout/orgChart1"/>
    <dgm:cxn modelId="{2FB488A1-92A1-4387-AD07-9093BE0B4F02}" type="presParOf" srcId="{8FDCD715-B232-4CC8-B6EE-64D714593FD4}" destId="{36900BB9-D8D2-4F40-B379-82221F932CFB}" srcOrd="1" destOrd="0" presId="urn:microsoft.com/office/officeart/2005/8/layout/orgChart1"/>
    <dgm:cxn modelId="{F6DAFE58-27F5-443D-A8E2-E1633E28C9A1}" type="presParOf" srcId="{8FDCD715-B232-4CC8-B6EE-64D714593FD4}" destId="{3778162F-6123-480D-A0F2-E4DB9ABF7F55}" srcOrd="2" destOrd="0" presId="urn:microsoft.com/office/officeart/2005/8/layout/orgChart1"/>
    <dgm:cxn modelId="{B2F3C458-7968-4A4F-8628-37EBFEA22809}" type="presParOf" srcId="{E35575A6-ED7A-47FB-83E5-6886CF8648C8}" destId="{4136A6CC-F91A-41EA-8648-68327551825A}" srcOrd="2" destOrd="0" presId="urn:microsoft.com/office/officeart/2005/8/layout/orgChart1"/>
    <dgm:cxn modelId="{55B84CD3-D679-4E7A-A475-0DEEF7FC669A}" type="presParOf" srcId="{06451799-A9F5-4C10-B91F-7A06B292CC75}" destId="{A845C2A1-4183-4844-8824-EE1BA5AE2CD9}" srcOrd="2" destOrd="0" presId="urn:microsoft.com/office/officeart/2005/8/layout/orgChart1"/>
    <dgm:cxn modelId="{68CC40E4-427D-46CD-AADE-3D38F51DF0AD}" type="presParOf" srcId="{06451799-A9F5-4C10-B91F-7A06B292CC75}" destId="{BEB0F9FD-9C6E-4567-9E4B-9705A4D38B64}" srcOrd="3" destOrd="0" presId="urn:microsoft.com/office/officeart/2005/8/layout/orgChart1"/>
    <dgm:cxn modelId="{E9A54761-79AD-4B65-BE29-15C746CD6227}" type="presParOf" srcId="{BEB0F9FD-9C6E-4567-9E4B-9705A4D38B64}" destId="{A0049EE8-4FC5-44FA-BFCD-9ED71F14D6FE}" srcOrd="0" destOrd="0" presId="urn:microsoft.com/office/officeart/2005/8/layout/orgChart1"/>
    <dgm:cxn modelId="{AF8AB9F3-B2A7-490A-9C8D-8760EDAED780}" type="presParOf" srcId="{A0049EE8-4FC5-44FA-BFCD-9ED71F14D6FE}" destId="{288D5121-34A4-4337-8F70-AF2392A61451}" srcOrd="0" destOrd="0" presId="urn:microsoft.com/office/officeart/2005/8/layout/orgChart1"/>
    <dgm:cxn modelId="{49324F73-A6AB-422C-A6EC-EED25ADCD4C8}" type="presParOf" srcId="{A0049EE8-4FC5-44FA-BFCD-9ED71F14D6FE}" destId="{EDB2080D-3864-457D-9C84-5CD7AC0FF559}" srcOrd="1" destOrd="0" presId="urn:microsoft.com/office/officeart/2005/8/layout/orgChart1"/>
    <dgm:cxn modelId="{712C7405-02AA-48A7-A28B-49D1FD908537}" type="presParOf" srcId="{BEB0F9FD-9C6E-4567-9E4B-9705A4D38B64}" destId="{C0A44255-C357-4D66-BDDE-C4194461F8E7}" srcOrd="1" destOrd="0" presId="urn:microsoft.com/office/officeart/2005/8/layout/orgChart1"/>
    <dgm:cxn modelId="{01E16C6F-91E4-42BF-8E2E-80BF446D72F0}" type="presParOf" srcId="{C0A44255-C357-4D66-BDDE-C4194461F8E7}" destId="{187A95A7-DC56-4E1B-B1F7-51E517A924D3}" srcOrd="0" destOrd="0" presId="urn:microsoft.com/office/officeart/2005/8/layout/orgChart1"/>
    <dgm:cxn modelId="{0E1C28B8-D9A7-41F9-A40C-EEAC5D3AD433}" type="presParOf" srcId="{C0A44255-C357-4D66-BDDE-C4194461F8E7}" destId="{A13E5550-1DD9-4A09-8635-CA63729958EE}" srcOrd="1" destOrd="0" presId="urn:microsoft.com/office/officeart/2005/8/layout/orgChart1"/>
    <dgm:cxn modelId="{ADBF5011-6247-47E4-A4E7-233B09E92904}" type="presParOf" srcId="{A13E5550-1DD9-4A09-8635-CA63729958EE}" destId="{A1E1551A-4C87-4653-A583-50FA72DBCA56}" srcOrd="0" destOrd="0" presId="urn:microsoft.com/office/officeart/2005/8/layout/orgChart1"/>
    <dgm:cxn modelId="{A7EFD533-43C3-4CEB-926C-BDECB3BD9C06}" type="presParOf" srcId="{A1E1551A-4C87-4653-A583-50FA72DBCA56}" destId="{71C0D460-5693-49E5-9009-2FD857F1DC39}" srcOrd="0" destOrd="0" presId="urn:microsoft.com/office/officeart/2005/8/layout/orgChart1"/>
    <dgm:cxn modelId="{CAB56FE2-9B08-42FF-A15E-8A8C4C3387C2}" type="presParOf" srcId="{A1E1551A-4C87-4653-A583-50FA72DBCA56}" destId="{B3D38DBB-E135-4D8A-8B7F-801E2F6317A4}" srcOrd="1" destOrd="0" presId="urn:microsoft.com/office/officeart/2005/8/layout/orgChart1"/>
    <dgm:cxn modelId="{EBBBC0CF-933D-44EC-8F48-2CDFD3798944}" type="presParOf" srcId="{A13E5550-1DD9-4A09-8635-CA63729958EE}" destId="{C58604C6-DE4E-47B8-A9CE-C0930B4D67B9}" srcOrd="1" destOrd="0" presId="urn:microsoft.com/office/officeart/2005/8/layout/orgChart1"/>
    <dgm:cxn modelId="{0620C2DE-6714-49C8-AD18-CDEAB8D3AAD2}" type="presParOf" srcId="{A13E5550-1DD9-4A09-8635-CA63729958EE}" destId="{07CA281F-0700-4406-B8F9-96F589F4AFAD}" srcOrd="2" destOrd="0" presId="urn:microsoft.com/office/officeart/2005/8/layout/orgChart1"/>
    <dgm:cxn modelId="{F1FBD6E3-6F2D-4768-A25B-DC729153EDD9}" type="presParOf" srcId="{BEB0F9FD-9C6E-4567-9E4B-9705A4D38B64}" destId="{DE9B6EB3-C8A9-4B50-8097-676C059B64A8}" srcOrd="2" destOrd="0" presId="urn:microsoft.com/office/officeart/2005/8/layout/orgChart1"/>
    <dgm:cxn modelId="{8BDF9DAA-4CA7-4AE0-9430-F4002D8CF163}" type="presParOf" srcId="{1FA31F26-84A7-442A-ABD3-87BDC1B6C65B}" destId="{94272DF9-502B-41AE-B5D2-12B310F15BF0}" srcOrd="2" destOrd="0" presId="urn:microsoft.com/office/officeart/2005/8/layout/orgChart1"/>
    <dgm:cxn modelId="{1AC5D942-620E-4347-8969-66BCB6249353}" type="presParOf" srcId="{EA2C8938-1A3F-42C7-A307-095D1F536D0B}" destId="{B6E20532-9C67-49AA-BD9A-55E6A77812F8}" srcOrd="2" destOrd="0" presId="urn:microsoft.com/office/officeart/2005/8/layout/orgChart1"/>
    <dgm:cxn modelId="{1B54FB16-572D-422C-9380-9382E0D306F5}" type="presParOf" srcId="{EA2C8938-1A3F-42C7-A307-095D1F536D0B}" destId="{F8C9D6B2-1E96-47F2-8C6C-60E1DBCED039}" srcOrd="3" destOrd="0" presId="urn:microsoft.com/office/officeart/2005/8/layout/orgChart1"/>
    <dgm:cxn modelId="{0A6458DA-BB9E-4C11-A2A9-FFE708F411CE}" type="presParOf" srcId="{F8C9D6B2-1E96-47F2-8C6C-60E1DBCED039}" destId="{3FFB1CD3-8EBB-4AC2-951C-E48B9ABA4CB5}" srcOrd="0" destOrd="0" presId="urn:microsoft.com/office/officeart/2005/8/layout/orgChart1"/>
    <dgm:cxn modelId="{214D3EF9-B544-43B8-8BED-8104BC42BD55}" type="presParOf" srcId="{3FFB1CD3-8EBB-4AC2-951C-E48B9ABA4CB5}" destId="{E43F41E7-3914-48D0-B429-B57E049C42EC}" srcOrd="0" destOrd="0" presId="urn:microsoft.com/office/officeart/2005/8/layout/orgChart1"/>
    <dgm:cxn modelId="{862FC8BD-7A78-413E-832C-F3D7D349FA62}" type="presParOf" srcId="{3FFB1CD3-8EBB-4AC2-951C-E48B9ABA4CB5}" destId="{AF2F3888-5E69-4B6B-829F-0E6D7FBAA465}" srcOrd="1" destOrd="0" presId="urn:microsoft.com/office/officeart/2005/8/layout/orgChart1"/>
    <dgm:cxn modelId="{9013762D-D1E8-452E-B478-D2C6EB041D54}" type="presParOf" srcId="{F8C9D6B2-1E96-47F2-8C6C-60E1DBCED039}" destId="{3A10B15B-F2E3-4736-8D32-E2D8CD8E342A}" srcOrd="1" destOrd="0" presId="urn:microsoft.com/office/officeart/2005/8/layout/orgChart1"/>
    <dgm:cxn modelId="{6C81A26B-2622-4ECA-916A-77C439A18414}" type="presParOf" srcId="{3A10B15B-F2E3-4736-8D32-E2D8CD8E342A}" destId="{14BADC74-CC2A-49C7-898E-0537F1C55908}" srcOrd="0" destOrd="0" presId="urn:microsoft.com/office/officeart/2005/8/layout/orgChart1"/>
    <dgm:cxn modelId="{9F77118F-6FD2-4D21-A500-5FAFB64D55C8}" type="presParOf" srcId="{3A10B15B-F2E3-4736-8D32-E2D8CD8E342A}" destId="{5990C735-8653-4DC7-8A73-3EBFBC66B6D0}" srcOrd="1" destOrd="0" presId="urn:microsoft.com/office/officeart/2005/8/layout/orgChart1"/>
    <dgm:cxn modelId="{36DF66BD-96DE-4C9A-A4D6-06EAF076EB85}" type="presParOf" srcId="{5990C735-8653-4DC7-8A73-3EBFBC66B6D0}" destId="{9721A5A4-5DFD-43AF-BBF5-943E79B28DB3}" srcOrd="0" destOrd="0" presId="urn:microsoft.com/office/officeart/2005/8/layout/orgChart1"/>
    <dgm:cxn modelId="{A76BBFAD-A825-43F5-AF76-C13AD88A65B2}" type="presParOf" srcId="{9721A5A4-5DFD-43AF-BBF5-943E79B28DB3}" destId="{93E38B62-F4A8-4A83-8A99-8C6DC28DC3F1}" srcOrd="0" destOrd="0" presId="urn:microsoft.com/office/officeart/2005/8/layout/orgChart1"/>
    <dgm:cxn modelId="{965893BC-E2B4-4752-BBBD-8EFE0F7C7356}" type="presParOf" srcId="{9721A5A4-5DFD-43AF-BBF5-943E79B28DB3}" destId="{25D0C92E-3A19-462F-A5EE-2064C35E6231}" srcOrd="1" destOrd="0" presId="urn:microsoft.com/office/officeart/2005/8/layout/orgChart1"/>
    <dgm:cxn modelId="{9EE0E267-B270-4F9D-8086-AEC6BA82037D}" type="presParOf" srcId="{5990C735-8653-4DC7-8A73-3EBFBC66B6D0}" destId="{7E185B7B-2B7D-4ADD-9D86-26E8E1BBA0CE}" srcOrd="1" destOrd="0" presId="urn:microsoft.com/office/officeart/2005/8/layout/orgChart1"/>
    <dgm:cxn modelId="{EE6C5E89-3EFB-4BAF-A429-3EE7DF3AB93B}" type="presParOf" srcId="{7E185B7B-2B7D-4ADD-9D86-26E8E1BBA0CE}" destId="{76927B8B-F21C-425C-B6FF-DD12CF6009FC}" srcOrd="0" destOrd="0" presId="urn:microsoft.com/office/officeart/2005/8/layout/orgChart1"/>
    <dgm:cxn modelId="{E6757B3B-3378-409F-A925-BF4395BB0208}" type="presParOf" srcId="{7E185B7B-2B7D-4ADD-9D86-26E8E1BBA0CE}" destId="{15816F17-EF51-4FBC-ADAB-F4259B0429C6}" srcOrd="1" destOrd="0" presId="urn:microsoft.com/office/officeart/2005/8/layout/orgChart1"/>
    <dgm:cxn modelId="{96B7ACC5-44E4-4465-8589-1F65A8AA37BF}" type="presParOf" srcId="{15816F17-EF51-4FBC-ADAB-F4259B0429C6}" destId="{46A14A12-2FB7-4725-8CA3-EB14D23F29FC}" srcOrd="0" destOrd="0" presId="urn:microsoft.com/office/officeart/2005/8/layout/orgChart1"/>
    <dgm:cxn modelId="{CE34598A-7CAD-4C36-BF97-FF04D04553CE}" type="presParOf" srcId="{46A14A12-2FB7-4725-8CA3-EB14D23F29FC}" destId="{0A5943F3-DB1A-49A2-A7E9-20E09633CB68}" srcOrd="0" destOrd="0" presId="urn:microsoft.com/office/officeart/2005/8/layout/orgChart1"/>
    <dgm:cxn modelId="{2D9C34DD-F524-4918-B8AE-3E4AAB81BA0A}" type="presParOf" srcId="{46A14A12-2FB7-4725-8CA3-EB14D23F29FC}" destId="{98BF75E6-BBDF-4E94-80F6-2C1EB56AA328}" srcOrd="1" destOrd="0" presId="urn:microsoft.com/office/officeart/2005/8/layout/orgChart1"/>
    <dgm:cxn modelId="{D60F26F7-D9AE-4F64-981E-8FAB48804AE2}" type="presParOf" srcId="{15816F17-EF51-4FBC-ADAB-F4259B0429C6}" destId="{35163C27-47AD-4E44-B84A-E424CF0A7450}" srcOrd="1" destOrd="0" presId="urn:microsoft.com/office/officeart/2005/8/layout/orgChart1"/>
    <dgm:cxn modelId="{02C4D897-D452-46C1-8813-3A2906798780}" type="presParOf" srcId="{15816F17-EF51-4FBC-ADAB-F4259B0429C6}" destId="{3B764592-C3C7-45E4-ACA4-CB58AE7115C1}" srcOrd="2" destOrd="0" presId="urn:microsoft.com/office/officeart/2005/8/layout/orgChart1"/>
    <dgm:cxn modelId="{1C283E57-98A5-4F15-A34B-2E9285A04CBB}" type="presParOf" srcId="{7E185B7B-2B7D-4ADD-9D86-26E8E1BBA0CE}" destId="{86FEEBE1-9D88-4A45-BF69-2D96E0B25E61}" srcOrd="2" destOrd="0" presId="urn:microsoft.com/office/officeart/2005/8/layout/orgChart1"/>
    <dgm:cxn modelId="{BF2EB74F-98FF-4CEC-BA70-5F8758183F6B}" type="presParOf" srcId="{7E185B7B-2B7D-4ADD-9D86-26E8E1BBA0CE}" destId="{34A216AD-42F5-4700-BCD8-364DF342D6C7}" srcOrd="3" destOrd="0" presId="urn:microsoft.com/office/officeart/2005/8/layout/orgChart1"/>
    <dgm:cxn modelId="{9078F69A-F60E-4BC5-927A-2232F752E014}" type="presParOf" srcId="{34A216AD-42F5-4700-BCD8-364DF342D6C7}" destId="{9185F33F-679C-45E1-B2FB-5B7BD0276B40}" srcOrd="0" destOrd="0" presId="urn:microsoft.com/office/officeart/2005/8/layout/orgChart1"/>
    <dgm:cxn modelId="{5AAB68A4-1279-48B1-9BB4-A09D8C8B0384}" type="presParOf" srcId="{9185F33F-679C-45E1-B2FB-5B7BD0276B40}" destId="{73FD8AF1-DEFA-4DCB-BAB6-9ACFAFA509A4}" srcOrd="0" destOrd="0" presId="urn:microsoft.com/office/officeart/2005/8/layout/orgChart1"/>
    <dgm:cxn modelId="{A448044A-E6DB-4B3E-8A6F-B8A3F9864937}" type="presParOf" srcId="{9185F33F-679C-45E1-B2FB-5B7BD0276B40}" destId="{F81E2B53-FB0E-4776-B208-807193E7044E}" srcOrd="1" destOrd="0" presId="urn:microsoft.com/office/officeart/2005/8/layout/orgChart1"/>
    <dgm:cxn modelId="{E7F2D43F-8205-464A-BFAE-CCAA1AC122B6}" type="presParOf" srcId="{34A216AD-42F5-4700-BCD8-364DF342D6C7}" destId="{37B970AE-C63D-438F-A5A5-BF686676A3E9}" srcOrd="1" destOrd="0" presId="urn:microsoft.com/office/officeart/2005/8/layout/orgChart1"/>
    <dgm:cxn modelId="{25B5B86D-D68C-4EBD-9D75-5ECBB5CF3A40}" type="presParOf" srcId="{34A216AD-42F5-4700-BCD8-364DF342D6C7}" destId="{8F7BB58D-E6C5-4E8E-8B8B-3CB9BCCD9B06}" srcOrd="2" destOrd="0" presId="urn:microsoft.com/office/officeart/2005/8/layout/orgChart1"/>
    <dgm:cxn modelId="{06123A08-23C4-4E2E-BE9F-3E4F40D38CB8}" type="presParOf" srcId="{7E185B7B-2B7D-4ADD-9D86-26E8E1BBA0CE}" destId="{995D2BA4-F381-40EF-8291-3511629D61C1}" srcOrd="4" destOrd="0" presId="urn:microsoft.com/office/officeart/2005/8/layout/orgChart1"/>
    <dgm:cxn modelId="{2A2CE369-3640-4654-A949-00B3A96DCE0F}" type="presParOf" srcId="{7E185B7B-2B7D-4ADD-9D86-26E8E1BBA0CE}" destId="{5BEDB976-CE3E-47A2-B43E-EEACD6CBCBAD}" srcOrd="5" destOrd="0" presId="urn:microsoft.com/office/officeart/2005/8/layout/orgChart1"/>
    <dgm:cxn modelId="{02B4C392-4181-4F23-8E43-5BF439892F6B}" type="presParOf" srcId="{5BEDB976-CE3E-47A2-B43E-EEACD6CBCBAD}" destId="{5B7E5768-CBE7-4C3D-BAA7-008D4D20CF38}" srcOrd="0" destOrd="0" presId="urn:microsoft.com/office/officeart/2005/8/layout/orgChart1"/>
    <dgm:cxn modelId="{1CA5BB70-3712-4C71-B8B5-2DD953FBC344}" type="presParOf" srcId="{5B7E5768-CBE7-4C3D-BAA7-008D4D20CF38}" destId="{CF01D6C7-83BA-40D5-B6A7-C6E24C9559C7}" srcOrd="0" destOrd="0" presId="urn:microsoft.com/office/officeart/2005/8/layout/orgChart1"/>
    <dgm:cxn modelId="{F5BCDDC3-F58D-4963-8765-2CB11E757EBC}" type="presParOf" srcId="{5B7E5768-CBE7-4C3D-BAA7-008D4D20CF38}" destId="{DD2F91F9-1880-4047-9DA5-E8AF07F76DAE}" srcOrd="1" destOrd="0" presId="urn:microsoft.com/office/officeart/2005/8/layout/orgChart1"/>
    <dgm:cxn modelId="{544C188D-8425-4094-B742-C5712665B860}" type="presParOf" srcId="{5BEDB976-CE3E-47A2-B43E-EEACD6CBCBAD}" destId="{3E95D79B-AD32-44CA-B0C1-EAF46FCB3EFF}" srcOrd="1" destOrd="0" presId="urn:microsoft.com/office/officeart/2005/8/layout/orgChart1"/>
    <dgm:cxn modelId="{BA850B36-017B-47D7-AB04-B6099FB229FA}" type="presParOf" srcId="{5BEDB976-CE3E-47A2-B43E-EEACD6CBCBAD}" destId="{8DDEA4CF-DE9A-48C4-A18B-CDF7510BD04B}" srcOrd="2" destOrd="0" presId="urn:microsoft.com/office/officeart/2005/8/layout/orgChart1"/>
    <dgm:cxn modelId="{ADA7AE00-CC6D-48D2-B193-26AE6C1C6531}" type="presParOf" srcId="{7E185B7B-2B7D-4ADD-9D86-26E8E1BBA0CE}" destId="{355A53CE-C317-4E84-B6CF-47B38A770F56}" srcOrd="6" destOrd="0" presId="urn:microsoft.com/office/officeart/2005/8/layout/orgChart1"/>
    <dgm:cxn modelId="{55C78B66-B921-4A3A-96ED-5666DAE3A473}" type="presParOf" srcId="{7E185B7B-2B7D-4ADD-9D86-26E8E1BBA0CE}" destId="{CBFCCA18-6613-400D-897E-28B6DE61D558}" srcOrd="7" destOrd="0" presId="urn:microsoft.com/office/officeart/2005/8/layout/orgChart1"/>
    <dgm:cxn modelId="{A4F4D86F-8257-4E6F-B34E-B0AF8F4CFAF9}" type="presParOf" srcId="{CBFCCA18-6613-400D-897E-28B6DE61D558}" destId="{3140CE85-9E9C-4C44-9F66-CF9A4C0ADD72}" srcOrd="0" destOrd="0" presId="urn:microsoft.com/office/officeart/2005/8/layout/orgChart1"/>
    <dgm:cxn modelId="{963FAFC8-D562-4C4F-9F58-420C67F45D56}" type="presParOf" srcId="{3140CE85-9E9C-4C44-9F66-CF9A4C0ADD72}" destId="{25DF6433-E88E-4786-852D-67919B66B892}" srcOrd="0" destOrd="0" presId="urn:microsoft.com/office/officeart/2005/8/layout/orgChart1"/>
    <dgm:cxn modelId="{CEA8B1FF-CD90-4EE8-88E6-DF2334C35352}" type="presParOf" srcId="{3140CE85-9E9C-4C44-9F66-CF9A4C0ADD72}" destId="{658352E6-3F75-4D14-A027-ADAA9D3ABF03}" srcOrd="1" destOrd="0" presId="urn:microsoft.com/office/officeart/2005/8/layout/orgChart1"/>
    <dgm:cxn modelId="{E14E8F91-9324-4A37-AADF-3AEDC88854F8}" type="presParOf" srcId="{CBFCCA18-6613-400D-897E-28B6DE61D558}" destId="{3E5A3ABC-DBB2-4C72-8517-F153799A6E83}" srcOrd="1" destOrd="0" presId="urn:microsoft.com/office/officeart/2005/8/layout/orgChart1"/>
    <dgm:cxn modelId="{BD500376-EDA4-43AC-A040-A2D9B8270DA9}" type="presParOf" srcId="{CBFCCA18-6613-400D-897E-28B6DE61D558}" destId="{CBF655A9-69A3-4811-A421-D0CB2C208AF8}" srcOrd="2" destOrd="0" presId="urn:microsoft.com/office/officeart/2005/8/layout/orgChart1"/>
    <dgm:cxn modelId="{BA4C1346-63B7-456F-9905-387E7329C140}" type="presParOf" srcId="{7E185B7B-2B7D-4ADD-9D86-26E8E1BBA0CE}" destId="{53602701-B7BD-4097-8F1F-FA3BFC394B00}" srcOrd="8" destOrd="0" presId="urn:microsoft.com/office/officeart/2005/8/layout/orgChart1"/>
    <dgm:cxn modelId="{FAB693EC-722D-436B-BBC1-ABD03F794473}" type="presParOf" srcId="{7E185B7B-2B7D-4ADD-9D86-26E8E1BBA0CE}" destId="{FADD0EAA-1FC6-49BF-84D7-6E1F274C21C2}" srcOrd="9" destOrd="0" presId="urn:microsoft.com/office/officeart/2005/8/layout/orgChart1"/>
    <dgm:cxn modelId="{CC6D124E-2044-4A37-8CE7-E776FF31E67F}" type="presParOf" srcId="{FADD0EAA-1FC6-49BF-84D7-6E1F274C21C2}" destId="{0AD6553F-C24B-454A-837E-2D19567FE9D2}" srcOrd="0" destOrd="0" presId="urn:microsoft.com/office/officeart/2005/8/layout/orgChart1"/>
    <dgm:cxn modelId="{3FC9BF93-286F-4D1B-9F19-C182A6BB9441}" type="presParOf" srcId="{0AD6553F-C24B-454A-837E-2D19567FE9D2}" destId="{09E7475B-E6BF-4174-8727-BD94A1886A8E}" srcOrd="0" destOrd="0" presId="urn:microsoft.com/office/officeart/2005/8/layout/orgChart1"/>
    <dgm:cxn modelId="{1F739581-61B9-45DA-9391-0C9196386D36}" type="presParOf" srcId="{0AD6553F-C24B-454A-837E-2D19567FE9D2}" destId="{6F45EABB-C9AD-49A3-B5EB-7D8F4D8D5978}" srcOrd="1" destOrd="0" presId="urn:microsoft.com/office/officeart/2005/8/layout/orgChart1"/>
    <dgm:cxn modelId="{D3367A99-0A1B-4733-8BA3-DD3326D433F9}" type="presParOf" srcId="{FADD0EAA-1FC6-49BF-84D7-6E1F274C21C2}" destId="{45170A75-8591-409D-B750-9F32E12C1F8D}" srcOrd="1" destOrd="0" presId="urn:microsoft.com/office/officeart/2005/8/layout/orgChart1"/>
    <dgm:cxn modelId="{D0ADB9F3-6B45-4FF9-938F-013E50E9138D}" type="presParOf" srcId="{FADD0EAA-1FC6-49BF-84D7-6E1F274C21C2}" destId="{B0F3B017-2B37-4FFE-A9C3-296B2C701521}" srcOrd="2" destOrd="0" presId="urn:microsoft.com/office/officeart/2005/8/layout/orgChart1"/>
    <dgm:cxn modelId="{D03E85E1-AD67-44AE-A009-1AD783E7828B}" type="presParOf" srcId="{7E185B7B-2B7D-4ADD-9D86-26E8E1BBA0CE}" destId="{83295365-A036-4D0C-9975-C2096EF278E8}" srcOrd="10" destOrd="0" presId="urn:microsoft.com/office/officeart/2005/8/layout/orgChart1"/>
    <dgm:cxn modelId="{4C6751A9-CAEC-413E-B8F8-EAE68F4AD41D}" type="presParOf" srcId="{7E185B7B-2B7D-4ADD-9D86-26E8E1BBA0CE}" destId="{B3E59520-74B0-4B99-9888-90EACD8881D8}" srcOrd="11" destOrd="0" presId="urn:microsoft.com/office/officeart/2005/8/layout/orgChart1"/>
    <dgm:cxn modelId="{F5C4B5CB-6C64-4A34-AD42-D7E0A43862B4}" type="presParOf" srcId="{B3E59520-74B0-4B99-9888-90EACD8881D8}" destId="{78E5BBAD-6694-4492-B136-4846DBA71EF0}" srcOrd="0" destOrd="0" presId="urn:microsoft.com/office/officeart/2005/8/layout/orgChart1"/>
    <dgm:cxn modelId="{DE3EEEA6-C3D4-4D25-A64C-EE7EB801DD0C}" type="presParOf" srcId="{78E5BBAD-6694-4492-B136-4846DBA71EF0}" destId="{BFED6867-AA01-4B16-9B03-94536A59C410}" srcOrd="0" destOrd="0" presId="urn:microsoft.com/office/officeart/2005/8/layout/orgChart1"/>
    <dgm:cxn modelId="{B03B4BC8-8E8D-4CBD-AB15-38462BACC386}" type="presParOf" srcId="{78E5BBAD-6694-4492-B136-4846DBA71EF0}" destId="{BE5CBE82-30E6-4A1D-AED3-3332815D8B73}" srcOrd="1" destOrd="0" presId="urn:microsoft.com/office/officeart/2005/8/layout/orgChart1"/>
    <dgm:cxn modelId="{C087DFF3-C93C-4E6A-AD1A-A9F6B0594C89}" type="presParOf" srcId="{B3E59520-74B0-4B99-9888-90EACD8881D8}" destId="{F8D9CF92-95EF-4066-BFE1-BF6706B0DAB9}" srcOrd="1" destOrd="0" presId="urn:microsoft.com/office/officeart/2005/8/layout/orgChart1"/>
    <dgm:cxn modelId="{E1586D3B-83F4-4349-A83D-72AF1AE37BDC}" type="presParOf" srcId="{B3E59520-74B0-4B99-9888-90EACD8881D8}" destId="{45B3AAD1-A211-4313-A16C-4CC069A62028}" srcOrd="2" destOrd="0" presId="urn:microsoft.com/office/officeart/2005/8/layout/orgChart1"/>
    <dgm:cxn modelId="{79EE553C-6A09-4EF4-8F64-2C2ECE511BDC}" type="presParOf" srcId="{5990C735-8653-4DC7-8A73-3EBFBC66B6D0}" destId="{CB90E200-6A50-4E47-B88C-E2DCA3CEB2FA}" srcOrd="2" destOrd="0" presId="urn:microsoft.com/office/officeart/2005/8/layout/orgChart1"/>
    <dgm:cxn modelId="{120D9E68-69C7-4B61-8E67-6B4E080DAB1B}" type="presParOf" srcId="{3A10B15B-F2E3-4736-8D32-E2D8CD8E342A}" destId="{C7C84D1E-1EB6-4D9B-813D-5295DAD03522}" srcOrd="2" destOrd="0" presId="urn:microsoft.com/office/officeart/2005/8/layout/orgChart1"/>
    <dgm:cxn modelId="{4C3CD9DB-D293-4563-A1F7-F52D975E00F7}" type="presParOf" srcId="{3A10B15B-F2E3-4736-8D32-E2D8CD8E342A}" destId="{7D967803-B7BF-4109-881B-F8EA865DD25D}" srcOrd="3" destOrd="0" presId="urn:microsoft.com/office/officeart/2005/8/layout/orgChart1"/>
    <dgm:cxn modelId="{7EA40F20-BC09-4837-BCF3-3A399E6FA808}" type="presParOf" srcId="{7D967803-B7BF-4109-881B-F8EA865DD25D}" destId="{390A1599-9870-45D9-84B9-B4BD31D16C21}" srcOrd="0" destOrd="0" presId="urn:microsoft.com/office/officeart/2005/8/layout/orgChart1"/>
    <dgm:cxn modelId="{0D9ED1D4-302F-4E0C-9574-07616F4D4F3C}" type="presParOf" srcId="{390A1599-9870-45D9-84B9-B4BD31D16C21}" destId="{9A646B69-94FA-4846-908A-EDF4F6747836}" srcOrd="0" destOrd="0" presId="urn:microsoft.com/office/officeart/2005/8/layout/orgChart1"/>
    <dgm:cxn modelId="{798181BC-A16D-4BCE-A782-4DE347B1F8E7}" type="presParOf" srcId="{390A1599-9870-45D9-84B9-B4BD31D16C21}" destId="{AC2F122C-0D98-472E-B070-8C33600D5D45}" srcOrd="1" destOrd="0" presId="urn:microsoft.com/office/officeart/2005/8/layout/orgChart1"/>
    <dgm:cxn modelId="{10F56903-9457-40BF-BB1B-218776F2529C}" type="presParOf" srcId="{7D967803-B7BF-4109-881B-F8EA865DD25D}" destId="{B564E644-9167-4A55-AA52-F6084CBA1BF7}" srcOrd="1" destOrd="0" presId="urn:microsoft.com/office/officeart/2005/8/layout/orgChart1"/>
    <dgm:cxn modelId="{C54D01F6-0727-4570-8301-697CC43D99C4}" type="presParOf" srcId="{B564E644-9167-4A55-AA52-F6084CBA1BF7}" destId="{9916E38D-E370-4D0C-8290-29375898B8B0}" srcOrd="0" destOrd="0" presId="urn:microsoft.com/office/officeart/2005/8/layout/orgChart1"/>
    <dgm:cxn modelId="{306F806D-4A04-4DCB-B219-F5EC47676A94}" type="presParOf" srcId="{B564E644-9167-4A55-AA52-F6084CBA1BF7}" destId="{FD825B7B-D62E-4EA9-97F7-F0C798A193B4}" srcOrd="1" destOrd="0" presId="urn:microsoft.com/office/officeart/2005/8/layout/orgChart1"/>
    <dgm:cxn modelId="{6E17432F-D062-4A28-AFF6-B53D562B9EBB}" type="presParOf" srcId="{FD825B7B-D62E-4EA9-97F7-F0C798A193B4}" destId="{37CECB1A-37A6-470D-8970-8CE3FACDEEC2}" srcOrd="0" destOrd="0" presId="urn:microsoft.com/office/officeart/2005/8/layout/orgChart1"/>
    <dgm:cxn modelId="{60F21E85-44B3-45C7-BDE0-5C1DAB189C71}" type="presParOf" srcId="{37CECB1A-37A6-470D-8970-8CE3FACDEEC2}" destId="{EAD7D7A2-014D-4473-A2E7-E2B4A11904CF}" srcOrd="0" destOrd="0" presId="urn:microsoft.com/office/officeart/2005/8/layout/orgChart1"/>
    <dgm:cxn modelId="{6557F01F-1BEF-47D5-8172-2381D39C1848}" type="presParOf" srcId="{37CECB1A-37A6-470D-8970-8CE3FACDEEC2}" destId="{2BD2DFD2-29BC-4B7A-A77E-36378841A1FA}" srcOrd="1" destOrd="0" presId="urn:microsoft.com/office/officeart/2005/8/layout/orgChart1"/>
    <dgm:cxn modelId="{EA3EFE88-EF8B-44E4-9703-D824D7C8C128}" type="presParOf" srcId="{FD825B7B-D62E-4EA9-97F7-F0C798A193B4}" destId="{722A3540-3DF7-47BC-8C6B-F797AEB93C0A}" srcOrd="1" destOrd="0" presId="urn:microsoft.com/office/officeart/2005/8/layout/orgChart1"/>
    <dgm:cxn modelId="{E683732B-D53E-4F79-966D-B51DB61588DF}" type="presParOf" srcId="{FD825B7B-D62E-4EA9-97F7-F0C798A193B4}" destId="{7AE54454-F98B-4CF2-9D1E-A10A2C905A45}" srcOrd="2" destOrd="0" presId="urn:microsoft.com/office/officeart/2005/8/layout/orgChart1"/>
    <dgm:cxn modelId="{C091AD80-4839-416F-87BC-E3C946FA62B6}" type="presParOf" srcId="{7D967803-B7BF-4109-881B-F8EA865DD25D}" destId="{207E4E95-DB73-4C31-996F-4213494D0B9E}" srcOrd="2" destOrd="0" presId="urn:microsoft.com/office/officeart/2005/8/layout/orgChart1"/>
    <dgm:cxn modelId="{D5C3571E-3DF3-4939-97F3-9BCC28D32B81}" type="presParOf" srcId="{3A10B15B-F2E3-4736-8D32-E2D8CD8E342A}" destId="{D1E680D8-CBF6-4284-9FEA-42E99C01F850}" srcOrd="4" destOrd="0" presId="urn:microsoft.com/office/officeart/2005/8/layout/orgChart1"/>
    <dgm:cxn modelId="{6898E6E0-3E5D-4AB4-91B1-EADF8390FB85}" type="presParOf" srcId="{3A10B15B-F2E3-4736-8D32-E2D8CD8E342A}" destId="{72AEB19B-A089-4CDA-B188-19A0E2FBBC55}" srcOrd="5" destOrd="0" presId="urn:microsoft.com/office/officeart/2005/8/layout/orgChart1"/>
    <dgm:cxn modelId="{33F8C0CF-47FC-4B8E-9931-83337DCCFA76}" type="presParOf" srcId="{72AEB19B-A089-4CDA-B188-19A0E2FBBC55}" destId="{A798A5C5-14A1-4C65-897E-CEE28BEE9017}" srcOrd="0" destOrd="0" presId="urn:microsoft.com/office/officeart/2005/8/layout/orgChart1"/>
    <dgm:cxn modelId="{34C2F11A-4023-4639-B6B0-42B62EC06529}" type="presParOf" srcId="{A798A5C5-14A1-4C65-897E-CEE28BEE9017}" destId="{08A7A37E-960E-422E-A862-CB969F94716C}" srcOrd="0" destOrd="0" presId="urn:microsoft.com/office/officeart/2005/8/layout/orgChart1"/>
    <dgm:cxn modelId="{6B46A2FE-C68B-4DFC-A06B-348C90874E68}" type="presParOf" srcId="{A798A5C5-14A1-4C65-897E-CEE28BEE9017}" destId="{214EF6C9-7DE1-4E39-9065-CB26507352C4}" srcOrd="1" destOrd="0" presId="urn:microsoft.com/office/officeart/2005/8/layout/orgChart1"/>
    <dgm:cxn modelId="{47347609-B654-4AAF-8CC9-CCFA4EDCCD81}" type="presParOf" srcId="{72AEB19B-A089-4CDA-B188-19A0E2FBBC55}" destId="{0D7DF019-3859-4A7F-9439-33FF7F3159BE}" srcOrd="1" destOrd="0" presId="urn:microsoft.com/office/officeart/2005/8/layout/orgChart1"/>
    <dgm:cxn modelId="{76E47E74-4450-41FA-B0F1-33A4662B8B0C}" type="presParOf" srcId="{0D7DF019-3859-4A7F-9439-33FF7F3159BE}" destId="{E112A4C5-3D2B-4257-8513-B59C89B264FE}" srcOrd="0" destOrd="0" presId="urn:microsoft.com/office/officeart/2005/8/layout/orgChart1"/>
    <dgm:cxn modelId="{8A619DEF-4494-4842-9C25-8A37B2E95D81}" type="presParOf" srcId="{0D7DF019-3859-4A7F-9439-33FF7F3159BE}" destId="{36EF0835-23EB-4B23-946F-311A0D4EE6CE}" srcOrd="1" destOrd="0" presId="urn:microsoft.com/office/officeart/2005/8/layout/orgChart1"/>
    <dgm:cxn modelId="{36AB5FD6-5F18-408D-9DE3-A74A0C918CBD}" type="presParOf" srcId="{36EF0835-23EB-4B23-946F-311A0D4EE6CE}" destId="{1600C900-F457-4EF8-82E8-A3C4459C1517}" srcOrd="0" destOrd="0" presId="urn:microsoft.com/office/officeart/2005/8/layout/orgChart1"/>
    <dgm:cxn modelId="{7ADB0E30-2582-423B-A55E-8239417B6941}" type="presParOf" srcId="{1600C900-F457-4EF8-82E8-A3C4459C1517}" destId="{C62F7CF4-0074-4714-9DDF-DA4CE048F274}" srcOrd="0" destOrd="0" presId="urn:microsoft.com/office/officeart/2005/8/layout/orgChart1"/>
    <dgm:cxn modelId="{C3526EEB-48C6-4E43-B164-85AA6EBF20D7}" type="presParOf" srcId="{1600C900-F457-4EF8-82E8-A3C4459C1517}" destId="{64B6A59E-D10F-46F4-A639-F954802CDB2E}" srcOrd="1" destOrd="0" presId="urn:microsoft.com/office/officeart/2005/8/layout/orgChart1"/>
    <dgm:cxn modelId="{A997C186-0D66-484A-9EB8-A540CD6C035C}" type="presParOf" srcId="{36EF0835-23EB-4B23-946F-311A0D4EE6CE}" destId="{51DF70EB-2DBF-45A7-BB97-E7E0118585A2}" srcOrd="1" destOrd="0" presId="urn:microsoft.com/office/officeart/2005/8/layout/orgChart1"/>
    <dgm:cxn modelId="{77B8447A-F3FA-4E2D-B6E5-E26E57BFC9E9}" type="presParOf" srcId="{36EF0835-23EB-4B23-946F-311A0D4EE6CE}" destId="{1EB95434-46A7-46F5-AA36-C074F933FE9F}" srcOrd="2" destOrd="0" presId="urn:microsoft.com/office/officeart/2005/8/layout/orgChart1"/>
    <dgm:cxn modelId="{01A35B61-7BD8-4F62-8269-25887085750E}" type="presParOf" srcId="{0D7DF019-3859-4A7F-9439-33FF7F3159BE}" destId="{06285B3F-C3BD-4798-AF5A-139729185A09}" srcOrd="2" destOrd="0" presId="urn:microsoft.com/office/officeart/2005/8/layout/orgChart1"/>
    <dgm:cxn modelId="{6CF59279-2316-4421-8BBC-6EF6CCB5C412}" type="presParOf" srcId="{0D7DF019-3859-4A7F-9439-33FF7F3159BE}" destId="{C660C250-8779-4EB0-B583-7614EFE2B89F}" srcOrd="3" destOrd="0" presId="urn:microsoft.com/office/officeart/2005/8/layout/orgChart1"/>
    <dgm:cxn modelId="{A07C9100-9DB0-4414-AFA9-56E3DAAAF31B}" type="presParOf" srcId="{C660C250-8779-4EB0-B583-7614EFE2B89F}" destId="{CD5CE272-DF35-4D5E-AF41-10021826ECDB}" srcOrd="0" destOrd="0" presId="urn:microsoft.com/office/officeart/2005/8/layout/orgChart1"/>
    <dgm:cxn modelId="{F9AE918E-C187-42B7-A70F-AF16A45F3689}" type="presParOf" srcId="{CD5CE272-DF35-4D5E-AF41-10021826ECDB}" destId="{34DCA5AF-DAC3-4F27-9A22-6E6E495B280B}" srcOrd="0" destOrd="0" presId="urn:microsoft.com/office/officeart/2005/8/layout/orgChart1"/>
    <dgm:cxn modelId="{D46216A5-3C8C-4E5E-817A-C0F0A191F596}" type="presParOf" srcId="{CD5CE272-DF35-4D5E-AF41-10021826ECDB}" destId="{6622A8A4-1C74-403A-B6D5-2D06CBA8B6D3}" srcOrd="1" destOrd="0" presId="urn:microsoft.com/office/officeart/2005/8/layout/orgChart1"/>
    <dgm:cxn modelId="{0A24A331-5FE5-49A4-9C2A-6271E9B29FA0}" type="presParOf" srcId="{C660C250-8779-4EB0-B583-7614EFE2B89F}" destId="{B2338C81-4516-48EC-8D5D-494818E07D46}" srcOrd="1" destOrd="0" presId="urn:microsoft.com/office/officeart/2005/8/layout/orgChart1"/>
    <dgm:cxn modelId="{EAC36DB7-9B14-4FAA-840F-F03FD623370A}" type="presParOf" srcId="{C660C250-8779-4EB0-B583-7614EFE2B89F}" destId="{7070661A-9C9E-4A86-AC96-5B8861C421D0}" srcOrd="2" destOrd="0" presId="urn:microsoft.com/office/officeart/2005/8/layout/orgChart1"/>
    <dgm:cxn modelId="{5B787AAA-05B4-4D63-88F7-835C0FB9CC40}" type="presParOf" srcId="{0D7DF019-3859-4A7F-9439-33FF7F3159BE}" destId="{0922F227-921A-4836-9B20-4930ED773396}" srcOrd="4" destOrd="0" presId="urn:microsoft.com/office/officeart/2005/8/layout/orgChart1"/>
    <dgm:cxn modelId="{A931511E-2EC2-426D-A486-281375FC7DD4}" type="presParOf" srcId="{0D7DF019-3859-4A7F-9439-33FF7F3159BE}" destId="{351EB90E-6632-4E89-B106-D0466B0B181D}" srcOrd="5" destOrd="0" presId="urn:microsoft.com/office/officeart/2005/8/layout/orgChart1"/>
    <dgm:cxn modelId="{CA883329-D0DD-4CFE-BFF1-940B5FEA807F}" type="presParOf" srcId="{351EB90E-6632-4E89-B106-D0466B0B181D}" destId="{95714344-443C-467F-82B6-93ECA4B61F61}" srcOrd="0" destOrd="0" presId="urn:microsoft.com/office/officeart/2005/8/layout/orgChart1"/>
    <dgm:cxn modelId="{2614DC62-B409-49B7-819E-2A07DBCE9B88}" type="presParOf" srcId="{95714344-443C-467F-82B6-93ECA4B61F61}" destId="{155B8914-2638-4972-9940-9A564D5BA8E2}" srcOrd="0" destOrd="0" presId="urn:microsoft.com/office/officeart/2005/8/layout/orgChart1"/>
    <dgm:cxn modelId="{BF9930EE-F2D8-46A8-AFEF-9511F8552AE3}" type="presParOf" srcId="{95714344-443C-467F-82B6-93ECA4B61F61}" destId="{0E559BAF-647F-4CE5-ABD2-D31FBC6E6AE7}" srcOrd="1" destOrd="0" presId="urn:microsoft.com/office/officeart/2005/8/layout/orgChart1"/>
    <dgm:cxn modelId="{5CA009B0-1A84-42DE-9DA0-869548D72080}" type="presParOf" srcId="{351EB90E-6632-4E89-B106-D0466B0B181D}" destId="{F41F5C28-95AF-4A92-B51F-3601D7E01F21}" srcOrd="1" destOrd="0" presId="urn:microsoft.com/office/officeart/2005/8/layout/orgChart1"/>
    <dgm:cxn modelId="{68CB9DC6-EE1B-4307-B806-1FE8ECA342A0}" type="presParOf" srcId="{351EB90E-6632-4E89-B106-D0466B0B181D}" destId="{3BEB94A7-767E-4089-B8F0-A3FBE705281F}" srcOrd="2" destOrd="0" presId="urn:microsoft.com/office/officeart/2005/8/layout/orgChart1"/>
    <dgm:cxn modelId="{A9C4164E-8AA9-45EB-987F-D55A6EAE2987}" type="presParOf" srcId="{0D7DF019-3859-4A7F-9439-33FF7F3159BE}" destId="{3FF3FB9B-E563-4E58-934A-0DE5C64FB972}" srcOrd="6" destOrd="0" presId="urn:microsoft.com/office/officeart/2005/8/layout/orgChart1"/>
    <dgm:cxn modelId="{7CB5113E-2C7C-417D-ADBF-8D8D70FE6AFB}" type="presParOf" srcId="{0D7DF019-3859-4A7F-9439-33FF7F3159BE}" destId="{79A57F9D-9486-4FE0-86D0-4727EB01D500}" srcOrd="7" destOrd="0" presId="urn:microsoft.com/office/officeart/2005/8/layout/orgChart1"/>
    <dgm:cxn modelId="{8D5B0979-65F9-4778-91B7-5B3F12650767}" type="presParOf" srcId="{79A57F9D-9486-4FE0-86D0-4727EB01D500}" destId="{10981F88-90B0-443C-B539-C27743A4B7F6}" srcOrd="0" destOrd="0" presId="urn:microsoft.com/office/officeart/2005/8/layout/orgChart1"/>
    <dgm:cxn modelId="{D5D7DD31-430B-4EB7-8906-6501E4250B54}" type="presParOf" srcId="{10981F88-90B0-443C-B539-C27743A4B7F6}" destId="{C101E146-F69C-4F0D-A662-4220217F81E8}" srcOrd="0" destOrd="0" presId="urn:microsoft.com/office/officeart/2005/8/layout/orgChart1"/>
    <dgm:cxn modelId="{64A953B7-B6B6-4DE8-B3DD-86968BEC1A17}" type="presParOf" srcId="{10981F88-90B0-443C-B539-C27743A4B7F6}" destId="{6F115F13-1BD7-4D59-9E5D-7CDBB66BC8EB}" srcOrd="1" destOrd="0" presId="urn:microsoft.com/office/officeart/2005/8/layout/orgChart1"/>
    <dgm:cxn modelId="{CEA7C539-224D-4B1E-BD2D-287CDD41EA37}" type="presParOf" srcId="{79A57F9D-9486-4FE0-86D0-4727EB01D500}" destId="{F3DAA62D-938C-40BC-B285-431E41C08AE7}" srcOrd="1" destOrd="0" presId="urn:microsoft.com/office/officeart/2005/8/layout/orgChart1"/>
    <dgm:cxn modelId="{DB0180E0-1A6E-4FA1-A5DD-5B706669C262}" type="presParOf" srcId="{79A57F9D-9486-4FE0-86D0-4727EB01D500}" destId="{4664292A-1038-45C8-B7C1-138B8CAC4E4F}" srcOrd="2" destOrd="0" presId="urn:microsoft.com/office/officeart/2005/8/layout/orgChart1"/>
    <dgm:cxn modelId="{8F3EA4B9-67D5-4BC9-8A61-FE50B79B05AE}" type="presParOf" srcId="{72AEB19B-A089-4CDA-B188-19A0E2FBBC55}" destId="{190A3816-DBCE-491A-85CB-CA6E2FC21BC8}" srcOrd="2" destOrd="0" presId="urn:microsoft.com/office/officeart/2005/8/layout/orgChart1"/>
    <dgm:cxn modelId="{998D33E7-8CA6-4039-8B5C-E17518100407}" type="presParOf" srcId="{F8C9D6B2-1E96-47F2-8C6C-60E1DBCED039}" destId="{10B22989-95A3-497B-A75A-907516A4A932}" srcOrd="2" destOrd="0" presId="urn:microsoft.com/office/officeart/2005/8/layout/orgChart1"/>
    <dgm:cxn modelId="{4543E401-9A6C-490F-BA5D-79FFB7BD16D0}" type="presParOf" srcId="{EA2C8938-1A3F-42C7-A307-095D1F536D0B}" destId="{C77BBE37-75D6-45FF-B855-1A120A88A76E}" srcOrd="4" destOrd="0" presId="urn:microsoft.com/office/officeart/2005/8/layout/orgChart1"/>
    <dgm:cxn modelId="{BFAE667D-F95F-4C89-A830-3E512D5058C2}" type="presParOf" srcId="{EA2C8938-1A3F-42C7-A307-095D1F536D0B}" destId="{33016B6E-2D36-4049-AF28-22D2C4724835}" srcOrd="5" destOrd="0" presId="urn:microsoft.com/office/officeart/2005/8/layout/orgChart1"/>
    <dgm:cxn modelId="{B51FAC83-BC01-4343-A180-0A008754F230}" type="presParOf" srcId="{33016B6E-2D36-4049-AF28-22D2C4724835}" destId="{DE84A21D-0D19-4BF1-89CB-74836E830E96}" srcOrd="0" destOrd="0" presId="urn:microsoft.com/office/officeart/2005/8/layout/orgChart1"/>
    <dgm:cxn modelId="{A9771E30-F923-4DDA-A55E-C76E75F2162B}" type="presParOf" srcId="{DE84A21D-0D19-4BF1-89CB-74836E830E96}" destId="{AFA96110-C324-4D55-AB6E-5FE079FBD28F}" srcOrd="0" destOrd="0" presId="urn:microsoft.com/office/officeart/2005/8/layout/orgChart1"/>
    <dgm:cxn modelId="{9C235A57-0299-4437-AAC9-A75E01100D6F}" type="presParOf" srcId="{DE84A21D-0D19-4BF1-89CB-74836E830E96}" destId="{2201D515-58DC-485E-BFF1-1DC6EA4B3E34}" srcOrd="1" destOrd="0" presId="urn:microsoft.com/office/officeart/2005/8/layout/orgChart1"/>
    <dgm:cxn modelId="{0237DF56-DA93-4AF9-BDDA-D478D8D1CD04}" type="presParOf" srcId="{33016B6E-2D36-4049-AF28-22D2C4724835}" destId="{538EFE1D-4992-4F52-BC95-8B17B6540598}" srcOrd="1" destOrd="0" presId="urn:microsoft.com/office/officeart/2005/8/layout/orgChart1"/>
    <dgm:cxn modelId="{A13D5E27-B535-4EC9-8687-D5521456C8FA}" type="presParOf" srcId="{538EFE1D-4992-4F52-BC95-8B17B6540598}" destId="{32E9001E-C857-4688-A749-509D6E3D471F}" srcOrd="0" destOrd="0" presId="urn:microsoft.com/office/officeart/2005/8/layout/orgChart1"/>
    <dgm:cxn modelId="{F89D9C95-E31C-4C81-B971-3481F27440BA}" type="presParOf" srcId="{538EFE1D-4992-4F52-BC95-8B17B6540598}" destId="{C26111A8-59FD-4FBA-87B5-29CBB28E23A0}" srcOrd="1" destOrd="0" presId="urn:microsoft.com/office/officeart/2005/8/layout/orgChart1"/>
    <dgm:cxn modelId="{852ADB6F-5C17-42A9-93FA-CA746A128277}" type="presParOf" srcId="{C26111A8-59FD-4FBA-87B5-29CBB28E23A0}" destId="{9CECE1E0-E6D2-4C20-9475-84B4EA879BC8}" srcOrd="0" destOrd="0" presId="urn:microsoft.com/office/officeart/2005/8/layout/orgChart1"/>
    <dgm:cxn modelId="{EE319EB1-8ACB-4718-92DA-1B769263A2F8}" type="presParOf" srcId="{9CECE1E0-E6D2-4C20-9475-84B4EA879BC8}" destId="{88098767-F4C3-4B78-8B99-5F36E2B3B899}" srcOrd="0" destOrd="0" presId="urn:microsoft.com/office/officeart/2005/8/layout/orgChart1"/>
    <dgm:cxn modelId="{A5C378AA-E63C-4B99-8510-379D748EE700}" type="presParOf" srcId="{9CECE1E0-E6D2-4C20-9475-84B4EA879BC8}" destId="{54EF1A66-DC62-433A-B0C6-0876A6754033}" srcOrd="1" destOrd="0" presId="urn:microsoft.com/office/officeart/2005/8/layout/orgChart1"/>
    <dgm:cxn modelId="{4AF231F7-1CA8-4BF3-99A1-E684DC498067}" type="presParOf" srcId="{C26111A8-59FD-4FBA-87B5-29CBB28E23A0}" destId="{E42A29BE-C580-4CC9-90C2-E654E764E61B}" srcOrd="1" destOrd="0" presId="urn:microsoft.com/office/officeart/2005/8/layout/orgChart1"/>
    <dgm:cxn modelId="{D0F42C8A-5E3C-4AE7-8239-2D49B81F4B54}" type="presParOf" srcId="{E42A29BE-C580-4CC9-90C2-E654E764E61B}" destId="{FB88B867-2415-45B0-B9F4-31501D91566F}" srcOrd="0" destOrd="0" presId="urn:microsoft.com/office/officeart/2005/8/layout/orgChart1"/>
    <dgm:cxn modelId="{64719EAD-259D-4346-B075-3D363E441979}" type="presParOf" srcId="{E42A29BE-C580-4CC9-90C2-E654E764E61B}" destId="{DF333DD9-B64B-4A33-AB83-937A4F8644C2}" srcOrd="1" destOrd="0" presId="urn:microsoft.com/office/officeart/2005/8/layout/orgChart1"/>
    <dgm:cxn modelId="{32F3A1BE-5966-4386-8DB9-309C4FA44B13}" type="presParOf" srcId="{DF333DD9-B64B-4A33-AB83-937A4F8644C2}" destId="{AA7A1AC8-D008-4ED1-B15B-5679A1534A08}" srcOrd="0" destOrd="0" presId="urn:microsoft.com/office/officeart/2005/8/layout/orgChart1"/>
    <dgm:cxn modelId="{BB8DBE8E-BF2E-4510-8BAE-8EF0F2604FE8}" type="presParOf" srcId="{AA7A1AC8-D008-4ED1-B15B-5679A1534A08}" destId="{751688AC-3CEB-4997-9B1F-FD9E2A63CCFE}" srcOrd="0" destOrd="0" presId="urn:microsoft.com/office/officeart/2005/8/layout/orgChart1"/>
    <dgm:cxn modelId="{45B80800-ACF8-48C6-8775-A120358C2369}" type="presParOf" srcId="{AA7A1AC8-D008-4ED1-B15B-5679A1534A08}" destId="{8408474F-441C-432D-AF24-B9C08322BD5F}" srcOrd="1" destOrd="0" presId="urn:microsoft.com/office/officeart/2005/8/layout/orgChart1"/>
    <dgm:cxn modelId="{809527E6-9578-4014-A0C3-EF4B49D79D80}" type="presParOf" srcId="{DF333DD9-B64B-4A33-AB83-937A4F8644C2}" destId="{B6ACA63E-60DF-405B-A781-B45AB2AC0318}" srcOrd="1" destOrd="0" presId="urn:microsoft.com/office/officeart/2005/8/layout/orgChart1"/>
    <dgm:cxn modelId="{8A701895-8CD5-4FE5-958D-28A4A50A4B52}" type="presParOf" srcId="{DF333DD9-B64B-4A33-AB83-937A4F8644C2}" destId="{CD3A6B01-63AE-4073-9B24-C1E57AE15DBF}" srcOrd="2" destOrd="0" presId="urn:microsoft.com/office/officeart/2005/8/layout/orgChart1"/>
    <dgm:cxn modelId="{D3FCE122-2763-4FC2-9FB3-BE6F111329C8}" type="presParOf" srcId="{C26111A8-59FD-4FBA-87B5-29CBB28E23A0}" destId="{BCC76127-651C-4F52-A6EE-694ABA02B3E1}" srcOrd="2" destOrd="0" presId="urn:microsoft.com/office/officeart/2005/8/layout/orgChart1"/>
    <dgm:cxn modelId="{5A5684E0-A74C-4C3B-A64F-D44F8C72CE83}" type="presParOf" srcId="{538EFE1D-4992-4F52-BC95-8B17B6540598}" destId="{487B09C5-4CBD-4A77-8CAD-F35DCDDFF755}" srcOrd="2" destOrd="0" presId="urn:microsoft.com/office/officeart/2005/8/layout/orgChart1"/>
    <dgm:cxn modelId="{5294C814-D8DC-4778-BF15-FA6F2D7E84E5}" type="presParOf" srcId="{538EFE1D-4992-4F52-BC95-8B17B6540598}" destId="{3FF3402A-D484-4015-B480-07CDC1AE2DBD}" srcOrd="3" destOrd="0" presId="urn:microsoft.com/office/officeart/2005/8/layout/orgChart1"/>
    <dgm:cxn modelId="{5EE6EF1B-DBE1-4D06-AC43-9B443EC95BB9}" type="presParOf" srcId="{3FF3402A-D484-4015-B480-07CDC1AE2DBD}" destId="{C8E34A86-7ADF-47EA-9453-28C39EF59CCE}" srcOrd="0" destOrd="0" presId="urn:microsoft.com/office/officeart/2005/8/layout/orgChart1"/>
    <dgm:cxn modelId="{35011E22-4ACB-4A13-926D-234AA1B38A8E}" type="presParOf" srcId="{C8E34A86-7ADF-47EA-9453-28C39EF59CCE}" destId="{429ADC56-4763-44F0-BC82-FF0874F633AE}" srcOrd="0" destOrd="0" presId="urn:microsoft.com/office/officeart/2005/8/layout/orgChart1"/>
    <dgm:cxn modelId="{1ED73CDE-7DC4-47AC-821B-DB9A6F9074DC}" type="presParOf" srcId="{C8E34A86-7ADF-47EA-9453-28C39EF59CCE}" destId="{D0DE0EC9-ABCB-4EB7-A2F2-3EBFE08DD667}" srcOrd="1" destOrd="0" presId="urn:microsoft.com/office/officeart/2005/8/layout/orgChart1"/>
    <dgm:cxn modelId="{FB00D841-94F6-4020-BFCE-60A62A68F665}" type="presParOf" srcId="{3FF3402A-D484-4015-B480-07CDC1AE2DBD}" destId="{A9A57B91-3ECA-436B-9D3A-F3AA1F72F5A1}" srcOrd="1" destOrd="0" presId="urn:microsoft.com/office/officeart/2005/8/layout/orgChart1"/>
    <dgm:cxn modelId="{1A320EC9-2BB0-422D-9D16-A74049A70BE0}" type="presParOf" srcId="{3FF3402A-D484-4015-B480-07CDC1AE2DBD}" destId="{D3854FA0-EE6E-4F3A-8F74-DEBA2C7CDCCB}" srcOrd="2" destOrd="0" presId="urn:microsoft.com/office/officeart/2005/8/layout/orgChart1"/>
    <dgm:cxn modelId="{1B98F994-50CB-4B32-B7EA-4C91B0369A81}" type="presParOf" srcId="{538EFE1D-4992-4F52-BC95-8B17B6540598}" destId="{6112C7DB-BD9F-4394-92F4-AF268D1D6879}" srcOrd="4" destOrd="0" presId="urn:microsoft.com/office/officeart/2005/8/layout/orgChart1"/>
    <dgm:cxn modelId="{B259D0C8-B15D-4FD0-B5AC-5D6B16C22C9E}" type="presParOf" srcId="{538EFE1D-4992-4F52-BC95-8B17B6540598}" destId="{3ED44842-C78A-4AA3-9B4D-9156489FEEDD}" srcOrd="5" destOrd="0" presId="urn:microsoft.com/office/officeart/2005/8/layout/orgChart1"/>
    <dgm:cxn modelId="{48452809-543F-4058-997F-758FCBFD41D3}" type="presParOf" srcId="{3ED44842-C78A-4AA3-9B4D-9156489FEEDD}" destId="{0A47CC48-5408-47E4-877B-425388C598AB}" srcOrd="0" destOrd="0" presId="urn:microsoft.com/office/officeart/2005/8/layout/orgChart1"/>
    <dgm:cxn modelId="{D70C139A-6D2E-45D8-A614-03D8CD5392FD}" type="presParOf" srcId="{0A47CC48-5408-47E4-877B-425388C598AB}" destId="{3FABABBF-E38C-47A9-A8C5-6ACCDDA10A23}" srcOrd="0" destOrd="0" presId="urn:microsoft.com/office/officeart/2005/8/layout/orgChart1"/>
    <dgm:cxn modelId="{71A12C9E-283A-440E-BDD5-5AA4FE0F616E}" type="presParOf" srcId="{0A47CC48-5408-47E4-877B-425388C598AB}" destId="{506EDDA7-4A19-44CA-AF41-64B54C575ADD}" srcOrd="1" destOrd="0" presId="urn:microsoft.com/office/officeart/2005/8/layout/orgChart1"/>
    <dgm:cxn modelId="{E26F9CDC-5ED2-4BFF-AAF3-81674248318F}" type="presParOf" srcId="{3ED44842-C78A-4AA3-9B4D-9156489FEEDD}" destId="{7746605D-5515-464C-A504-9E5B4BB67EDB}" srcOrd="1" destOrd="0" presId="urn:microsoft.com/office/officeart/2005/8/layout/orgChart1"/>
    <dgm:cxn modelId="{530DD7EA-8C20-4DA8-9929-2C0F831AC815}" type="presParOf" srcId="{3ED44842-C78A-4AA3-9B4D-9156489FEEDD}" destId="{704A76BE-8C2C-466C-89F6-00345E8416A7}" srcOrd="2" destOrd="0" presId="urn:microsoft.com/office/officeart/2005/8/layout/orgChart1"/>
    <dgm:cxn modelId="{AF7374BD-2A42-4EBB-A15E-1552EF23E2AC}" type="presParOf" srcId="{33016B6E-2D36-4049-AF28-22D2C4724835}" destId="{46FC2B70-5691-4423-8450-6D2056DBB270}" srcOrd="2" destOrd="0" presId="urn:microsoft.com/office/officeart/2005/8/layout/orgChart1"/>
    <dgm:cxn modelId="{1D66151C-3BD8-42CF-95CC-C955903BF86B}" type="presParOf" srcId="{EA2C8938-1A3F-42C7-A307-095D1F536D0B}" destId="{990AE4C4-3186-49ED-B670-6BE785647C6F}" srcOrd="6" destOrd="0" presId="urn:microsoft.com/office/officeart/2005/8/layout/orgChart1"/>
    <dgm:cxn modelId="{F21630E1-3FD3-4103-84BA-97F739BD435F}" type="presParOf" srcId="{EA2C8938-1A3F-42C7-A307-095D1F536D0B}" destId="{C0705494-7819-481B-808B-85C9F19CBA18}" srcOrd="7" destOrd="0" presId="urn:microsoft.com/office/officeart/2005/8/layout/orgChart1"/>
    <dgm:cxn modelId="{377E464B-02C2-4C9C-B817-A69806A9D54C}" type="presParOf" srcId="{C0705494-7819-481B-808B-85C9F19CBA18}" destId="{1260A6C3-8FB9-480B-890E-DE823F224286}" srcOrd="0" destOrd="0" presId="urn:microsoft.com/office/officeart/2005/8/layout/orgChart1"/>
    <dgm:cxn modelId="{40F888B9-F1CA-4A3D-BF18-DC0402DF4CC8}" type="presParOf" srcId="{1260A6C3-8FB9-480B-890E-DE823F224286}" destId="{819FDC90-434D-42FB-9977-678BEE50485C}" srcOrd="0" destOrd="0" presId="urn:microsoft.com/office/officeart/2005/8/layout/orgChart1"/>
    <dgm:cxn modelId="{03388A07-E4A6-4C8E-8065-93F9C4E5CC34}" type="presParOf" srcId="{1260A6C3-8FB9-480B-890E-DE823F224286}" destId="{F5BCD562-71BF-46AD-87FF-160BA96A4D0B}" srcOrd="1" destOrd="0" presId="urn:microsoft.com/office/officeart/2005/8/layout/orgChart1"/>
    <dgm:cxn modelId="{09891BA8-C536-4457-9D28-75B3AC98ADCF}" type="presParOf" srcId="{C0705494-7819-481B-808B-85C9F19CBA18}" destId="{D5D66630-8B9E-41E5-B82F-0B64399A5910}" srcOrd="1" destOrd="0" presId="urn:microsoft.com/office/officeart/2005/8/layout/orgChart1"/>
    <dgm:cxn modelId="{EEF3C2EB-43C0-402D-AB91-35E8EB25BE53}" type="presParOf" srcId="{D5D66630-8B9E-41E5-B82F-0B64399A5910}" destId="{AFD1BB6F-3DAE-40CC-AB36-9CCE50913801}" srcOrd="0" destOrd="0" presId="urn:microsoft.com/office/officeart/2005/8/layout/orgChart1"/>
    <dgm:cxn modelId="{897E17A1-FCE3-417E-BEA4-35A224B16AB0}" type="presParOf" srcId="{D5D66630-8B9E-41E5-B82F-0B64399A5910}" destId="{94FEFF4B-43A6-4860-80D8-55DA185F11DC}" srcOrd="1" destOrd="0" presId="urn:microsoft.com/office/officeart/2005/8/layout/orgChart1"/>
    <dgm:cxn modelId="{739AC26C-8100-4A7C-86EC-F399F1D1F961}" type="presParOf" srcId="{94FEFF4B-43A6-4860-80D8-55DA185F11DC}" destId="{FB29A66D-2C2A-45FA-A950-BCD464733845}" srcOrd="0" destOrd="0" presId="urn:microsoft.com/office/officeart/2005/8/layout/orgChart1"/>
    <dgm:cxn modelId="{C00D29FE-1844-4E55-9DF6-C09544D850B1}" type="presParOf" srcId="{FB29A66D-2C2A-45FA-A950-BCD464733845}" destId="{805FF951-F646-46A6-BBC8-80A8E6AB0639}" srcOrd="0" destOrd="0" presId="urn:microsoft.com/office/officeart/2005/8/layout/orgChart1"/>
    <dgm:cxn modelId="{8EC1A288-E591-425D-A800-2B9E0ABA2831}" type="presParOf" srcId="{FB29A66D-2C2A-45FA-A950-BCD464733845}" destId="{62586880-2201-44EF-96EB-731DC39FBECE}" srcOrd="1" destOrd="0" presId="urn:microsoft.com/office/officeart/2005/8/layout/orgChart1"/>
    <dgm:cxn modelId="{EAF0CF47-F4DE-4D44-8E58-F6C6B8262547}" type="presParOf" srcId="{94FEFF4B-43A6-4860-80D8-55DA185F11DC}" destId="{BF9656FF-5E2C-4B94-9D53-814994A43A1B}" srcOrd="1" destOrd="0" presId="urn:microsoft.com/office/officeart/2005/8/layout/orgChart1"/>
    <dgm:cxn modelId="{49B7F531-DF46-4DCA-9BB8-45EF3FE6CD6F}" type="presParOf" srcId="{BF9656FF-5E2C-4B94-9D53-814994A43A1B}" destId="{016993DE-1EAC-4DD7-9B6B-B101DBC35BCE}" srcOrd="0" destOrd="0" presId="urn:microsoft.com/office/officeart/2005/8/layout/orgChart1"/>
    <dgm:cxn modelId="{1024FF74-E3F3-40AC-A481-8774A60A98A2}" type="presParOf" srcId="{BF9656FF-5E2C-4B94-9D53-814994A43A1B}" destId="{841E85CC-F58C-4658-A4DB-A5D4C6393355}" srcOrd="1" destOrd="0" presId="urn:microsoft.com/office/officeart/2005/8/layout/orgChart1"/>
    <dgm:cxn modelId="{B5003BAE-1687-447D-A587-42D51411381D}" type="presParOf" srcId="{841E85CC-F58C-4658-A4DB-A5D4C6393355}" destId="{E12F05B2-D91A-4F1B-AC9E-48837A2D0E3C}" srcOrd="0" destOrd="0" presId="urn:microsoft.com/office/officeart/2005/8/layout/orgChart1"/>
    <dgm:cxn modelId="{F845B751-A712-46A1-85AD-4DF5B26A78B0}" type="presParOf" srcId="{E12F05B2-D91A-4F1B-AC9E-48837A2D0E3C}" destId="{69F25672-7D47-4DE3-B152-1BC6AA25605F}" srcOrd="0" destOrd="0" presId="urn:microsoft.com/office/officeart/2005/8/layout/orgChart1"/>
    <dgm:cxn modelId="{16316500-D1BD-49A2-8637-55E09F6ACA48}" type="presParOf" srcId="{E12F05B2-D91A-4F1B-AC9E-48837A2D0E3C}" destId="{7B44CD6E-1C90-43EF-ADA5-F3C41353F5E8}" srcOrd="1" destOrd="0" presId="urn:microsoft.com/office/officeart/2005/8/layout/orgChart1"/>
    <dgm:cxn modelId="{39CACF67-C10B-45A8-804B-B6D4753C9CE0}" type="presParOf" srcId="{841E85CC-F58C-4658-A4DB-A5D4C6393355}" destId="{71813BA3-1978-404C-ABF8-CB160FBC17C5}" srcOrd="1" destOrd="0" presId="urn:microsoft.com/office/officeart/2005/8/layout/orgChart1"/>
    <dgm:cxn modelId="{D527F3F8-B98B-489C-9F49-281389D06510}" type="presParOf" srcId="{841E85CC-F58C-4658-A4DB-A5D4C6393355}" destId="{9A8477C9-C9D6-445B-B22E-9088D6C9392D}" srcOrd="2" destOrd="0" presId="urn:microsoft.com/office/officeart/2005/8/layout/orgChart1"/>
    <dgm:cxn modelId="{70976E00-67E5-4F7D-9CF6-82AFB9DB5DE5}" type="presParOf" srcId="{BF9656FF-5E2C-4B94-9D53-814994A43A1B}" destId="{EBF0DD73-7997-40BD-ACC4-F5C6E13FB4DC}" srcOrd="2" destOrd="0" presId="urn:microsoft.com/office/officeart/2005/8/layout/orgChart1"/>
    <dgm:cxn modelId="{41B1A1EF-4FAD-44CC-B5D5-C971DEB20703}" type="presParOf" srcId="{BF9656FF-5E2C-4B94-9D53-814994A43A1B}" destId="{C41FF6D7-7D84-4923-A990-E35180E9D7CE}" srcOrd="3" destOrd="0" presId="urn:microsoft.com/office/officeart/2005/8/layout/orgChart1"/>
    <dgm:cxn modelId="{11940661-E65B-417F-AFA2-85629D714FB3}" type="presParOf" srcId="{C41FF6D7-7D84-4923-A990-E35180E9D7CE}" destId="{CE94FF7A-8171-46E5-9463-865FF5905022}" srcOrd="0" destOrd="0" presId="urn:microsoft.com/office/officeart/2005/8/layout/orgChart1"/>
    <dgm:cxn modelId="{94CF5639-7C55-49DE-BA67-B9CD0032C517}" type="presParOf" srcId="{CE94FF7A-8171-46E5-9463-865FF5905022}" destId="{4B9E2596-C8CF-4920-9C58-674BA4A687C0}" srcOrd="0" destOrd="0" presId="urn:microsoft.com/office/officeart/2005/8/layout/orgChart1"/>
    <dgm:cxn modelId="{03E555D6-C366-4599-A834-0546D672533A}" type="presParOf" srcId="{CE94FF7A-8171-46E5-9463-865FF5905022}" destId="{8819CDCE-FDDA-45EC-944B-3F1CEFE16E6D}" srcOrd="1" destOrd="0" presId="urn:microsoft.com/office/officeart/2005/8/layout/orgChart1"/>
    <dgm:cxn modelId="{7907C3A0-FD50-4780-846B-7FD448276738}" type="presParOf" srcId="{C41FF6D7-7D84-4923-A990-E35180E9D7CE}" destId="{65FCDCD7-FF3E-4088-8F65-78BF5B1440BC}" srcOrd="1" destOrd="0" presId="urn:microsoft.com/office/officeart/2005/8/layout/orgChart1"/>
    <dgm:cxn modelId="{5FB4C011-96D8-4BC1-998C-9BDD27A80567}" type="presParOf" srcId="{C41FF6D7-7D84-4923-A990-E35180E9D7CE}" destId="{9B63182B-4E30-4648-92D6-645A9046D9E9}" srcOrd="2" destOrd="0" presId="urn:microsoft.com/office/officeart/2005/8/layout/orgChart1"/>
    <dgm:cxn modelId="{FCC3CFCD-F76A-41D9-A42A-A70A879FD537}" type="presParOf" srcId="{BF9656FF-5E2C-4B94-9D53-814994A43A1B}" destId="{68AC266D-C3BE-4E29-BF5E-D125448AE891}" srcOrd="4" destOrd="0" presId="urn:microsoft.com/office/officeart/2005/8/layout/orgChart1"/>
    <dgm:cxn modelId="{3434097C-B6E6-4413-B958-AD5BA703BB68}" type="presParOf" srcId="{BF9656FF-5E2C-4B94-9D53-814994A43A1B}" destId="{28F92A48-0961-4CA6-8C38-60905538FC13}" srcOrd="5" destOrd="0" presId="urn:microsoft.com/office/officeart/2005/8/layout/orgChart1"/>
    <dgm:cxn modelId="{D0F50322-4527-4753-905E-76BC385351C2}" type="presParOf" srcId="{28F92A48-0961-4CA6-8C38-60905538FC13}" destId="{500FE517-27B3-449F-A1C6-99452173E68E}" srcOrd="0" destOrd="0" presId="urn:microsoft.com/office/officeart/2005/8/layout/orgChart1"/>
    <dgm:cxn modelId="{921D11B8-A602-45A8-8FA3-DC9B8AF48FDB}" type="presParOf" srcId="{500FE517-27B3-449F-A1C6-99452173E68E}" destId="{D3AD1ACE-387E-4C1C-8CF3-66837BAFCFE5}" srcOrd="0" destOrd="0" presId="urn:microsoft.com/office/officeart/2005/8/layout/orgChart1"/>
    <dgm:cxn modelId="{EEF62EDA-4832-4302-BCC3-598BD1BAD1BE}" type="presParOf" srcId="{500FE517-27B3-449F-A1C6-99452173E68E}" destId="{9701D48C-F6F1-489B-A93C-75BC3FC6E8DE}" srcOrd="1" destOrd="0" presId="urn:microsoft.com/office/officeart/2005/8/layout/orgChart1"/>
    <dgm:cxn modelId="{7A29253E-0A57-42B7-A027-82F036A7EC62}" type="presParOf" srcId="{28F92A48-0961-4CA6-8C38-60905538FC13}" destId="{370BFF2B-56F3-451C-B70D-AF118C2E7051}" srcOrd="1" destOrd="0" presId="urn:microsoft.com/office/officeart/2005/8/layout/orgChart1"/>
    <dgm:cxn modelId="{FBD6972E-CA4A-4A21-B445-602C5384DAB4}" type="presParOf" srcId="{28F92A48-0961-4CA6-8C38-60905538FC13}" destId="{44EF628B-8C39-44A6-9398-70BF870C7C27}" srcOrd="2" destOrd="0" presId="urn:microsoft.com/office/officeart/2005/8/layout/orgChart1"/>
    <dgm:cxn modelId="{5AD5470C-74C1-4E7E-86C5-E409DC5DF3FF}" type="presParOf" srcId="{BF9656FF-5E2C-4B94-9D53-814994A43A1B}" destId="{E084B6C0-9DEB-4A76-A280-07A2CE8E404A}" srcOrd="6" destOrd="0" presId="urn:microsoft.com/office/officeart/2005/8/layout/orgChart1"/>
    <dgm:cxn modelId="{D38D4A65-AF45-4E1C-99D8-6E47C46D47B6}" type="presParOf" srcId="{BF9656FF-5E2C-4B94-9D53-814994A43A1B}" destId="{8359C472-6662-4A5E-84B7-387BD87CBB50}" srcOrd="7" destOrd="0" presId="urn:microsoft.com/office/officeart/2005/8/layout/orgChart1"/>
    <dgm:cxn modelId="{385729A8-ACAA-40CC-8D48-98ADBFD96DFA}" type="presParOf" srcId="{8359C472-6662-4A5E-84B7-387BD87CBB50}" destId="{8EB8DD8B-2FB4-4BEF-8320-FE0D0C307AAB}" srcOrd="0" destOrd="0" presId="urn:microsoft.com/office/officeart/2005/8/layout/orgChart1"/>
    <dgm:cxn modelId="{BAAE21F0-267A-47E7-862B-8B00B75D45F2}" type="presParOf" srcId="{8EB8DD8B-2FB4-4BEF-8320-FE0D0C307AAB}" destId="{4B0DA59E-CF5D-4973-B47E-5DC9E0811AC6}" srcOrd="0" destOrd="0" presId="urn:microsoft.com/office/officeart/2005/8/layout/orgChart1"/>
    <dgm:cxn modelId="{5521A8F5-291E-412A-AFC5-9FE93635C3A4}" type="presParOf" srcId="{8EB8DD8B-2FB4-4BEF-8320-FE0D0C307AAB}" destId="{DC724C65-4EFB-4179-8034-1BFCD7790C3D}" srcOrd="1" destOrd="0" presId="urn:microsoft.com/office/officeart/2005/8/layout/orgChart1"/>
    <dgm:cxn modelId="{B223AFD9-A821-4BD4-86D7-B26827199EB2}" type="presParOf" srcId="{8359C472-6662-4A5E-84B7-387BD87CBB50}" destId="{232629F1-88B2-480A-842A-3EDA9999C95D}" srcOrd="1" destOrd="0" presId="urn:microsoft.com/office/officeart/2005/8/layout/orgChart1"/>
    <dgm:cxn modelId="{60D00CBF-1F9C-4C30-ABC6-F795FA509E69}" type="presParOf" srcId="{8359C472-6662-4A5E-84B7-387BD87CBB50}" destId="{88B394A5-C64C-4E9F-A7C0-BB8188629F78}" srcOrd="2" destOrd="0" presId="urn:microsoft.com/office/officeart/2005/8/layout/orgChart1"/>
    <dgm:cxn modelId="{FF957EB7-D921-48BD-835F-9A7514C1CEC8}" type="presParOf" srcId="{BF9656FF-5E2C-4B94-9D53-814994A43A1B}" destId="{B31510A6-3D00-4279-9690-B9BA4CF70B4F}" srcOrd="8" destOrd="0" presId="urn:microsoft.com/office/officeart/2005/8/layout/orgChart1"/>
    <dgm:cxn modelId="{A4948096-09DE-4167-8AA5-B224FD6431E4}" type="presParOf" srcId="{BF9656FF-5E2C-4B94-9D53-814994A43A1B}" destId="{9DCE4EB8-7FF5-46E2-A35E-650DCB9B1C25}" srcOrd="9" destOrd="0" presId="urn:microsoft.com/office/officeart/2005/8/layout/orgChart1"/>
    <dgm:cxn modelId="{AD801EEA-B4CC-41E8-859A-1670527488C0}" type="presParOf" srcId="{9DCE4EB8-7FF5-46E2-A35E-650DCB9B1C25}" destId="{77E6C058-9B9F-4E8C-898E-EDA03C7E24A1}" srcOrd="0" destOrd="0" presId="urn:microsoft.com/office/officeart/2005/8/layout/orgChart1"/>
    <dgm:cxn modelId="{BBAEC2B7-15D6-448B-949F-3466E098C13F}" type="presParOf" srcId="{77E6C058-9B9F-4E8C-898E-EDA03C7E24A1}" destId="{825DE1FB-3863-4E34-A966-38A31635A91A}" srcOrd="0" destOrd="0" presId="urn:microsoft.com/office/officeart/2005/8/layout/orgChart1"/>
    <dgm:cxn modelId="{7D5EC360-8E90-4514-A00B-13DBC888B417}" type="presParOf" srcId="{77E6C058-9B9F-4E8C-898E-EDA03C7E24A1}" destId="{34479953-EB8C-4249-AEF1-A4250A99C5D3}" srcOrd="1" destOrd="0" presId="urn:microsoft.com/office/officeart/2005/8/layout/orgChart1"/>
    <dgm:cxn modelId="{881B2AD8-33AD-46CE-B3CF-498DFB0D0FE5}" type="presParOf" srcId="{9DCE4EB8-7FF5-46E2-A35E-650DCB9B1C25}" destId="{1B100721-A3A2-42EC-8775-C4DAA95DEFB3}" srcOrd="1" destOrd="0" presId="urn:microsoft.com/office/officeart/2005/8/layout/orgChart1"/>
    <dgm:cxn modelId="{9FC65809-1EAD-414B-A47E-AE3D90D68AD7}" type="presParOf" srcId="{9DCE4EB8-7FF5-46E2-A35E-650DCB9B1C25}" destId="{DB3C8BDB-64D3-4E66-BEAC-67D4B560CE23}" srcOrd="2" destOrd="0" presId="urn:microsoft.com/office/officeart/2005/8/layout/orgChart1"/>
    <dgm:cxn modelId="{F8DF85B1-EA78-4234-9D31-07943FA322B5}" type="presParOf" srcId="{94FEFF4B-43A6-4860-80D8-55DA185F11DC}" destId="{E6CF8C5F-05F9-4DF1-9AA1-4B0F4562BCF4}" srcOrd="2" destOrd="0" presId="urn:microsoft.com/office/officeart/2005/8/layout/orgChart1"/>
    <dgm:cxn modelId="{AFCEAEDD-C2A0-46AA-88B1-17B6543ED85A}" type="presParOf" srcId="{C0705494-7819-481B-808B-85C9F19CBA18}" destId="{A3E696F1-2D78-4736-B779-93AFCB2634F6}" srcOrd="2" destOrd="0" presId="urn:microsoft.com/office/officeart/2005/8/layout/orgChart1"/>
    <dgm:cxn modelId="{00EAC02A-9BAA-482B-B748-2EE71D1930D6}" type="presParOf" srcId="{EA2C8938-1A3F-42C7-A307-095D1F536D0B}" destId="{7DCC3F9D-35D8-4627-ADCF-2C554FA815EC}" srcOrd="8" destOrd="0" presId="urn:microsoft.com/office/officeart/2005/8/layout/orgChart1"/>
    <dgm:cxn modelId="{C571160E-5545-4625-A864-29A22DF8F1B5}" type="presParOf" srcId="{EA2C8938-1A3F-42C7-A307-095D1F536D0B}" destId="{47EB4581-57B5-4C91-944A-FDA70B1368C6}" srcOrd="9" destOrd="0" presId="urn:microsoft.com/office/officeart/2005/8/layout/orgChart1"/>
    <dgm:cxn modelId="{20257829-5E4F-4D8E-AF54-34E1931D819C}" type="presParOf" srcId="{47EB4581-57B5-4C91-944A-FDA70B1368C6}" destId="{2E2B0783-2348-4877-BA0D-453853B1231E}" srcOrd="0" destOrd="0" presId="urn:microsoft.com/office/officeart/2005/8/layout/orgChart1"/>
    <dgm:cxn modelId="{264F58AA-26ED-4A62-9107-40250D5C6ABF}" type="presParOf" srcId="{2E2B0783-2348-4877-BA0D-453853B1231E}" destId="{C2CE5C6B-B9A4-4D70-81DD-548613C8DC2A}" srcOrd="0" destOrd="0" presId="urn:microsoft.com/office/officeart/2005/8/layout/orgChart1"/>
    <dgm:cxn modelId="{9B52EF4D-3541-49DF-9BEC-51B84CE41F7E}" type="presParOf" srcId="{2E2B0783-2348-4877-BA0D-453853B1231E}" destId="{2FE18BDE-0F04-457C-8ACB-CB46ED99B72D}" srcOrd="1" destOrd="0" presId="urn:microsoft.com/office/officeart/2005/8/layout/orgChart1"/>
    <dgm:cxn modelId="{3775065B-49E5-46D9-B058-19129EADCD07}" type="presParOf" srcId="{47EB4581-57B5-4C91-944A-FDA70B1368C6}" destId="{F925020F-0849-4CC1-AA02-ECEDB298B403}" srcOrd="1" destOrd="0" presId="urn:microsoft.com/office/officeart/2005/8/layout/orgChart1"/>
    <dgm:cxn modelId="{5E0E63FE-E08D-4487-874B-AB2439B899B4}" type="presParOf" srcId="{F925020F-0849-4CC1-AA02-ECEDB298B403}" destId="{D532AAD7-A7D9-4B79-B6F2-FCDFD6529F66}" srcOrd="0" destOrd="0" presId="urn:microsoft.com/office/officeart/2005/8/layout/orgChart1"/>
    <dgm:cxn modelId="{1A473BBD-C07D-453B-8E1D-FB5BC80D6A70}" type="presParOf" srcId="{F925020F-0849-4CC1-AA02-ECEDB298B403}" destId="{FBAE4CE7-532F-4235-B911-74227A06AF45}" srcOrd="1" destOrd="0" presId="urn:microsoft.com/office/officeart/2005/8/layout/orgChart1"/>
    <dgm:cxn modelId="{B94344B3-BE0B-4C8D-A96B-DFBCB40CDCF3}" type="presParOf" srcId="{FBAE4CE7-532F-4235-B911-74227A06AF45}" destId="{236E63D6-B6E2-47C4-9B11-3DD900E28BB3}" srcOrd="0" destOrd="0" presId="urn:microsoft.com/office/officeart/2005/8/layout/orgChart1"/>
    <dgm:cxn modelId="{C315B8B7-2579-40B1-8E1A-9667E1361596}" type="presParOf" srcId="{236E63D6-B6E2-47C4-9B11-3DD900E28BB3}" destId="{C9FF7860-3F75-42EE-96A5-8C88C7764B59}" srcOrd="0" destOrd="0" presId="urn:microsoft.com/office/officeart/2005/8/layout/orgChart1"/>
    <dgm:cxn modelId="{81D7A92E-1D3D-461F-8A91-250E19D84088}" type="presParOf" srcId="{236E63D6-B6E2-47C4-9B11-3DD900E28BB3}" destId="{964E9F45-746C-47CC-8966-B1B6D1D0FB0C}" srcOrd="1" destOrd="0" presId="urn:microsoft.com/office/officeart/2005/8/layout/orgChart1"/>
    <dgm:cxn modelId="{EB440C9A-1468-4E36-8ED4-FC9286D42CB4}" type="presParOf" srcId="{FBAE4CE7-532F-4235-B911-74227A06AF45}" destId="{BCF41785-22E8-4759-911D-43B75B134E54}" srcOrd="1" destOrd="0" presId="urn:microsoft.com/office/officeart/2005/8/layout/orgChart1"/>
    <dgm:cxn modelId="{6B545D09-78DD-433F-826F-1C0FD1E6F4C8}" type="presParOf" srcId="{BCF41785-22E8-4759-911D-43B75B134E54}" destId="{75FE021A-885B-468E-85A4-2D8FE0CF4E3F}" srcOrd="0" destOrd="0" presId="urn:microsoft.com/office/officeart/2005/8/layout/orgChart1"/>
    <dgm:cxn modelId="{40B6C2B9-B83C-4490-85EA-2B04F2E1CEDC}" type="presParOf" srcId="{BCF41785-22E8-4759-911D-43B75B134E54}" destId="{E30CD0B2-E45A-40E3-9AC8-C76A5FA4E4C7}" srcOrd="1" destOrd="0" presId="urn:microsoft.com/office/officeart/2005/8/layout/orgChart1"/>
    <dgm:cxn modelId="{7943E258-CF72-4D56-8511-AAA41A3D0E12}" type="presParOf" srcId="{E30CD0B2-E45A-40E3-9AC8-C76A5FA4E4C7}" destId="{0A18A425-FCAD-4835-B63C-44EDFCD68125}" srcOrd="0" destOrd="0" presId="urn:microsoft.com/office/officeart/2005/8/layout/orgChart1"/>
    <dgm:cxn modelId="{82ADBF62-8DB3-45E7-A647-AAB9183627D2}" type="presParOf" srcId="{0A18A425-FCAD-4835-B63C-44EDFCD68125}" destId="{54030FCD-8B87-4540-B45F-04BF53ACC683}" srcOrd="0" destOrd="0" presId="urn:microsoft.com/office/officeart/2005/8/layout/orgChart1"/>
    <dgm:cxn modelId="{A1C6609E-00A9-4E99-9F13-B9E23CE8A7C9}" type="presParOf" srcId="{0A18A425-FCAD-4835-B63C-44EDFCD68125}" destId="{287E0502-E980-4B15-B85B-F5D3438C837D}" srcOrd="1" destOrd="0" presId="urn:microsoft.com/office/officeart/2005/8/layout/orgChart1"/>
    <dgm:cxn modelId="{C8AEC627-7D9A-49BB-BB10-33D66E3A76AC}" type="presParOf" srcId="{E30CD0B2-E45A-40E3-9AC8-C76A5FA4E4C7}" destId="{B278D9BB-3482-4A23-A981-739210591CCB}" srcOrd="1" destOrd="0" presId="urn:microsoft.com/office/officeart/2005/8/layout/orgChart1"/>
    <dgm:cxn modelId="{356AE9E7-F818-4A7E-B04B-263E023F7F78}" type="presParOf" srcId="{B278D9BB-3482-4A23-A981-739210591CCB}" destId="{2E1824ED-1F06-4A3B-9FBF-31733F456C09}" srcOrd="0" destOrd="0" presId="urn:microsoft.com/office/officeart/2005/8/layout/orgChart1"/>
    <dgm:cxn modelId="{6E3300EE-D7A1-473B-AE22-2EAFF2FF95E6}" type="presParOf" srcId="{B278D9BB-3482-4A23-A981-739210591CCB}" destId="{EE676E3A-C81B-4F27-988B-E8768AB6E43C}" srcOrd="1" destOrd="0" presId="urn:microsoft.com/office/officeart/2005/8/layout/orgChart1"/>
    <dgm:cxn modelId="{D276654E-8011-4106-A415-27407BA9BA38}" type="presParOf" srcId="{EE676E3A-C81B-4F27-988B-E8768AB6E43C}" destId="{AF30C833-0BDB-4DD3-B0E8-AF748635F1D2}" srcOrd="0" destOrd="0" presId="urn:microsoft.com/office/officeart/2005/8/layout/orgChart1"/>
    <dgm:cxn modelId="{7BE5C43A-6A7E-4EC4-AD00-C1E76CB89F33}" type="presParOf" srcId="{AF30C833-0BDB-4DD3-B0E8-AF748635F1D2}" destId="{A7120583-FDB3-4DF7-8779-6F3E15E5A9C3}" srcOrd="0" destOrd="0" presId="urn:microsoft.com/office/officeart/2005/8/layout/orgChart1"/>
    <dgm:cxn modelId="{4A0C6B9D-1BAA-403B-A789-654FE793A144}" type="presParOf" srcId="{AF30C833-0BDB-4DD3-B0E8-AF748635F1D2}" destId="{13B4FB60-7EFB-4630-90E6-8BE44599A94F}" srcOrd="1" destOrd="0" presId="urn:microsoft.com/office/officeart/2005/8/layout/orgChart1"/>
    <dgm:cxn modelId="{F22C00C8-2328-45C8-9FE7-D3344EA68DEA}" type="presParOf" srcId="{EE676E3A-C81B-4F27-988B-E8768AB6E43C}" destId="{7D3E0FA6-F370-42E3-8E93-E938EBFC2BCF}" srcOrd="1" destOrd="0" presId="urn:microsoft.com/office/officeart/2005/8/layout/orgChart1"/>
    <dgm:cxn modelId="{E91913D9-C641-4FF5-B97E-5F50B682846E}" type="presParOf" srcId="{EE676E3A-C81B-4F27-988B-E8768AB6E43C}" destId="{0D7CF416-0D52-4FD9-A7A3-C841E843D3F6}" srcOrd="2" destOrd="0" presId="urn:microsoft.com/office/officeart/2005/8/layout/orgChart1"/>
    <dgm:cxn modelId="{8E195D2A-30BF-4772-9463-1E61F767C136}" type="presParOf" srcId="{B278D9BB-3482-4A23-A981-739210591CCB}" destId="{AF6C8440-67D6-4149-9FC2-C8673790867E}" srcOrd="2" destOrd="0" presId="urn:microsoft.com/office/officeart/2005/8/layout/orgChart1"/>
    <dgm:cxn modelId="{A9AFBA80-5999-481E-B4BD-548A2BF63FD6}" type="presParOf" srcId="{B278D9BB-3482-4A23-A981-739210591CCB}" destId="{7779FD8C-F573-42B9-84D5-D92C3047C3BC}" srcOrd="3" destOrd="0" presId="urn:microsoft.com/office/officeart/2005/8/layout/orgChart1"/>
    <dgm:cxn modelId="{00D9A5EC-E49D-4CFD-A5C0-AD3E85875E22}" type="presParOf" srcId="{7779FD8C-F573-42B9-84D5-D92C3047C3BC}" destId="{A4E2DB9F-0B47-44A9-8E67-A9555E599186}" srcOrd="0" destOrd="0" presId="urn:microsoft.com/office/officeart/2005/8/layout/orgChart1"/>
    <dgm:cxn modelId="{BF3A1B13-C058-410B-9B02-D569F94BA2CD}" type="presParOf" srcId="{A4E2DB9F-0B47-44A9-8E67-A9555E599186}" destId="{EAEC004C-287D-48E8-9D07-49CE1E841466}" srcOrd="0" destOrd="0" presId="urn:microsoft.com/office/officeart/2005/8/layout/orgChart1"/>
    <dgm:cxn modelId="{D234BB44-2DAE-494B-9D63-8134F045E016}" type="presParOf" srcId="{A4E2DB9F-0B47-44A9-8E67-A9555E599186}" destId="{EFBCCA6F-DB96-4EA8-8418-8F4C1DBAF810}" srcOrd="1" destOrd="0" presId="urn:microsoft.com/office/officeart/2005/8/layout/orgChart1"/>
    <dgm:cxn modelId="{CC7C06EA-3149-4B6C-9D9E-586DE905805D}" type="presParOf" srcId="{7779FD8C-F573-42B9-84D5-D92C3047C3BC}" destId="{86D15455-3968-4C7B-8F0E-71DC40721425}" srcOrd="1" destOrd="0" presId="urn:microsoft.com/office/officeart/2005/8/layout/orgChart1"/>
    <dgm:cxn modelId="{4EFB3130-F741-4FD7-A91A-6A095F46EA77}" type="presParOf" srcId="{7779FD8C-F573-42B9-84D5-D92C3047C3BC}" destId="{DDC7E076-BF09-4923-B7BC-1CEB94410B58}" srcOrd="2" destOrd="0" presId="urn:microsoft.com/office/officeart/2005/8/layout/orgChart1"/>
    <dgm:cxn modelId="{B4B11F8E-CDF8-4EE6-B75E-49F918F6F9B4}" type="presParOf" srcId="{E30CD0B2-E45A-40E3-9AC8-C76A5FA4E4C7}" destId="{A79854DA-557C-41A2-91E3-9E395F328C7F}" srcOrd="2" destOrd="0" presId="urn:microsoft.com/office/officeart/2005/8/layout/orgChart1"/>
    <dgm:cxn modelId="{B9F70571-5E4E-4D0A-BCC4-B0CBC4DBA0EF}" type="presParOf" srcId="{FBAE4CE7-532F-4235-B911-74227A06AF45}" destId="{9B057515-6F8A-45C6-BD03-23FD08DFA414}" srcOrd="2" destOrd="0" presId="urn:microsoft.com/office/officeart/2005/8/layout/orgChart1"/>
    <dgm:cxn modelId="{AC7D9220-419B-4F24-BE17-5223EDC49E08}" type="presParOf" srcId="{F925020F-0849-4CC1-AA02-ECEDB298B403}" destId="{92BFF0E2-A89B-4394-9E70-7235585A7D95}" srcOrd="2" destOrd="0" presId="urn:microsoft.com/office/officeart/2005/8/layout/orgChart1"/>
    <dgm:cxn modelId="{C49B7ECB-B9EF-4FD8-87AB-6CAA7EEB1139}" type="presParOf" srcId="{F925020F-0849-4CC1-AA02-ECEDB298B403}" destId="{11413CFB-B7FD-4B8E-8ECB-4C6F1ED9E8B8}" srcOrd="3" destOrd="0" presId="urn:microsoft.com/office/officeart/2005/8/layout/orgChart1"/>
    <dgm:cxn modelId="{97457F94-B473-4CF8-8815-1BF3F9A1D7A5}" type="presParOf" srcId="{11413CFB-B7FD-4B8E-8ECB-4C6F1ED9E8B8}" destId="{03B59E5C-1945-44E1-AFD3-C940357E56E0}" srcOrd="0" destOrd="0" presId="urn:microsoft.com/office/officeart/2005/8/layout/orgChart1"/>
    <dgm:cxn modelId="{D7FA1695-E937-4A53-AD39-62CFA76E941B}" type="presParOf" srcId="{03B59E5C-1945-44E1-AFD3-C940357E56E0}" destId="{6C34D093-95BB-47EE-81C6-4322AEC68668}" srcOrd="0" destOrd="0" presId="urn:microsoft.com/office/officeart/2005/8/layout/orgChart1"/>
    <dgm:cxn modelId="{99406EF1-5248-4618-BD51-70347907378F}" type="presParOf" srcId="{03B59E5C-1945-44E1-AFD3-C940357E56E0}" destId="{D38E679C-E0AC-4F78-8D0C-EDD5DF74B873}" srcOrd="1" destOrd="0" presId="urn:microsoft.com/office/officeart/2005/8/layout/orgChart1"/>
    <dgm:cxn modelId="{B9F3BC10-2145-47BD-A573-6FBEF88FF8E9}" type="presParOf" srcId="{11413CFB-B7FD-4B8E-8ECB-4C6F1ED9E8B8}" destId="{13F37AF9-F49F-4EE3-A52D-29CB16EA7D10}" srcOrd="1" destOrd="0" presId="urn:microsoft.com/office/officeart/2005/8/layout/orgChart1"/>
    <dgm:cxn modelId="{0A7DCB51-5C32-4D2B-841D-488A1F122670}" type="presParOf" srcId="{13F37AF9-F49F-4EE3-A52D-29CB16EA7D10}" destId="{CAA78EBA-34E5-4628-A6AC-4226B8DBC0D4}" srcOrd="0" destOrd="0" presId="urn:microsoft.com/office/officeart/2005/8/layout/orgChart1"/>
    <dgm:cxn modelId="{C410F7A0-14F8-42BD-894D-6A517A38C297}" type="presParOf" srcId="{13F37AF9-F49F-4EE3-A52D-29CB16EA7D10}" destId="{65215F98-15F4-4B55-83AE-7D7DC2166E51}" srcOrd="1" destOrd="0" presId="urn:microsoft.com/office/officeart/2005/8/layout/orgChart1"/>
    <dgm:cxn modelId="{A56E1AC5-980D-43D9-9E70-BD1DDC56F974}" type="presParOf" srcId="{65215F98-15F4-4B55-83AE-7D7DC2166E51}" destId="{BAC68814-50A3-4E83-AE80-4DB88BA92692}" srcOrd="0" destOrd="0" presId="urn:microsoft.com/office/officeart/2005/8/layout/orgChart1"/>
    <dgm:cxn modelId="{E0EC50BD-AC68-4471-BADC-65377E747BA3}" type="presParOf" srcId="{BAC68814-50A3-4E83-AE80-4DB88BA92692}" destId="{4D50B4E3-ED66-42BC-A50E-D449DBCE52A1}" srcOrd="0" destOrd="0" presId="urn:microsoft.com/office/officeart/2005/8/layout/orgChart1"/>
    <dgm:cxn modelId="{F061FC2B-FB94-4226-8D6A-CC740A217D18}" type="presParOf" srcId="{BAC68814-50A3-4E83-AE80-4DB88BA92692}" destId="{DF28A533-E391-4B93-8915-F04BDEFAC0CF}" srcOrd="1" destOrd="0" presId="urn:microsoft.com/office/officeart/2005/8/layout/orgChart1"/>
    <dgm:cxn modelId="{AB146A7A-6BF5-4F39-A64C-422578ADB8EF}" type="presParOf" srcId="{65215F98-15F4-4B55-83AE-7D7DC2166E51}" destId="{3D41518A-1FCA-4410-8F09-C29673160E36}" srcOrd="1" destOrd="0" presId="urn:microsoft.com/office/officeart/2005/8/layout/orgChart1"/>
    <dgm:cxn modelId="{18E597E1-A4D0-4461-B5B6-F745B93CE7EF}" type="presParOf" srcId="{65215F98-15F4-4B55-83AE-7D7DC2166E51}" destId="{BA3AE4CB-17DA-4564-AEBF-582FA0D8F85B}" srcOrd="2" destOrd="0" presId="urn:microsoft.com/office/officeart/2005/8/layout/orgChart1"/>
    <dgm:cxn modelId="{D6F6EC9C-DEAB-452C-B05C-C8257D1E23AF}" type="presParOf" srcId="{13F37AF9-F49F-4EE3-A52D-29CB16EA7D10}" destId="{1495CF2C-D3FD-4520-ACE8-7525D1493C26}" srcOrd="2" destOrd="0" presId="urn:microsoft.com/office/officeart/2005/8/layout/orgChart1"/>
    <dgm:cxn modelId="{77185FF7-33E0-46E2-94B7-3C0385BB9F62}" type="presParOf" srcId="{13F37AF9-F49F-4EE3-A52D-29CB16EA7D10}" destId="{0285E7D9-12CD-472D-B117-266D6F172192}" srcOrd="3" destOrd="0" presId="urn:microsoft.com/office/officeart/2005/8/layout/orgChart1"/>
    <dgm:cxn modelId="{3B62EE0B-BB6B-4711-A7E9-D5BAA0D924EA}" type="presParOf" srcId="{0285E7D9-12CD-472D-B117-266D6F172192}" destId="{037B4500-1681-4BFA-9C7F-AC5D47E59E53}" srcOrd="0" destOrd="0" presId="urn:microsoft.com/office/officeart/2005/8/layout/orgChart1"/>
    <dgm:cxn modelId="{A1816B7D-4D49-436E-8C55-ED129BBED39B}" type="presParOf" srcId="{037B4500-1681-4BFA-9C7F-AC5D47E59E53}" destId="{0D29FA2D-A0BE-4980-8FB5-2DE8E2A3E517}" srcOrd="0" destOrd="0" presId="urn:microsoft.com/office/officeart/2005/8/layout/orgChart1"/>
    <dgm:cxn modelId="{70A86E95-8FB3-4D9B-BAAD-4A8957C26B2E}" type="presParOf" srcId="{037B4500-1681-4BFA-9C7F-AC5D47E59E53}" destId="{9B46BC4F-0225-4F73-9D95-40D323638B47}" srcOrd="1" destOrd="0" presId="urn:microsoft.com/office/officeart/2005/8/layout/orgChart1"/>
    <dgm:cxn modelId="{5A9AE0A2-B031-4C28-AF66-7D0C215C9512}" type="presParOf" srcId="{0285E7D9-12CD-472D-B117-266D6F172192}" destId="{7BB22AB7-B809-464B-883D-A5DA5D7ABF65}" srcOrd="1" destOrd="0" presId="urn:microsoft.com/office/officeart/2005/8/layout/orgChart1"/>
    <dgm:cxn modelId="{B110910F-6C90-4F78-8B6A-D136E2A09B74}" type="presParOf" srcId="{7BB22AB7-B809-464B-883D-A5DA5D7ABF65}" destId="{EC4B76EF-FE39-454C-8BF5-F97AAFD92509}" srcOrd="0" destOrd="0" presId="urn:microsoft.com/office/officeart/2005/8/layout/orgChart1"/>
    <dgm:cxn modelId="{1547DE5E-429E-4B54-8693-135005073529}" type="presParOf" srcId="{7BB22AB7-B809-464B-883D-A5DA5D7ABF65}" destId="{91E2BAA3-F4EE-4801-AF36-3BC7272F17E4}" srcOrd="1" destOrd="0" presId="urn:microsoft.com/office/officeart/2005/8/layout/orgChart1"/>
    <dgm:cxn modelId="{D4DDDF86-5E32-4B52-8A77-C2A40BBF1D8A}" type="presParOf" srcId="{91E2BAA3-F4EE-4801-AF36-3BC7272F17E4}" destId="{CC5E9761-98DB-4D89-8B18-85C18DDFDFE3}" srcOrd="0" destOrd="0" presId="urn:microsoft.com/office/officeart/2005/8/layout/orgChart1"/>
    <dgm:cxn modelId="{3F3B5478-9A17-49F9-961A-DABBB0AAA9BD}" type="presParOf" srcId="{CC5E9761-98DB-4D89-8B18-85C18DDFDFE3}" destId="{6F75ED3B-FE42-4488-A574-4AAEBFECFF14}" srcOrd="0" destOrd="0" presId="urn:microsoft.com/office/officeart/2005/8/layout/orgChart1"/>
    <dgm:cxn modelId="{1301C625-E663-4CF3-BAD4-35CDB4137B8D}" type="presParOf" srcId="{CC5E9761-98DB-4D89-8B18-85C18DDFDFE3}" destId="{4603F546-DC35-4C1B-A99D-BD5200BBD5C4}" srcOrd="1" destOrd="0" presId="urn:microsoft.com/office/officeart/2005/8/layout/orgChart1"/>
    <dgm:cxn modelId="{161F6009-B15C-4C43-9C32-E74338244F7C}" type="presParOf" srcId="{91E2BAA3-F4EE-4801-AF36-3BC7272F17E4}" destId="{551366AD-B2DF-4AF7-9980-F1CAED013C19}" srcOrd="1" destOrd="0" presId="urn:microsoft.com/office/officeart/2005/8/layout/orgChart1"/>
    <dgm:cxn modelId="{E8B4BFC6-DDDE-4FE6-B399-F9508F1EA70E}" type="presParOf" srcId="{91E2BAA3-F4EE-4801-AF36-3BC7272F17E4}" destId="{FCF838D3-E697-4AA1-BAF1-089A4B62E925}" srcOrd="2" destOrd="0" presId="urn:microsoft.com/office/officeart/2005/8/layout/orgChart1"/>
    <dgm:cxn modelId="{275E5EC1-F845-4194-8921-79AE25D77E5F}" type="presParOf" srcId="{0285E7D9-12CD-472D-B117-266D6F172192}" destId="{AD954AF0-4626-4169-83F6-B44723C79F5C}" srcOrd="2" destOrd="0" presId="urn:microsoft.com/office/officeart/2005/8/layout/orgChart1"/>
    <dgm:cxn modelId="{3C556589-6083-4FEE-AB99-D96A23EC416A}" type="presParOf" srcId="{11413CFB-B7FD-4B8E-8ECB-4C6F1ED9E8B8}" destId="{EDD5B64F-A38C-432E-A269-3EBD1CA58506}" srcOrd="2" destOrd="0" presId="urn:microsoft.com/office/officeart/2005/8/layout/orgChart1"/>
    <dgm:cxn modelId="{E15A7AFC-DAF0-4009-AB77-90AE9CDF0DFE}" type="presParOf" srcId="{47EB4581-57B5-4C91-944A-FDA70B1368C6}" destId="{D17A44F0-FBF3-4806-9B8F-DC7D1A9F4701}" srcOrd="2" destOrd="0" presId="urn:microsoft.com/office/officeart/2005/8/layout/orgChart1"/>
    <dgm:cxn modelId="{994DA98C-59A6-4F21-9FD6-5C4B37895665}" type="presParOf" srcId="{01183ADB-D28E-45D9-BB6A-6D27F176FCA6}" destId="{A998333A-1120-4074-B6D6-058B7C786093}" srcOrd="2" destOrd="0" presId="urn:microsoft.com/office/officeart/2005/8/layout/orgChart1"/>
    <dgm:cxn modelId="{A661A818-B59C-408F-B1BF-80803EDAE9AE}" type="presParOf" srcId="{A9564F6F-BC8D-4034-9EA0-E79D50630DF7}" destId="{1249C6E3-EE23-47DE-B1E5-57CD40DFFFAB}" srcOrd="2" destOrd="0" presId="urn:microsoft.com/office/officeart/2005/8/layout/orgChart1"/>
    <dgm:cxn modelId="{FB6F502D-059D-42FA-80A4-BC0E5E733915}" type="presParOf" srcId="{16FA8E12-A414-4434-B728-38A87CA62448}" destId="{1BD0A630-59EC-45E9-A3D2-AC1089B01BE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4777CA-D1B4-47FB-9A3A-4DA639E365B8}" type="doc">
      <dgm:prSet loTypeId="urn:microsoft.com/office/officeart/2005/8/layout/orgChart1" loCatId="hierarchy" qsTypeId="urn:microsoft.com/office/officeart/2005/8/quickstyle/simple1" qsCatId="simple" csTypeId="urn:microsoft.com/office/officeart/2005/8/colors/accent1_1" csCatId="accent1" phldr="1"/>
      <dgm:spPr/>
      <dgm:t>
        <a:bodyPr/>
        <a:lstStyle/>
        <a:p>
          <a:endParaRPr lang="en-US"/>
        </a:p>
      </dgm:t>
    </dgm:pt>
    <dgm:pt modelId="{C8C29C6F-3CC4-4748-9156-D15EB0CDE87E}">
      <dgm:prSet phldrT="[Text]" custT="1"/>
      <dgm:spPr/>
      <dgm:t>
        <a:bodyPr/>
        <a:lstStyle/>
        <a:p>
          <a:r>
            <a:rPr lang="en-US" sz="700" dirty="0">
              <a:latin typeface="Roboto Condensed Light" panose="02000000000000000000" pitchFamily="2" charset="0"/>
              <a:ea typeface="Roboto Condensed Light" panose="02000000000000000000" pitchFamily="2" charset="0"/>
            </a:rPr>
            <a:t>Chief Digital Service Officer </a:t>
          </a:r>
        </a:p>
      </dgm:t>
    </dgm:pt>
    <dgm:pt modelId="{8D8546A0-CF94-484A-9A71-A6826396D028}" type="parTrans" cxnId="{C8703B6F-A2FC-4A0D-83DC-EAD1FFF851D9}">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0A2A2A23-43F1-487D-BC34-8786F9D8FB0F}" type="sibTrans" cxnId="{C8703B6F-A2FC-4A0D-83DC-EAD1FFF851D9}">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7637AD32-8E0B-4EAB-928A-DAA35407D69D}">
      <dgm:prSet phldrT="[Text]" custT="1"/>
      <dgm:spPr/>
      <dgm:t>
        <a:bodyPr/>
        <a:lstStyle/>
        <a:p>
          <a:r>
            <a:rPr lang="en-US" sz="700" dirty="0">
              <a:latin typeface="Roboto Condensed Light" panose="02000000000000000000" pitchFamily="2" charset="0"/>
              <a:ea typeface="Roboto Condensed Light" panose="02000000000000000000" pitchFamily="2" charset="0"/>
            </a:rPr>
            <a:t>Chief Technology Officer</a:t>
          </a:r>
        </a:p>
      </dgm:t>
    </dgm:pt>
    <dgm:pt modelId="{ABCB8E02-9FCE-4A9A-B202-1A96DBED5F10}" type="parTrans" cxnId="{D3E707B8-6856-4C61-BFFE-A50B85019FBE}">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34DE60AF-7ACB-4739-91EB-42AE9B3483FD}" type="sibTrans" cxnId="{D3E707B8-6856-4C61-BFFE-A50B85019FBE}">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983C381A-2A05-4EF3-9BD8-BBC320802FC2}">
      <dgm:prSet phldrT="[Text]" custT="1"/>
      <dgm:spPr/>
      <dgm:t>
        <a:bodyPr/>
        <a:lstStyle/>
        <a:p>
          <a:r>
            <a:rPr lang="en-US" sz="700" dirty="0">
              <a:latin typeface="Roboto Condensed Light" panose="02000000000000000000" pitchFamily="2" charset="0"/>
              <a:ea typeface="Roboto Condensed Light" panose="02000000000000000000" pitchFamily="2" charset="0"/>
            </a:rPr>
            <a:t>Chief Digital Officer</a:t>
          </a:r>
        </a:p>
      </dgm:t>
    </dgm:pt>
    <dgm:pt modelId="{D546F438-D580-45DB-B575-6CDA644CBB19}" type="parTrans" cxnId="{BFE5A18D-0B2F-4800-B7A1-D1BE6F66E16C}">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C892AC1E-D1AE-4CA6-B4EB-728AFD8E1E0B}" type="sibTrans" cxnId="{BFE5A18D-0B2F-4800-B7A1-D1BE6F66E16C}">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6E96A19D-D297-4ACA-AB09-F407737E38C8}">
      <dgm:prSet phldrT="[Text]" custT="1"/>
      <dgm:spPr/>
      <dgm:t>
        <a:bodyPr/>
        <a:lstStyle/>
        <a:p>
          <a:r>
            <a:rPr lang="en-US" sz="700" dirty="0">
              <a:latin typeface="Roboto Condensed Light" panose="02000000000000000000" pitchFamily="2" charset="0"/>
              <a:ea typeface="Roboto Condensed Light" panose="02000000000000000000" pitchFamily="2" charset="0"/>
            </a:rPr>
            <a:t>Experience Officer</a:t>
          </a:r>
        </a:p>
      </dgm:t>
    </dgm:pt>
    <dgm:pt modelId="{F513FDAF-D897-4FB7-858D-F986E410D00A}" type="parTrans" cxnId="{20387644-C43D-4911-89A6-9C827AC29B10}">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BE0C4636-0932-40CA-BA52-A6EF0AC2B645}" type="sibTrans" cxnId="{20387644-C43D-4911-89A6-9C827AC29B10}">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1AF6D648-4E65-4985-A71A-D2B041C5EAF5}">
      <dgm:prSet phldrT="[Text]" custT="1"/>
      <dgm:spPr/>
      <dgm:t>
        <a:bodyPr/>
        <a:lstStyle/>
        <a:p>
          <a:r>
            <a:rPr lang="en-US" sz="700" dirty="0">
              <a:latin typeface="Roboto Condensed Light" panose="02000000000000000000" pitchFamily="2" charset="0"/>
              <a:ea typeface="Roboto Condensed Light" panose="02000000000000000000" pitchFamily="2" charset="0"/>
            </a:rPr>
            <a:t>Head of End User Services</a:t>
          </a:r>
        </a:p>
      </dgm:t>
    </dgm:pt>
    <dgm:pt modelId="{07181919-056B-42C3-B3DB-CA5DDDB5CFE4}" type="parTrans" cxnId="{8CB1D9AD-68F9-4DAD-9943-1C02503C7F1E}">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B998CB6A-B152-444B-9AB9-CBA5A45B394E}" type="sibTrans" cxnId="{8CB1D9AD-68F9-4DAD-9943-1C02503C7F1E}">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B8FC7835-FC1C-46A3-92B8-48DB5CE1C4DF}">
      <dgm:prSet custT="1"/>
      <dgm:spPr/>
      <dgm:t>
        <a:bodyPr/>
        <a:lstStyle/>
        <a:p>
          <a:r>
            <a:rPr lang="en-US" sz="700" dirty="0">
              <a:latin typeface="Roboto Condensed Light" panose="02000000000000000000" pitchFamily="2" charset="0"/>
              <a:ea typeface="Roboto Condensed Light" panose="02000000000000000000" pitchFamily="2" charset="0"/>
            </a:rPr>
            <a:t>Service Desk Owner</a:t>
          </a:r>
        </a:p>
      </dgm:t>
    </dgm:pt>
    <dgm:pt modelId="{E6458522-0729-4997-8C7D-788EA7B7501D}" type="parTrans" cxnId="{8B122CB5-B41E-44FC-9F4C-0D1374D134ED}">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C0E63781-5EA1-4F88-BE49-409E545640E8}" type="sibTrans" cxnId="{8B122CB5-B41E-44FC-9F4C-0D1374D134ED}">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6E4CC4E2-023E-4598-8BAE-3DC40CA53D52}">
      <dgm:prSet custT="1"/>
      <dgm:spPr/>
      <dgm:t>
        <a:bodyPr/>
        <a:lstStyle/>
        <a:p>
          <a:r>
            <a:rPr lang="en-US" sz="700" dirty="0">
              <a:latin typeface="Roboto Condensed Light" panose="02000000000000000000" pitchFamily="2" charset="0"/>
              <a:ea typeface="Roboto Condensed Light" panose="02000000000000000000" pitchFamily="2" charset="0"/>
            </a:rPr>
            <a:t>Help Desk Supervisor</a:t>
          </a:r>
        </a:p>
      </dgm:t>
    </dgm:pt>
    <dgm:pt modelId="{1C3FBA88-7DA0-4A1B-92D1-2894BABBCABA}" type="parTrans" cxnId="{31CE031D-5533-424E-B355-31E4E438289A}">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6F50FF50-C986-4C84-8563-A3C5A61F5BC0}" type="sibTrans" cxnId="{31CE031D-5533-424E-B355-31E4E438289A}">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7943FAD6-1126-4CD9-AE54-CFC7A15EA7C8}">
      <dgm:prSet custT="1"/>
      <dgm:spPr/>
      <dgm:t>
        <a:bodyPr/>
        <a:lstStyle/>
        <a:p>
          <a:r>
            <a:rPr lang="en-US" sz="700" dirty="0">
              <a:latin typeface="Roboto Condensed Light" panose="02000000000000000000" pitchFamily="2" charset="0"/>
              <a:ea typeface="Roboto Condensed Light" panose="02000000000000000000" pitchFamily="2" charset="0"/>
            </a:rPr>
            <a:t>Help Desk Analyst</a:t>
          </a:r>
        </a:p>
      </dgm:t>
    </dgm:pt>
    <dgm:pt modelId="{74D07E7C-BF28-4E4E-A48E-C6A148910CDD}" type="parTrans" cxnId="{6D848B18-567C-446C-890A-D1026EF01926}">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00634CB7-979C-411B-9568-DA8392BA0CF2}" type="sibTrans" cxnId="{6D848B18-567C-446C-890A-D1026EF01926}">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2C46F0D6-26A4-4BB7-890F-A7B5003ABC1C}">
      <dgm:prSet custT="1"/>
      <dgm:spPr/>
      <dgm:t>
        <a:bodyPr/>
        <a:lstStyle/>
        <a:p>
          <a:r>
            <a:rPr lang="en-US" sz="700" dirty="0">
              <a:latin typeface="Roboto Condensed Light" panose="02000000000000000000" pitchFamily="2" charset="0"/>
              <a:ea typeface="Roboto Condensed Light" panose="02000000000000000000" pitchFamily="2" charset="0"/>
            </a:rPr>
            <a:t>Response &amp; Recovery Analyst</a:t>
          </a:r>
        </a:p>
      </dgm:t>
    </dgm:pt>
    <dgm:pt modelId="{A56A734A-B105-41AE-A82F-77E186C6AC49}" type="parTrans" cxnId="{CF97E94D-F5AE-44F4-BFE3-725FBAED9E96}">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9AF754B0-B0FF-417D-AB4E-86A1F04C31E7}" type="sibTrans" cxnId="{CF97E94D-F5AE-44F4-BFE3-725FBAED9E96}">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55C96AED-059F-4E3C-B49D-586DF6B21763}">
      <dgm:prSet custT="1"/>
      <dgm:spPr/>
      <dgm:t>
        <a:bodyPr/>
        <a:lstStyle/>
        <a:p>
          <a:r>
            <a:rPr lang="en-US" sz="700" dirty="0">
              <a:latin typeface="Roboto Condensed Light" panose="02000000000000000000" pitchFamily="2" charset="0"/>
              <a:ea typeface="Roboto Condensed Light" panose="02000000000000000000" pitchFamily="2" charset="0"/>
            </a:rPr>
            <a:t>Head Resource Management </a:t>
          </a:r>
        </a:p>
      </dgm:t>
    </dgm:pt>
    <dgm:pt modelId="{11A85A95-8770-4A59-9F0F-2297CF497905}" type="parTrans" cxnId="{5FBCA72F-FFD9-462D-AB32-E833705AB6CE}">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9FBA1ABE-5D16-44FD-AEDB-77196838D62A}" type="sibTrans" cxnId="{5FBCA72F-FFD9-462D-AB32-E833705AB6CE}">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E333D516-91D0-4B0B-B901-7707F7EBD237}">
      <dgm:prSet custT="1"/>
      <dgm:spPr/>
      <dgm:t>
        <a:bodyPr/>
        <a:lstStyle/>
        <a:p>
          <a:r>
            <a:rPr lang="en-US" sz="700" dirty="0">
              <a:latin typeface="Roboto Condensed Light" panose="02000000000000000000" pitchFamily="2" charset="0"/>
              <a:ea typeface="Roboto Condensed Light" panose="02000000000000000000" pitchFamily="2" charset="0"/>
            </a:rPr>
            <a:t>PPM Manager</a:t>
          </a:r>
        </a:p>
      </dgm:t>
    </dgm:pt>
    <dgm:pt modelId="{17F373A1-7C1F-448A-8981-59DB1C0A34B5}" type="parTrans" cxnId="{36C570B8-3CAE-4573-BFA0-248B807EB862}">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B236CA0D-AF88-460D-B9D5-4A67E8AB4765}" type="sibTrans" cxnId="{36C570B8-3CAE-4573-BFA0-248B807EB862}">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72F6FF0A-6F57-497E-B89A-66C2BE632BCC}">
      <dgm:prSet custT="1"/>
      <dgm:spPr/>
      <dgm:t>
        <a:bodyPr/>
        <a:lstStyle/>
        <a:p>
          <a:r>
            <a:rPr lang="en-US" sz="700" dirty="0">
              <a:latin typeface="Roboto Condensed Light" panose="02000000000000000000" pitchFamily="2" charset="0"/>
              <a:ea typeface="Roboto Condensed Light" panose="02000000000000000000" pitchFamily="2" charset="0"/>
            </a:rPr>
            <a:t>Project Manager</a:t>
          </a:r>
        </a:p>
      </dgm:t>
    </dgm:pt>
    <dgm:pt modelId="{171AF3C8-BA54-46BE-A9AE-0670E0B5B813}" type="parTrans" cxnId="{F296A2C7-5C4B-4491-80AA-F763C2A97B62}">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7EF8A977-E15C-4889-9CB4-57DEC563B1BA}" type="sibTrans" cxnId="{F296A2C7-5C4B-4491-80AA-F763C2A97B62}">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8E776ACC-8713-4A60-A2F0-5307C749A630}">
      <dgm:prSet custT="1"/>
      <dgm:spPr/>
      <dgm:t>
        <a:bodyPr/>
        <a:lstStyle/>
        <a:p>
          <a:r>
            <a:rPr lang="en-US" sz="700" dirty="0">
              <a:latin typeface="Roboto Condensed Light" panose="02000000000000000000" pitchFamily="2" charset="0"/>
              <a:ea typeface="Roboto Condensed Light" panose="02000000000000000000" pitchFamily="2" charset="0"/>
            </a:rPr>
            <a:t>Resource Manager</a:t>
          </a:r>
        </a:p>
      </dgm:t>
    </dgm:pt>
    <dgm:pt modelId="{FCCA3303-65FE-448E-BAC6-2544938C82A4}" type="parTrans" cxnId="{C9E79558-A1D5-41F1-BB87-499828A69397}">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0DC7445A-9CF4-4F58-9463-4E59537FB2DA}" type="sibTrans" cxnId="{C9E79558-A1D5-41F1-BB87-499828A69397}">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3DC7555E-B380-4EDF-832D-591F886B5A92}">
      <dgm:prSet custT="1"/>
      <dgm:spPr/>
      <dgm:t>
        <a:bodyPr/>
        <a:lstStyle/>
        <a:p>
          <a:r>
            <a:rPr lang="en-US" sz="700" dirty="0">
              <a:latin typeface="Roboto Condensed Light" panose="02000000000000000000" pitchFamily="2" charset="0"/>
              <a:ea typeface="Roboto Condensed Light" panose="02000000000000000000" pitchFamily="2" charset="0"/>
            </a:rPr>
            <a:t>Contract &amp; Licensing Manager</a:t>
          </a:r>
        </a:p>
      </dgm:t>
    </dgm:pt>
    <dgm:pt modelId="{F3ED0ECE-E0CE-47BC-892C-9F28A8E8BC3C}" type="parTrans" cxnId="{F6B1E1A3-3C48-4C76-8B14-BB28AD8A8EAE}">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EE58C12D-ACA9-4172-ADDB-7D69D401E349}" type="sibTrans" cxnId="{F6B1E1A3-3C48-4C76-8B14-BB28AD8A8EAE}">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CAE43466-81F4-48FA-8F7D-163F3AED48F3}">
      <dgm:prSet phldrT="[Text]" custT="1"/>
      <dgm:spPr/>
      <dgm:t>
        <a:bodyPr/>
        <a:lstStyle/>
        <a:p>
          <a:r>
            <a:rPr lang="en-US" sz="700" dirty="0">
              <a:latin typeface="Roboto Condensed Light" panose="02000000000000000000" pitchFamily="2" charset="0"/>
              <a:ea typeface="Roboto Condensed Light" panose="02000000000000000000" pitchFamily="2" charset="0"/>
            </a:rPr>
            <a:t>Director of Enterprise Services </a:t>
          </a:r>
        </a:p>
      </dgm:t>
    </dgm:pt>
    <dgm:pt modelId="{FEC0F5B2-83DD-43AC-83A4-8D4EF79FA8EB}" type="parTrans" cxnId="{428E934F-3DF3-4C70-94E4-6FD29C07A9D6}">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7E498ED3-A04B-423C-A680-44DAEF755569}" type="sibTrans" cxnId="{428E934F-3DF3-4C70-94E4-6FD29C07A9D6}">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74EC4B11-AE87-42A3-9D22-4BE73E1041D2}">
      <dgm:prSet custT="1"/>
      <dgm:spPr/>
      <dgm:t>
        <a:bodyPr/>
        <a:lstStyle/>
        <a:p>
          <a:pPr>
            <a:lnSpc>
              <a:spcPct val="100000"/>
            </a:lnSpc>
            <a:spcAft>
              <a:spcPts val="0"/>
            </a:spcAft>
          </a:pPr>
          <a:r>
            <a:rPr lang="en-US" sz="700" dirty="0">
              <a:latin typeface="Roboto Condensed Light" panose="02000000000000000000" pitchFamily="2" charset="0"/>
              <a:ea typeface="Roboto Condensed Light" panose="02000000000000000000" pitchFamily="2" charset="0"/>
            </a:rPr>
            <a:t>Service Owner </a:t>
          </a:r>
        </a:p>
        <a:p>
          <a:pPr>
            <a:lnSpc>
              <a:spcPct val="100000"/>
            </a:lnSpc>
            <a:spcAft>
              <a:spcPts val="0"/>
            </a:spcAft>
          </a:pPr>
          <a:r>
            <a:rPr lang="en-US" sz="700" dirty="0">
              <a:latin typeface="Roboto Condensed Light" panose="02000000000000000000" pitchFamily="2" charset="0"/>
              <a:ea typeface="Roboto Condensed Light" panose="02000000000000000000" pitchFamily="2" charset="0"/>
            </a:rPr>
            <a:t>(repeat as necessary) </a:t>
          </a:r>
        </a:p>
      </dgm:t>
    </dgm:pt>
    <dgm:pt modelId="{994A6B79-A79C-446C-B548-55ED18539B40}" type="parTrans" cxnId="{C9D2E90E-DAF2-465E-88B9-A5A1750194A7}">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DC54C12C-228B-44A7-A0FA-7C700FFA1BF9}" type="sibTrans" cxnId="{C9D2E90E-DAF2-465E-88B9-A5A1750194A7}">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B9FF50A1-B2E8-4FB6-8F0D-5372850AC1C2}">
      <dgm:prSet custT="1"/>
      <dgm:spPr/>
      <dgm:t>
        <a:bodyPr/>
        <a:lstStyle/>
        <a:p>
          <a:r>
            <a:rPr lang="en-US" sz="700" dirty="0">
              <a:latin typeface="Roboto Condensed Light" panose="02000000000000000000" pitchFamily="2" charset="0"/>
              <a:ea typeface="Roboto Condensed Light" panose="02000000000000000000" pitchFamily="2" charset="0"/>
            </a:rPr>
            <a:t>Business Analyst</a:t>
          </a:r>
        </a:p>
      </dgm:t>
    </dgm:pt>
    <dgm:pt modelId="{76B58E83-70E9-4585-B977-937D9795924F}" type="parTrans" cxnId="{E512A46A-D65B-4AE7-B2D4-761F8D93854D}">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FE2963A4-605B-4415-9479-C2C72EBDEF70}" type="sibTrans" cxnId="{E512A46A-D65B-4AE7-B2D4-761F8D93854D}">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FB87294B-105B-414A-9082-5B9B5357CA48}">
      <dgm:prSet custT="1"/>
      <dgm:spPr/>
      <dgm:t>
        <a:bodyPr/>
        <a:lstStyle/>
        <a:p>
          <a:r>
            <a:rPr lang="en-US" sz="700" dirty="0">
              <a:latin typeface="Roboto Condensed Light" panose="02000000000000000000" pitchFamily="2" charset="0"/>
              <a:ea typeface="Roboto Condensed Light" panose="02000000000000000000" pitchFamily="2" charset="0"/>
            </a:rPr>
            <a:t>Quality Assurance Analyst</a:t>
          </a:r>
        </a:p>
      </dgm:t>
    </dgm:pt>
    <dgm:pt modelId="{C8C4E262-F8A3-43AF-99C8-E911C194EA64}" type="parTrans" cxnId="{7D7EA7F0-2292-4D4C-B2E9-EA365EFDE4B0}">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7F5B1C7E-197A-416A-B9B3-627261873D1F}" type="sibTrans" cxnId="{7D7EA7F0-2292-4D4C-B2E9-EA365EFDE4B0}">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ACDD7C19-611A-4F4A-84D6-650AED44769A}">
      <dgm:prSet custT="1"/>
      <dgm:spPr/>
      <dgm:t>
        <a:bodyPr/>
        <a:lstStyle/>
        <a:p>
          <a:r>
            <a:rPr lang="en-US" sz="700" dirty="0">
              <a:latin typeface="Roboto Condensed Light" panose="02000000000000000000" pitchFamily="2" charset="0"/>
              <a:ea typeface="Roboto Condensed Light" panose="02000000000000000000" pitchFamily="2" charset="0"/>
            </a:rPr>
            <a:t>Solution Architect/Engineer/ Developer</a:t>
          </a:r>
        </a:p>
      </dgm:t>
    </dgm:pt>
    <dgm:pt modelId="{EFD78D4B-8D83-4FC0-8E12-276E885C829F}" type="parTrans" cxnId="{DFB19B9D-E67D-47F0-AD96-95ED48E86A40}">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4DAF6DB2-2E3D-4295-8380-730EC29AC8B7}" type="sibTrans" cxnId="{DFB19B9D-E67D-47F0-AD96-95ED48E86A40}">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5328C53E-B249-4288-AA57-118B20A16735}">
      <dgm:prSet custT="1"/>
      <dgm:spPr/>
      <dgm:t>
        <a:bodyPr/>
        <a:lstStyle/>
        <a:p>
          <a:r>
            <a:rPr lang="en-US" sz="700" dirty="0">
              <a:latin typeface="Roboto Condensed Light" panose="02000000000000000000" pitchFamily="2" charset="0"/>
              <a:ea typeface="Roboto Condensed Light" panose="02000000000000000000" pitchFamily="2" charset="0"/>
            </a:rPr>
            <a:t>UX/UI Designer </a:t>
          </a:r>
        </a:p>
      </dgm:t>
    </dgm:pt>
    <dgm:pt modelId="{8488B091-CABB-4317-8A0F-636FF37AD189}" type="parTrans" cxnId="{4E8091AB-024B-4EC6-89B8-CACC5640C8E8}">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D26BB668-0BE9-4D38-8BC8-B3B1CFF196DA}" type="sibTrans" cxnId="{4E8091AB-024B-4EC6-89B8-CACC5640C8E8}">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C5421A9C-D5A7-46BF-BF44-DF89689462CB}">
      <dgm:prSet custT="1"/>
      <dgm:spPr/>
      <dgm:t>
        <a:bodyPr/>
        <a:lstStyle/>
        <a:p>
          <a:r>
            <a:rPr lang="en-US" sz="700" dirty="0">
              <a:latin typeface="Roboto Condensed Light" panose="02000000000000000000" pitchFamily="2" charset="0"/>
              <a:ea typeface="Roboto Condensed Light" panose="02000000000000000000" pitchFamily="2" charset="0"/>
            </a:rPr>
            <a:t>Network &amp; Infrastructure Engineer</a:t>
          </a:r>
        </a:p>
      </dgm:t>
    </dgm:pt>
    <dgm:pt modelId="{7C9AFCAB-3500-4C4A-BBF4-693A24A4E875}" type="parTrans" cxnId="{CFADBA59-0E68-4D9A-8964-2BDB2734FA50}">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989FEE01-56BF-4B74-8E99-D497EEC61B5D}" type="sibTrans" cxnId="{CFADBA59-0E68-4D9A-8964-2BDB2734FA50}">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593BBFE6-09C6-41C4-9DDA-126681A76780}">
      <dgm:prSet custT="1"/>
      <dgm:spPr/>
      <dgm:t>
        <a:bodyPr/>
        <a:lstStyle/>
        <a:p>
          <a:r>
            <a:rPr lang="en-US" sz="700" dirty="0">
              <a:latin typeface="Roboto Condensed Light" panose="02000000000000000000" pitchFamily="2" charset="0"/>
              <a:ea typeface="Roboto Condensed Light" panose="02000000000000000000" pitchFamily="2" charset="0"/>
            </a:rPr>
            <a:t>Head of Service Design</a:t>
          </a:r>
        </a:p>
      </dgm:t>
    </dgm:pt>
    <dgm:pt modelId="{71C4B192-F7E5-42EB-A1B0-8EFE66230FAD}" type="parTrans" cxnId="{DA947020-9136-447D-8025-99D2BC62969F}">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D9E7F69C-D280-4519-9EF1-663BA31C3DC5}" type="sibTrans" cxnId="{DA947020-9136-447D-8025-99D2BC62969F}">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1EA72639-0BC4-45D3-A978-435F61CEA01B}">
      <dgm:prSet custT="1"/>
      <dgm:spPr/>
      <dgm:t>
        <a:bodyPr/>
        <a:lstStyle/>
        <a:p>
          <a:r>
            <a:rPr lang="en-US" sz="700" dirty="0">
              <a:latin typeface="Roboto Condensed Light" panose="02000000000000000000" pitchFamily="2" charset="0"/>
              <a:ea typeface="Roboto Condensed Light" panose="02000000000000000000" pitchFamily="2" charset="0"/>
            </a:rPr>
            <a:t>Data Architect</a:t>
          </a:r>
        </a:p>
      </dgm:t>
    </dgm:pt>
    <dgm:pt modelId="{E929652B-2A05-44B3-A71A-EE7FE8255BD0}" type="parTrans" cxnId="{CAD74F40-B880-4889-8414-4CB64CA8650A}">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51CE0373-F58B-4584-A3C7-422148D2690E}" type="sibTrans" cxnId="{CAD74F40-B880-4889-8414-4CB64CA8650A}">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4D912E9B-70A5-4A6F-8650-49AB7766EABD}">
      <dgm:prSet custT="1"/>
      <dgm:spPr/>
      <dgm:t>
        <a:bodyPr/>
        <a:lstStyle/>
        <a:p>
          <a:r>
            <a:rPr lang="en-US" sz="700" dirty="0">
              <a:latin typeface="Roboto Condensed Light" panose="02000000000000000000" pitchFamily="2" charset="0"/>
              <a:ea typeface="Roboto Condensed Light" panose="02000000000000000000" pitchFamily="2" charset="0"/>
            </a:rPr>
            <a:t>Business Intelligence Specialist</a:t>
          </a:r>
        </a:p>
      </dgm:t>
    </dgm:pt>
    <dgm:pt modelId="{BFC21FE6-548F-4E81-A2A6-180D46E6801E}" type="parTrans" cxnId="{08CEB866-1ABF-445A-B789-F189EE457F5A}">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56CFC083-09D6-45F2-80C3-B03B42ADA352}" type="sibTrans" cxnId="{08CEB866-1ABF-445A-B789-F189EE457F5A}">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3C79198D-C94B-47C6-97F7-609AD9150E73}">
      <dgm:prSet phldrT="[Text]" custT="1"/>
      <dgm:spPr/>
      <dgm:t>
        <a:bodyPr/>
        <a:lstStyle/>
        <a:p>
          <a:r>
            <a:rPr lang="en-US" sz="700" dirty="0">
              <a:latin typeface="Roboto Condensed Light" panose="02000000000000000000" pitchFamily="2" charset="0"/>
              <a:ea typeface="Roboto Condensed Light" panose="02000000000000000000" pitchFamily="2" charset="0"/>
            </a:rPr>
            <a:t>Chief x Officer</a:t>
          </a:r>
        </a:p>
      </dgm:t>
    </dgm:pt>
    <dgm:pt modelId="{406EA139-9FE9-4DF8-A11B-4B9E3796EA1F}" type="parTrans" cxnId="{1FE3406E-F078-4A93-9EC1-D6F9DEE8575D}">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51CE4590-7C3B-40DB-BBE5-D47371A44542}" type="sibTrans" cxnId="{1FE3406E-F078-4A93-9EC1-D6F9DEE8575D}">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A4D3C272-108E-4552-B451-7116DD8FB616}">
      <dgm:prSet custT="1"/>
      <dgm:spPr/>
      <dgm:t>
        <a:bodyPr/>
        <a:lstStyle/>
        <a:p>
          <a:r>
            <a:rPr lang="en-US" sz="700" dirty="0">
              <a:latin typeface="Roboto Condensed Light" panose="02000000000000000000" pitchFamily="2" charset="0"/>
              <a:ea typeface="Roboto Condensed Light" panose="02000000000000000000" pitchFamily="2" charset="0"/>
            </a:rPr>
            <a:t>Embedded Service Owner</a:t>
          </a:r>
        </a:p>
      </dgm:t>
    </dgm:pt>
    <dgm:pt modelId="{1D921401-2FA2-4064-B6F4-09B7A1E4EAE6}" type="parTrans" cxnId="{39F42B24-C880-4BDB-9825-DA7A693AAA52}">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6465E468-E184-484F-8EEE-382C4FDE237C}" type="sibTrans" cxnId="{39F42B24-C880-4BDB-9825-DA7A693AAA52}">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2858E3A5-05A7-4FC6-B9B6-424E018B462E}">
      <dgm:prSet custT="1"/>
      <dgm:spPr/>
      <dgm:t>
        <a:bodyPr/>
        <a:lstStyle/>
        <a:p>
          <a:r>
            <a:rPr lang="en-US" sz="700" dirty="0">
              <a:latin typeface="Roboto Condensed Light" panose="02000000000000000000" pitchFamily="2" charset="0"/>
              <a:ea typeface="Roboto Condensed Light" panose="02000000000000000000" pitchFamily="2" charset="0"/>
            </a:rPr>
            <a:t>Embedded Software Engineer</a:t>
          </a:r>
        </a:p>
      </dgm:t>
    </dgm:pt>
    <dgm:pt modelId="{F5B250A1-D95B-4A78-A300-35026ABE0CC1}" type="parTrans" cxnId="{E4AA0F05-3081-4BD6-AEF6-C50BD184EAB3}">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D96E7650-A805-4AAD-A9D2-847D45E60A7B}" type="sibTrans" cxnId="{E4AA0F05-3081-4BD6-AEF6-C50BD184EAB3}">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D817C521-A2A1-4BDF-9893-1D7059D554EF}">
      <dgm:prSet custT="1"/>
      <dgm:spPr/>
      <dgm:t>
        <a:bodyPr/>
        <a:lstStyle/>
        <a:p>
          <a:r>
            <a:rPr lang="en-US" sz="700" dirty="0">
              <a:latin typeface="Roboto Condensed Light" panose="02000000000000000000" pitchFamily="2" charset="0"/>
              <a:ea typeface="Roboto Condensed Light" panose="02000000000000000000" pitchFamily="2" charset="0"/>
            </a:rPr>
            <a:t>Service Integrator </a:t>
          </a:r>
        </a:p>
      </dgm:t>
    </dgm:pt>
    <dgm:pt modelId="{98029F64-EB1B-4347-8E1F-8FAE87AB1638}" type="parTrans" cxnId="{1BFF88AD-6A18-4B6E-9CE8-EFEA2937FD99}">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D6001F44-D3F7-4054-A065-482119B68FB5}" type="sibTrans" cxnId="{1BFF88AD-6A18-4B6E-9CE8-EFEA2937FD99}">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BC52BB91-9FF5-4E9C-8B93-F6F24D412C93}">
      <dgm:prSet custT="1"/>
      <dgm:spPr/>
      <dgm:t>
        <a:bodyPr/>
        <a:lstStyle/>
        <a:p>
          <a:r>
            <a:rPr lang="en-US" sz="700" dirty="0">
              <a:latin typeface="Roboto Condensed Light" panose="02000000000000000000" pitchFamily="2" charset="0"/>
              <a:ea typeface="Roboto Condensed Light" panose="02000000000000000000" pitchFamily="2" charset="0"/>
            </a:rPr>
            <a:t>Experience Designer</a:t>
          </a:r>
        </a:p>
      </dgm:t>
    </dgm:pt>
    <dgm:pt modelId="{2BF99808-250C-4CBF-9E83-FB70FF129282}" type="parTrans" cxnId="{D418D282-AA2D-46D6-87A5-1EEE7B285651}">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80234BDD-5171-4858-BEE0-D31C51A14BE9}" type="sibTrans" cxnId="{D418D282-AA2D-46D6-87A5-1EEE7B285651}">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3C8AE34D-7C2F-4771-A16C-846E71081195}">
      <dgm:prSet custT="1"/>
      <dgm:spPr/>
      <dgm:t>
        <a:bodyPr/>
        <a:lstStyle/>
        <a:p>
          <a:r>
            <a:rPr lang="en-US" sz="700" dirty="0">
              <a:latin typeface="Roboto Condensed Light" panose="02000000000000000000" pitchFamily="2" charset="0"/>
              <a:ea typeface="Roboto Condensed Light" panose="02000000000000000000" pitchFamily="2" charset="0"/>
            </a:rPr>
            <a:t>Chief Enterprise Officer</a:t>
          </a:r>
        </a:p>
      </dgm:t>
    </dgm:pt>
    <dgm:pt modelId="{8DD4183E-D25E-4C4A-BBD1-671EB605B07E}" type="parTrans" cxnId="{F23D640E-2673-46CF-B8AC-B57BBCBC0466}">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E54751D5-BEFD-4936-B2B7-9140962EAFEC}" type="sibTrans" cxnId="{F23D640E-2673-46CF-B8AC-B57BBCBC0466}">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490E45BD-71FA-4833-BD3F-11C73613F024}">
      <dgm:prSet custT="1"/>
      <dgm:spPr/>
      <dgm:t>
        <a:bodyPr/>
        <a:lstStyle/>
        <a:p>
          <a:r>
            <a:rPr lang="en-US" sz="700" dirty="0">
              <a:latin typeface="Roboto Condensed Light" panose="02000000000000000000" pitchFamily="2" charset="0"/>
              <a:ea typeface="Roboto Condensed Light" panose="02000000000000000000" pitchFamily="2" charset="0"/>
            </a:rPr>
            <a:t>Business Architect</a:t>
          </a:r>
        </a:p>
      </dgm:t>
    </dgm:pt>
    <dgm:pt modelId="{AD718011-1B5A-4AF8-8152-C4129ACAFE54}" type="parTrans" cxnId="{594D2F86-86A1-47AF-B0EE-7C81C94E7F49}">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E9827820-D91B-41CF-A745-38B1D0CAE4EA}" type="sibTrans" cxnId="{594D2F86-86A1-47AF-B0EE-7C81C94E7F49}">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E34A65EE-DBF5-47DE-A78F-9E261611AD9B}">
      <dgm:prSet custT="1"/>
      <dgm:spPr/>
      <dgm:t>
        <a:bodyPr/>
        <a:lstStyle/>
        <a:p>
          <a:r>
            <a:rPr lang="en-US" sz="700" dirty="0">
              <a:latin typeface="Roboto Condensed Light" panose="02000000000000000000" pitchFamily="2" charset="0"/>
              <a:ea typeface="Roboto Condensed Light" panose="02000000000000000000" pitchFamily="2" charset="0"/>
            </a:rPr>
            <a:t>Change Manager</a:t>
          </a:r>
        </a:p>
      </dgm:t>
    </dgm:pt>
    <dgm:pt modelId="{66191355-47CF-43DE-8BD3-15A676CD5CA4}" type="parTrans" cxnId="{62BE58DE-486B-46C1-B20F-7CEB7F772678}">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DD6059B6-062E-4AE5-8D43-67D2313BCAAC}" type="sibTrans" cxnId="{62BE58DE-486B-46C1-B20F-7CEB7F772678}">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4FE702B5-4206-44CD-AE58-DEEE5AA59384}">
      <dgm:prSet custT="1"/>
      <dgm:spPr/>
      <dgm:t>
        <a:bodyPr/>
        <a:lstStyle/>
        <a:p>
          <a:r>
            <a:rPr lang="en-US" sz="700" dirty="0">
              <a:latin typeface="Roboto Condensed Light" panose="02000000000000000000" pitchFamily="2" charset="0"/>
              <a:ea typeface="Roboto Condensed Light" panose="02000000000000000000" pitchFamily="2" charset="0"/>
            </a:rPr>
            <a:t>Trainers</a:t>
          </a:r>
        </a:p>
      </dgm:t>
    </dgm:pt>
    <dgm:pt modelId="{96F1D5AF-FCBA-48D5-9E71-8321635C0C56}" type="parTrans" cxnId="{FA2FEE02-F919-4ACD-BB60-C545F4A54E25}">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B06291EE-3127-4E6D-91B9-7642343EF1DA}" type="sibTrans" cxnId="{FA2FEE02-F919-4ACD-BB60-C545F4A54E25}">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C5077A17-68AA-4008-B1BB-135438889964}">
      <dgm:prSet custT="1"/>
      <dgm:spPr/>
      <dgm:t>
        <a:bodyPr/>
        <a:lstStyle/>
        <a:p>
          <a:r>
            <a:rPr lang="en-US" sz="700" dirty="0">
              <a:latin typeface="Roboto Condensed Light" panose="02000000000000000000" pitchFamily="2" charset="0"/>
              <a:ea typeface="Roboto Condensed Light" panose="02000000000000000000" pitchFamily="2" charset="0"/>
            </a:rPr>
            <a:t>Continuous Improvement Lead </a:t>
          </a:r>
        </a:p>
      </dgm:t>
    </dgm:pt>
    <dgm:pt modelId="{FA329BE4-E98B-4E30-99E8-95E3E1B809C0}" type="parTrans" cxnId="{356BBA29-A287-4DAA-BBE4-08563781176D}">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AC66B256-0501-4AE5-8BC3-3C271555AD3C}" type="sibTrans" cxnId="{356BBA29-A287-4DAA-BBE4-08563781176D}">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9E9DBD3E-3EA4-4C7B-8BAC-802275A98BCF}">
      <dgm:prSet custT="1"/>
      <dgm:spPr/>
      <dgm:t>
        <a:bodyPr/>
        <a:lstStyle/>
        <a:p>
          <a:r>
            <a:rPr lang="en-US" sz="700" dirty="0">
              <a:latin typeface="Roboto Condensed Light" panose="02000000000000000000" pitchFamily="2" charset="0"/>
              <a:ea typeface="Roboto Condensed Light" panose="02000000000000000000" pitchFamily="2" charset="0"/>
            </a:rPr>
            <a:t>Knowledge Manager</a:t>
          </a:r>
        </a:p>
      </dgm:t>
    </dgm:pt>
    <dgm:pt modelId="{26DB577C-5D30-4155-8C3D-74B29A87A819}" type="parTrans" cxnId="{5A76F58E-F153-4D37-B198-FD258EBC9FDD}">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E05D5DDB-D1DC-493A-AA28-2687A354CF66}" type="sibTrans" cxnId="{5A76F58E-F153-4D37-B198-FD258EBC9FDD}">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9EBD5782-8248-463F-BFE8-604D10EFB9AA}">
      <dgm:prSet custT="1"/>
      <dgm:spPr/>
      <dgm:t>
        <a:bodyPr/>
        <a:lstStyle/>
        <a:p>
          <a:r>
            <a:rPr lang="en-US" sz="700" dirty="0">
              <a:latin typeface="Roboto Condensed Light" panose="02000000000000000000" pitchFamily="2" charset="0"/>
              <a:ea typeface="Roboto Condensed Light" panose="02000000000000000000" pitchFamily="2" charset="0"/>
            </a:rPr>
            <a:t>Integration Specialists</a:t>
          </a:r>
        </a:p>
      </dgm:t>
    </dgm:pt>
    <dgm:pt modelId="{FFBF0ADB-DDF1-48FF-A909-D901B5D223E5}" type="parTrans" cxnId="{D8D0BD41-6933-4C5F-9760-5C7962BC97A4}">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96D501F2-AB6E-4D78-A0E0-C0F85C40560E}" type="sibTrans" cxnId="{D8D0BD41-6933-4C5F-9760-5C7962BC97A4}">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F6AC7592-2BEE-43E7-82D8-F9B83FED06D6}">
      <dgm:prSet custT="1"/>
      <dgm:spPr/>
      <dgm:t>
        <a:bodyPr/>
        <a:lstStyle/>
        <a:p>
          <a:r>
            <a:rPr lang="en-US" sz="700" dirty="0">
              <a:latin typeface="Roboto Condensed Light" panose="02000000000000000000" pitchFamily="2" charset="0"/>
              <a:ea typeface="Roboto Condensed Light" panose="02000000000000000000" pitchFamily="2" charset="0"/>
            </a:rPr>
            <a:t>Relationship Manager</a:t>
          </a:r>
        </a:p>
      </dgm:t>
    </dgm:pt>
    <dgm:pt modelId="{69532605-0AAC-46D4-8ABB-413EA340B98C}" type="parTrans" cxnId="{58876591-C4D5-439B-9515-102CFD241FB5}">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C7370FE6-6B9C-419F-B059-0AE8E8E572B9}" type="sibTrans" cxnId="{58876591-C4D5-439B-9515-102CFD241FB5}">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14F71491-1F24-46C3-AF65-8F2254B3D3D8}">
      <dgm:prSet custT="1"/>
      <dgm:spPr/>
      <dgm:t>
        <a:bodyPr/>
        <a:lstStyle/>
        <a:p>
          <a:r>
            <a:rPr lang="en-US" sz="700" dirty="0">
              <a:latin typeface="Roboto Condensed Light" panose="02000000000000000000" pitchFamily="2" charset="0"/>
              <a:ea typeface="Roboto Condensed Light" panose="02000000000000000000" pitchFamily="2" charset="0"/>
            </a:rPr>
            <a:t>Service Designer</a:t>
          </a:r>
        </a:p>
      </dgm:t>
    </dgm:pt>
    <dgm:pt modelId="{92C2586F-6E5F-4346-AFAF-639C7745F7B4}" type="parTrans" cxnId="{2753C368-3D2B-465F-A181-D770CAFFF996}">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9C14ABF5-F391-4265-BD67-88A84C3EA857}" type="sibTrans" cxnId="{2753C368-3D2B-465F-A181-D770CAFFF996}">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4835EC89-02DA-46DB-B5AB-380075D7C43F}">
      <dgm:prSet custT="1"/>
      <dgm:spPr/>
      <dgm:t>
        <a:bodyPr/>
        <a:lstStyle/>
        <a:p>
          <a:r>
            <a:rPr lang="en-US" sz="700" dirty="0">
              <a:latin typeface="Roboto Condensed Light" panose="02000000000000000000" pitchFamily="2" charset="0"/>
              <a:ea typeface="Roboto Condensed Light" panose="02000000000000000000" pitchFamily="2" charset="0"/>
            </a:rPr>
            <a:t>Design Researcher</a:t>
          </a:r>
        </a:p>
      </dgm:t>
    </dgm:pt>
    <dgm:pt modelId="{A7E18820-4874-49FE-A975-645898672166}" type="parTrans" cxnId="{DEFF01E4-9247-4D8E-A740-2507647C350A}">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4E9771B7-0857-4EAD-8A0E-9EEA948443B2}" type="sibTrans" cxnId="{DEFF01E4-9247-4D8E-A740-2507647C350A}">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AF259579-AC1E-4A1C-BF1F-A385DB9210E2}">
      <dgm:prSet phldrT="[Text]" custT="1"/>
      <dgm:spPr/>
      <dgm:t>
        <a:bodyPr/>
        <a:lstStyle/>
        <a:p>
          <a:r>
            <a:rPr lang="en-US" sz="700" dirty="0">
              <a:latin typeface="Roboto Condensed Light" panose="02000000000000000000" pitchFamily="2" charset="0"/>
              <a:ea typeface="Roboto Condensed Light" panose="02000000000000000000" pitchFamily="2" charset="0"/>
            </a:rPr>
            <a:t>GRC Officer</a:t>
          </a:r>
        </a:p>
      </dgm:t>
    </dgm:pt>
    <dgm:pt modelId="{8AF24642-46CD-4D86-8DD8-190D28FD4041}" type="parTrans" cxnId="{BBEE576E-F4F5-4063-909E-D5A216C35EC5}">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D73BB4B4-523E-4044-B146-96ADAF7284A3}" type="sibTrans" cxnId="{BBEE576E-F4F5-4063-909E-D5A216C35EC5}">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54A8E84C-553E-4206-B7B7-83EF5B1F0B7C}">
      <dgm:prSet custT="1"/>
      <dgm:spPr/>
      <dgm:t>
        <a:bodyPr/>
        <a:lstStyle/>
        <a:p>
          <a:r>
            <a:rPr lang="en-US" sz="700" dirty="0">
              <a:latin typeface="Roboto Condensed Light" panose="02000000000000000000" pitchFamily="2" charset="0"/>
              <a:ea typeface="Roboto Condensed Light" panose="02000000000000000000" pitchFamily="2" charset="0"/>
            </a:rPr>
            <a:t>GRC Coordinator</a:t>
          </a:r>
        </a:p>
      </dgm:t>
    </dgm:pt>
    <dgm:pt modelId="{549FD9CC-5C2F-4936-B70A-AD500521140B}" type="parTrans" cxnId="{AE845EAE-3567-4CCB-9B45-FA2DBCD5F304}">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9F7ADBD2-94F9-4705-B1AF-FCA4BCC89B1B}" type="sibTrans" cxnId="{AE845EAE-3567-4CCB-9B45-FA2DBCD5F304}">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D17C1C77-851D-4019-AD6C-A29129D2311F}">
      <dgm:prSet custT="1"/>
      <dgm:spPr/>
      <dgm:t>
        <a:bodyPr/>
        <a:lstStyle/>
        <a:p>
          <a:r>
            <a:rPr lang="en-US" sz="700" dirty="0">
              <a:latin typeface="Roboto Condensed Light" panose="02000000000000000000" pitchFamily="2" charset="0"/>
              <a:ea typeface="Roboto Condensed Light" panose="02000000000000000000" pitchFamily="2" charset="0"/>
            </a:rPr>
            <a:t>Risk Officer</a:t>
          </a:r>
        </a:p>
      </dgm:t>
    </dgm:pt>
    <dgm:pt modelId="{44FFFA6D-5A15-4ADE-A6BB-61923A349860}" type="parTrans" cxnId="{3CA9808E-36AD-4F67-81A6-D027EF21CF29}">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15657E7D-4D38-41D4-82E5-21456C29B728}" type="sibTrans" cxnId="{3CA9808E-36AD-4F67-81A6-D027EF21CF29}">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774ECC50-2A1B-483D-9233-6CC6F1033126}">
      <dgm:prSet custT="1"/>
      <dgm:spPr/>
      <dgm:t>
        <a:bodyPr/>
        <a:lstStyle/>
        <a:p>
          <a:r>
            <a:rPr lang="en-US" sz="700" dirty="0">
              <a:latin typeface="Roboto Condensed Light" panose="02000000000000000000" pitchFamily="2" charset="0"/>
              <a:ea typeface="Roboto Condensed Light" panose="02000000000000000000" pitchFamily="2" charset="0"/>
            </a:rPr>
            <a:t>Compliance Officer</a:t>
          </a:r>
        </a:p>
      </dgm:t>
    </dgm:pt>
    <dgm:pt modelId="{5276363D-4EC6-4DD9-9185-166AE5AA9FE0}" type="parTrans" cxnId="{99329343-DD9D-4F5D-92C6-3A1D28DE3718}">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8FC2BFAD-787F-42E5-93AF-712E060E94B1}" type="sibTrans" cxnId="{99329343-DD9D-4F5D-92C6-3A1D28DE3718}">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F6269B8C-9262-4614-9410-50EAF216A3BF}">
      <dgm:prSet custT="1"/>
      <dgm:spPr/>
      <dgm:t>
        <a:bodyPr/>
        <a:lstStyle/>
        <a:p>
          <a:r>
            <a:rPr lang="en-US" sz="700" dirty="0">
              <a:latin typeface="Roboto Condensed Light" panose="02000000000000000000" pitchFamily="2" charset="0"/>
              <a:ea typeface="Roboto Condensed Light" panose="02000000000000000000" pitchFamily="2" charset="0"/>
            </a:rPr>
            <a:t>Security Manager</a:t>
          </a:r>
        </a:p>
      </dgm:t>
    </dgm:pt>
    <dgm:pt modelId="{2DAA7FEE-F97B-4442-8B27-71F0256F050E}" type="parTrans" cxnId="{EF11BB85-97EE-44C4-ABB4-EF10FF4C44C8}">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C6D41F86-A11F-4ED4-A5C1-40B873DC8071}" type="sibTrans" cxnId="{EF11BB85-97EE-44C4-ABB4-EF10FF4C44C8}">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880C0682-3B1E-49D0-B8CB-BEF6DAD34720}">
      <dgm:prSet custT="1"/>
      <dgm:spPr/>
      <dgm:t>
        <a:bodyPr/>
        <a:lstStyle/>
        <a:p>
          <a:r>
            <a:rPr lang="en-US" sz="700" dirty="0">
              <a:latin typeface="Roboto Condensed Light" panose="02000000000000000000" pitchFamily="2" charset="0"/>
              <a:ea typeface="Roboto Condensed Light" panose="02000000000000000000" pitchFamily="2" charset="0"/>
            </a:rPr>
            <a:t>Process Owner</a:t>
          </a:r>
        </a:p>
      </dgm:t>
    </dgm:pt>
    <dgm:pt modelId="{B3CECE79-7C9A-4827-BF72-3D59473D5F90}" type="parTrans" cxnId="{33ABEAC1-91EF-4FE9-BCB3-92B4BAEBB5F4}">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209E25FD-4FBA-4DAF-822B-A8B73755CB11}" type="sibTrans" cxnId="{33ABEAC1-91EF-4FE9-BCB3-92B4BAEBB5F4}">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FEE5C76E-E207-450A-8035-552EE63D2108}">
      <dgm:prSet custT="1"/>
      <dgm:spPr/>
      <dgm:t>
        <a:bodyPr/>
        <a:lstStyle/>
        <a:p>
          <a:r>
            <a:rPr lang="en-US" sz="700" dirty="0">
              <a:latin typeface="Roboto Condensed Light" panose="02000000000000000000" pitchFamily="2" charset="0"/>
              <a:ea typeface="Roboto Condensed Light" panose="02000000000000000000" pitchFamily="2" charset="0"/>
            </a:rPr>
            <a:t>Head of Architecture &amp; Security</a:t>
          </a:r>
        </a:p>
      </dgm:t>
    </dgm:pt>
    <dgm:pt modelId="{21D86872-90DB-4D03-950D-C4964436CDB2}" type="parTrans" cxnId="{774B1846-6873-48E4-83CF-361F79C8F092}">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7B0718E6-7A75-4E9E-B468-C1EF55251EF2}" type="sibTrans" cxnId="{774B1846-6873-48E4-83CF-361F79C8F092}">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C6642EDB-3DDA-4FFD-8CE3-3125BC3894ED}">
      <dgm:prSet custT="1"/>
      <dgm:spPr/>
      <dgm:t>
        <a:bodyPr/>
        <a:lstStyle/>
        <a:p>
          <a:r>
            <a:rPr lang="en-US" sz="700" dirty="0">
              <a:latin typeface="Roboto Condensed Light" panose="02000000000000000000" pitchFamily="2" charset="0"/>
              <a:ea typeface="Roboto Condensed Light" panose="02000000000000000000" pitchFamily="2" charset="0"/>
            </a:rPr>
            <a:t>Chief Enterprise Architect</a:t>
          </a:r>
        </a:p>
      </dgm:t>
    </dgm:pt>
    <dgm:pt modelId="{DCD39CC9-F81B-4AF3-9E62-06C6D68A875A}" type="parTrans" cxnId="{6FB5CBE3-46F1-4885-A707-45C3771E1B10}">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4181B8BD-FADD-4149-BBAB-9E6A5B6BE278}" type="sibTrans" cxnId="{6FB5CBE3-46F1-4885-A707-45C3771E1B10}">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C6AD9855-5972-444C-81D4-2C6BE6F89944}">
      <dgm:prSet custT="1"/>
      <dgm:spPr/>
      <dgm:t>
        <a:bodyPr/>
        <a:lstStyle/>
        <a:p>
          <a:r>
            <a:rPr lang="en-US" sz="700" dirty="0">
              <a:latin typeface="Roboto Condensed Light" panose="02000000000000000000" pitchFamily="2" charset="0"/>
              <a:ea typeface="Roboto Condensed Light" panose="02000000000000000000" pitchFamily="2" charset="0"/>
            </a:rPr>
            <a:t>Chief Information Security Officer</a:t>
          </a:r>
        </a:p>
      </dgm:t>
    </dgm:pt>
    <dgm:pt modelId="{7B3F10A4-EA84-41FA-83BB-B5DBEB9081D5}" type="parTrans" cxnId="{3F832713-78C2-4D47-9DE3-F8D2E32B0A76}">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0CBBF451-0915-4E36-8A0E-3A52E27FA0B9}" type="sibTrans" cxnId="{3F832713-78C2-4D47-9DE3-F8D2E32B0A76}">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FBBAD12A-2F97-4344-948E-C21E1E2519E6}">
      <dgm:prSet custT="1"/>
      <dgm:spPr/>
      <dgm:t>
        <a:bodyPr/>
        <a:lstStyle/>
        <a:p>
          <a:r>
            <a:rPr lang="en-US" sz="700" dirty="0">
              <a:latin typeface="Roboto Condensed Light" panose="02000000000000000000" pitchFamily="2" charset="0"/>
              <a:ea typeface="Roboto Condensed Light" panose="02000000000000000000" pitchFamily="2" charset="0"/>
            </a:rPr>
            <a:t>Enterprise Architect</a:t>
          </a:r>
        </a:p>
      </dgm:t>
    </dgm:pt>
    <dgm:pt modelId="{09108406-2FB4-4E8C-825E-5807CC4FDC7F}" type="parTrans" cxnId="{90074E2A-AB95-482E-91BF-07ADD4D374E1}">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07C740E5-891A-47F5-8992-B476095D70A5}" type="sibTrans" cxnId="{90074E2A-AB95-482E-91BF-07ADD4D374E1}">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9EECA9EE-E062-48DB-BA4E-81A4CE583F9A}">
      <dgm:prSet custT="1"/>
      <dgm:spPr/>
      <dgm:t>
        <a:bodyPr/>
        <a:lstStyle/>
        <a:p>
          <a:r>
            <a:rPr lang="en-US" sz="700" dirty="0">
              <a:latin typeface="Roboto Condensed Light" panose="02000000000000000000" pitchFamily="2" charset="0"/>
              <a:ea typeface="Roboto Condensed Light" panose="02000000000000000000" pitchFamily="2" charset="0"/>
            </a:rPr>
            <a:t>Cyber Intelligence Specialist</a:t>
          </a:r>
        </a:p>
      </dgm:t>
    </dgm:pt>
    <dgm:pt modelId="{4D8E3405-ABE0-42FF-989C-37338390857D}" type="parTrans" cxnId="{4C987B8A-DEB2-4CAF-AFAC-DD773AA3113E}">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6D4AD3E6-4D54-4611-B103-D59D0CD4B82B}" type="sibTrans" cxnId="{4C987B8A-DEB2-4CAF-AFAC-DD773AA3113E}">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2413BF8D-CB27-4BAE-AE97-D4F2C4E49E20}">
      <dgm:prSet custT="1"/>
      <dgm:spPr/>
      <dgm:t>
        <a:bodyPr/>
        <a:lstStyle/>
        <a:p>
          <a:r>
            <a:rPr lang="en-US" sz="700" dirty="0">
              <a:latin typeface="Roboto Condensed Light" panose="02000000000000000000" pitchFamily="2" charset="0"/>
              <a:ea typeface="Roboto Condensed Light" panose="02000000000000000000" pitchFamily="2" charset="0"/>
            </a:rPr>
            <a:t>Service Management Owner</a:t>
          </a:r>
        </a:p>
      </dgm:t>
    </dgm:pt>
    <dgm:pt modelId="{651541A1-180E-44FB-8FA4-E71761308A4D}" type="parTrans" cxnId="{FDA00E8D-65C4-4879-AD97-950C4A8003F7}">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341CF4D0-033C-4A28-BCE7-EA4CE5E1F47E}" type="sibTrans" cxnId="{FDA00E8D-65C4-4879-AD97-950C4A8003F7}">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7BA6FC49-0298-41CB-AB0C-3045346F6E36}">
      <dgm:prSet custT="1"/>
      <dgm:spPr/>
      <dgm:t>
        <a:bodyPr/>
        <a:lstStyle/>
        <a:p>
          <a:r>
            <a:rPr lang="en-US" sz="700" dirty="0">
              <a:latin typeface="Roboto Condensed Light" panose="02000000000000000000" pitchFamily="2" charset="0"/>
              <a:ea typeface="Roboto Condensed Light" panose="02000000000000000000" pitchFamily="2" charset="0"/>
            </a:rPr>
            <a:t>Change</a:t>
          </a:r>
          <a:r>
            <a:rPr lang="en-US" sz="700" baseline="0" dirty="0">
              <a:latin typeface="Roboto Condensed Light" panose="02000000000000000000" pitchFamily="2" charset="0"/>
              <a:ea typeface="Roboto Condensed Light" panose="02000000000000000000" pitchFamily="2" charset="0"/>
            </a:rPr>
            <a:t> Manager</a:t>
          </a:r>
          <a:endParaRPr lang="en-US" sz="700" dirty="0">
            <a:latin typeface="Roboto Condensed Light" panose="02000000000000000000" pitchFamily="2" charset="0"/>
            <a:ea typeface="Roboto Condensed Light" panose="02000000000000000000" pitchFamily="2" charset="0"/>
          </a:endParaRPr>
        </a:p>
      </dgm:t>
    </dgm:pt>
    <dgm:pt modelId="{A9335A08-E78B-49F4-B551-68AC5F6B7E32}" type="parTrans" cxnId="{354F345B-0D0D-44E2-A2E3-C48249339324}">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C322F77F-D54A-4E0F-9E6D-8AC4D1BD41EA}" type="sibTrans" cxnId="{354F345B-0D0D-44E2-A2E3-C48249339324}">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92059C84-687A-4D9D-BD71-B81DA54986A4}">
      <dgm:prSet custT="1"/>
      <dgm:spPr/>
      <dgm:t>
        <a:bodyPr/>
        <a:lstStyle/>
        <a:p>
          <a:r>
            <a:rPr lang="en-US" sz="700" dirty="0">
              <a:latin typeface="Roboto Condensed Light" panose="02000000000000000000" pitchFamily="2" charset="0"/>
              <a:ea typeface="Roboto Condensed Light" panose="02000000000000000000" pitchFamily="2" charset="0"/>
            </a:rPr>
            <a:t>Major Incident Manager</a:t>
          </a:r>
        </a:p>
      </dgm:t>
    </dgm:pt>
    <dgm:pt modelId="{C74E88D1-A568-4EC4-83F3-E664E427CB02}" type="parTrans" cxnId="{00211B8D-7235-47C2-9C53-F4704E82571C}">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3B481C85-205F-4522-84AD-22B367B4196C}" type="sibTrans" cxnId="{00211B8D-7235-47C2-9C53-F4704E82571C}">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C82475AA-DB67-473A-952E-AB4C5A54FDAB}">
      <dgm:prSet custT="1"/>
      <dgm:spPr/>
      <dgm:t>
        <a:bodyPr/>
        <a:lstStyle/>
        <a:p>
          <a:r>
            <a:rPr lang="en-US" sz="700" dirty="0">
              <a:latin typeface="Roboto Condensed Light" panose="02000000000000000000" pitchFamily="2" charset="0"/>
              <a:ea typeface="Roboto Condensed Light" panose="02000000000000000000" pitchFamily="2" charset="0"/>
            </a:rPr>
            <a:t>Tech Lead</a:t>
          </a:r>
        </a:p>
      </dgm:t>
    </dgm:pt>
    <dgm:pt modelId="{0EA36CB3-A705-41AF-A6BA-1C9B6E275450}" type="parTrans" cxnId="{6FBA71E4-873A-4AD7-8954-E53517CF5890}">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05F10EB4-CA94-44E2-8DF7-3D3F57CF1CDE}" type="sibTrans" cxnId="{6FBA71E4-873A-4AD7-8954-E53517CF5890}">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9E3D0363-E8E8-4F46-8012-BA1A4DB33ECB}">
      <dgm:prSet custT="1"/>
      <dgm:spPr/>
      <dgm:t>
        <a:bodyPr/>
        <a:lstStyle/>
        <a:p>
          <a:r>
            <a:rPr lang="en-US" sz="700" dirty="0">
              <a:latin typeface="Roboto Condensed Light" panose="02000000000000000000" pitchFamily="2" charset="0"/>
              <a:ea typeface="Roboto Condensed Light" panose="02000000000000000000" pitchFamily="2" charset="0"/>
            </a:rPr>
            <a:t>Innovation Lead</a:t>
          </a:r>
        </a:p>
      </dgm:t>
    </dgm:pt>
    <dgm:pt modelId="{FE29C4B2-AD0A-4A6F-B4E5-BE28EA5DC1A6}" type="parTrans" cxnId="{75F54177-2C66-461A-9CD0-C3F91B375C91}">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7E448F01-8673-4122-979C-6A5CE71BFB44}" type="sibTrans" cxnId="{75F54177-2C66-461A-9CD0-C3F91B375C91}">
      <dgm:prSet/>
      <dgm:spPr/>
      <dgm:t>
        <a:bodyPr/>
        <a:lstStyle/>
        <a:p>
          <a:endParaRPr lang="en-US" sz="700">
            <a:latin typeface="Roboto Condensed Light" panose="02000000000000000000" pitchFamily="2" charset="0"/>
            <a:ea typeface="Roboto Condensed Light" panose="02000000000000000000" pitchFamily="2" charset="0"/>
          </a:endParaRPr>
        </a:p>
      </dgm:t>
    </dgm:pt>
    <dgm:pt modelId="{A8859703-F93E-40B1-8C60-6061D8307FA1}" type="pres">
      <dgm:prSet presAssocID="{F44777CA-D1B4-47FB-9A3A-4DA639E365B8}" presName="hierChild1" presStyleCnt="0">
        <dgm:presLayoutVars>
          <dgm:orgChart val="1"/>
          <dgm:chPref val="1"/>
          <dgm:dir/>
          <dgm:animOne val="branch"/>
          <dgm:animLvl val="lvl"/>
          <dgm:resizeHandles/>
        </dgm:presLayoutVars>
      </dgm:prSet>
      <dgm:spPr/>
    </dgm:pt>
    <dgm:pt modelId="{16FA8E12-A414-4434-B728-38A87CA62448}" type="pres">
      <dgm:prSet presAssocID="{3C8AE34D-7C2F-4771-A16C-846E71081195}" presName="hierRoot1" presStyleCnt="0">
        <dgm:presLayoutVars>
          <dgm:hierBranch val="init"/>
        </dgm:presLayoutVars>
      </dgm:prSet>
      <dgm:spPr/>
    </dgm:pt>
    <dgm:pt modelId="{187EA96D-DA6C-4737-BC82-C36258E233BA}" type="pres">
      <dgm:prSet presAssocID="{3C8AE34D-7C2F-4771-A16C-846E71081195}" presName="rootComposite1" presStyleCnt="0"/>
      <dgm:spPr/>
    </dgm:pt>
    <dgm:pt modelId="{BF28D2E9-78AB-40CC-A9AA-836CDE823452}" type="pres">
      <dgm:prSet presAssocID="{3C8AE34D-7C2F-4771-A16C-846E71081195}" presName="rootText1" presStyleLbl="node0" presStyleIdx="0" presStyleCnt="1">
        <dgm:presLayoutVars>
          <dgm:chPref val="3"/>
        </dgm:presLayoutVars>
      </dgm:prSet>
      <dgm:spPr/>
    </dgm:pt>
    <dgm:pt modelId="{F43DCFD6-6F1C-4765-8E5E-78299D894B3E}" type="pres">
      <dgm:prSet presAssocID="{3C8AE34D-7C2F-4771-A16C-846E71081195}" presName="rootConnector1" presStyleLbl="node1" presStyleIdx="0" presStyleCnt="0"/>
      <dgm:spPr/>
    </dgm:pt>
    <dgm:pt modelId="{B3230787-DB4E-4B49-B177-ABF08F3D4415}" type="pres">
      <dgm:prSet presAssocID="{3C8AE34D-7C2F-4771-A16C-846E71081195}" presName="hierChild2" presStyleCnt="0"/>
      <dgm:spPr/>
    </dgm:pt>
    <dgm:pt modelId="{D7253BC2-C8BF-4E11-A17A-645A6A56D3A8}" type="pres">
      <dgm:prSet presAssocID="{8D8546A0-CF94-484A-9A71-A6826396D028}" presName="Name37" presStyleLbl="parChTrans1D2" presStyleIdx="0" presStyleCnt="1"/>
      <dgm:spPr/>
    </dgm:pt>
    <dgm:pt modelId="{A9564F6F-BC8D-4034-9EA0-E79D50630DF7}" type="pres">
      <dgm:prSet presAssocID="{C8C29C6F-3CC4-4748-9156-D15EB0CDE87E}" presName="hierRoot2" presStyleCnt="0">
        <dgm:presLayoutVars>
          <dgm:hierBranch val="init"/>
        </dgm:presLayoutVars>
      </dgm:prSet>
      <dgm:spPr/>
    </dgm:pt>
    <dgm:pt modelId="{130EA0E9-E9DD-4816-BC61-D927B2456BB2}" type="pres">
      <dgm:prSet presAssocID="{C8C29C6F-3CC4-4748-9156-D15EB0CDE87E}" presName="rootComposite" presStyleCnt="0"/>
      <dgm:spPr/>
    </dgm:pt>
    <dgm:pt modelId="{A329E3F6-F88C-4C3D-A974-74A3C18F8A4F}" type="pres">
      <dgm:prSet presAssocID="{C8C29C6F-3CC4-4748-9156-D15EB0CDE87E}" presName="rootText" presStyleLbl="node2" presStyleIdx="0" presStyleCnt="1">
        <dgm:presLayoutVars>
          <dgm:chPref val="3"/>
        </dgm:presLayoutVars>
      </dgm:prSet>
      <dgm:spPr/>
    </dgm:pt>
    <dgm:pt modelId="{3E74B027-B738-42B6-B547-8BB0BC88E99A}" type="pres">
      <dgm:prSet presAssocID="{C8C29C6F-3CC4-4748-9156-D15EB0CDE87E}" presName="rootConnector" presStyleLbl="node2" presStyleIdx="0" presStyleCnt="1"/>
      <dgm:spPr/>
    </dgm:pt>
    <dgm:pt modelId="{C85CF2E7-62D5-40EC-9E9A-4F71DFC37043}" type="pres">
      <dgm:prSet presAssocID="{C8C29C6F-3CC4-4748-9156-D15EB0CDE87E}" presName="hierChild4" presStyleCnt="0"/>
      <dgm:spPr/>
    </dgm:pt>
    <dgm:pt modelId="{C12DBA62-CC68-4480-8593-17B7EF634B28}" type="pres">
      <dgm:prSet presAssocID="{8AF24642-46CD-4D86-8DD8-190D28FD4041}" presName="Name37" presStyleLbl="parChTrans1D3" presStyleIdx="0" presStyleCnt="5"/>
      <dgm:spPr/>
    </dgm:pt>
    <dgm:pt modelId="{13D2FBEF-568C-463E-B045-99404EAD7D6D}" type="pres">
      <dgm:prSet presAssocID="{AF259579-AC1E-4A1C-BF1F-A385DB9210E2}" presName="hierRoot2" presStyleCnt="0">
        <dgm:presLayoutVars>
          <dgm:hierBranch val="init"/>
        </dgm:presLayoutVars>
      </dgm:prSet>
      <dgm:spPr/>
    </dgm:pt>
    <dgm:pt modelId="{E4313253-B938-49BF-BB1F-5B3E08535039}" type="pres">
      <dgm:prSet presAssocID="{AF259579-AC1E-4A1C-BF1F-A385DB9210E2}" presName="rootComposite" presStyleCnt="0"/>
      <dgm:spPr/>
    </dgm:pt>
    <dgm:pt modelId="{94131FEE-0BBF-4657-A200-85D991108CF5}" type="pres">
      <dgm:prSet presAssocID="{AF259579-AC1E-4A1C-BF1F-A385DB9210E2}" presName="rootText" presStyleLbl="node3" presStyleIdx="0" presStyleCnt="5">
        <dgm:presLayoutVars>
          <dgm:chPref val="3"/>
        </dgm:presLayoutVars>
      </dgm:prSet>
      <dgm:spPr/>
    </dgm:pt>
    <dgm:pt modelId="{459DB2A9-C6AB-49D4-B66D-3B93D0434498}" type="pres">
      <dgm:prSet presAssocID="{AF259579-AC1E-4A1C-BF1F-A385DB9210E2}" presName="rootConnector" presStyleLbl="node3" presStyleIdx="0" presStyleCnt="5"/>
      <dgm:spPr/>
    </dgm:pt>
    <dgm:pt modelId="{26EB3CF7-2E88-4644-AE44-6B80EA9A757F}" type="pres">
      <dgm:prSet presAssocID="{AF259579-AC1E-4A1C-BF1F-A385DB9210E2}" presName="hierChild4" presStyleCnt="0"/>
      <dgm:spPr/>
    </dgm:pt>
    <dgm:pt modelId="{8A24308A-D96D-4BFC-A762-2407B10246C9}" type="pres">
      <dgm:prSet presAssocID="{549FD9CC-5C2F-4936-B70A-AD500521140B}" presName="Name37" presStyleLbl="parChTrans1D4" presStyleIdx="0" presStyleCnt="48"/>
      <dgm:spPr/>
    </dgm:pt>
    <dgm:pt modelId="{4581DF56-2CB0-4B1C-ABC8-EA89BC1F36BA}" type="pres">
      <dgm:prSet presAssocID="{54A8E84C-553E-4206-B7B7-83EF5B1F0B7C}" presName="hierRoot2" presStyleCnt="0">
        <dgm:presLayoutVars>
          <dgm:hierBranch val="init"/>
        </dgm:presLayoutVars>
      </dgm:prSet>
      <dgm:spPr/>
    </dgm:pt>
    <dgm:pt modelId="{CA5EFAA0-B207-4541-B4FF-2CDF70DE1680}" type="pres">
      <dgm:prSet presAssocID="{54A8E84C-553E-4206-B7B7-83EF5B1F0B7C}" presName="rootComposite" presStyleCnt="0"/>
      <dgm:spPr/>
    </dgm:pt>
    <dgm:pt modelId="{3531A0AB-1188-40DC-AEF1-1A2846AFEF1C}" type="pres">
      <dgm:prSet presAssocID="{54A8E84C-553E-4206-B7B7-83EF5B1F0B7C}" presName="rootText" presStyleLbl="node4" presStyleIdx="0" presStyleCnt="48">
        <dgm:presLayoutVars>
          <dgm:chPref val="3"/>
        </dgm:presLayoutVars>
      </dgm:prSet>
      <dgm:spPr/>
    </dgm:pt>
    <dgm:pt modelId="{F0692B62-005D-4164-8168-9E62D8B27BF8}" type="pres">
      <dgm:prSet presAssocID="{54A8E84C-553E-4206-B7B7-83EF5B1F0B7C}" presName="rootConnector" presStyleLbl="node4" presStyleIdx="0" presStyleCnt="48"/>
      <dgm:spPr/>
    </dgm:pt>
    <dgm:pt modelId="{3FC677B2-C82F-42E8-BE5B-0305DD8B096B}" type="pres">
      <dgm:prSet presAssocID="{54A8E84C-553E-4206-B7B7-83EF5B1F0B7C}" presName="hierChild4" presStyleCnt="0"/>
      <dgm:spPr/>
    </dgm:pt>
    <dgm:pt modelId="{CFE2A08F-5366-4585-BF64-786B58B4A1FB}" type="pres">
      <dgm:prSet presAssocID="{54A8E84C-553E-4206-B7B7-83EF5B1F0B7C}" presName="hierChild5" presStyleCnt="0"/>
      <dgm:spPr/>
    </dgm:pt>
    <dgm:pt modelId="{75BFA820-5C75-44A3-A004-48077D2921B8}" type="pres">
      <dgm:prSet presAssocID="{44FFFA6D-5A15-4ADE-A6BB-61923A349860}" presName="Name37" presStyleLbl="parChTrans1D4" presStyleIdx="1" presStyleCnt="48"/>
      <dgm:spPr/>
    </dgm:pt>
    <dgm:pt modelId="{AE2797E8-1B3C-4083-9A5B-CF34CBF9B19E}" type="pres">
      <dgm:prSet presAssocID="{D17C1C77-851D-4019-AD6C-A29129D2311F}" presName="hierRoot2" presStyleCnt="0">
        <dgm:presLayoutVars>
          <dgm:hierBranch val="init"/>
        </dgm:presLayoutVars>
      </dgm:prSet>
      <dgm:spPr/>
    </dgm:pt>
    <dgm:pt modelId="{7379A62D-0A2E-449D-BBF6-B55522D771EA}" type="pres">
      <dgm:prSet presAssocID="{D17C1C77-851D-4019-AD6C-A29129D2311F}" presName="rootComposite" presStyleCnt="0"/>
      <dgm:spPr/>
    </dgm:pt>
    <dgm:pt modelId="{4FBECF8B-289F-4C22-984F-03088A8C40CC}" type="pres">
      <dgm:prSet presAssocID="{D17C1C77-851D-4019-AD6C-A29129D2311F}" presName="rootText" presStyleLbl="node4" presStyleIdx="1" presStyleCnt="48">
        <dgm:presLayoutVars>
          <dgm:chPref val="3"/>
        </dgm:presLayoutVars>
      </dgm:prSet>
      <dgm:spPr/>
    </dgm:pt>
    <dgm:pt modelId="{C605D531-1FC6-4B8E-9EAA-BF6C81892028}" type="pres">
      <dgm:prSet presAssocID="{D17C1C77-851D-4019-AD6C-A29129D2311F}" presName="rootConnector" presStyleLbl="node4" presStyleIdx="1" presStyleCnt="48"/>
      <dgm:spPr/>
    </dgm:pt>
    <dgm:pt modelId="{E8C49F79-CAE2-4191-BB1A-7682084B1DB2}" type="pres">
      <dgm:prSet presAssocID="{D17C1C77-851D-4019-AD6C-A29129D2311F}" presName="hierChild4" presStyleCnt="0"/>
      <dgm:spPr/>
    </dgm:pt>
    <dgm:pt modelId="{155F7132-8C36-457C-9C4B-FEF6BA97BBAF}" type="pres">
      <dgm:prSet presAssocID="{D17C1C77-851D-4019-AD6C-A29129D2311F}" presName="hierChild5" presStyleCnt="0"/>
      <dgm:spPr/>
    </dgm:pt>
    <dgm:pt modelId="{BB3ED23D-080C-402E-8FCF-B4E53343ACEF}" type="pres">
      <dgm:prSet presAssocID="{5276363D-4EC6-4DD9-9185-166AE5AA9FE0}" presName="Name37" presStyleLbl="parChTrans1D4" presStyleIdx="2" presStyleCnt="48"/>
      <dgm:spPr/>
    </dgm:pt>
    <dgm:pt modelId="{83E5D0FE-1991-476D-9F18-79ACBAC9217F}" type="pres">
      <dgm:prSet presAssocID="{774ECC50-2A1B-483D-9233-6CC6F1033126}" presName="hierRoot2" presStyleCnt="0">
        <dgm:presLayoutVars>
          <dgm:hierBranch val="init"/>
        </dgm:presLayoutVars>
      </dgm:prSet>
      <dgm:spPr/>
    </dgm:pt>
    <dgm:pt modelId="{BC2AA2FF-D9BF-4ADA-8CFD-F84844A4C033}" type="pres">
      <dgm:prSet presAssocID="{774ECC50-2A1B-483D-9233-6CC6F1033126}" presName="rootComposite" presStyleCnt="0"/>
      <dgm:spPr/>
    </dgm:pt>
    <dgm:pt modelId="{61EFD922-A4D0-4AA1-82E4-08F6A33A3F2E}" type="pres">
      <dgm:prSet presAssocID="{774ECC50-2A1B-483D-9233-6CC6F1033126}" presName="rootText" presStyleLbl="node4" presStyleIdx="2" presStyleCnt="48">
        <dgm:presLayoutVars>
          <dgm:chPref val="3"/>
        </dgm:presLayoutVars>
      </dgm:prSet>
      <dgm:spPr/>
    </dgm:pt>
    <dgm:pt modelId="{16CB5C31-17BF-40BB-9F3D-EB1476AFD29A}" type="pres">
      <dgm:prSet presAssocID="{774ECC50-2A1B-483D-9233-6CC6F1033126}" presName="rootConnector" presStyleLbl="node4" presStyleIdx="2" presStyleCnt="48"/>
      <dgm:spPr/>
    </dgm:pt>
    <dgm:pt modelId="{DCCF0902-E9AB-4DF7-A8DD-E970BDF75138}" type="pres">
      <dgm:prSet presAssocID="{774ECC50-2A1B-483D-9233-6CC6F1033126}" presName="hierChild4" presStyleCnt="0"/>
      <dgm:spPr/>
    </dgm:pt>
    <dgm:pt modelId="{CF5D5A51-0348-4255-B601-38BAA68F701B}" type="pres">
      <dgm:prSet presAssocID="{774ECC50-2A1B-483D-9233-6CC6F1033126}" presName="hierChild5" presStyleCnt="0"/>
      <dgm:spPr/>
    </dgm:pt>
    <dgm:pt modelId="{EEA2FB1A-5779-43B0-BBB6-4F892F90B8BF}" type="pres">
      <dgm:prSet presAssocID="{AF259579-AC1E-4A1C-BF1F-A385DB9210E2}" presName="hierChild5" presStyleCnt="0"/>
      <dgm:spPr/>
    </dgm:pt>
    <dgm:pt modelId="{E6AC01FC-31CC-4C62-87C2-9343969D3A4C}" type="pres">
      <dgm:prSet presAssocID="{D546F438-D580-45DB-B575-6CDA644CBB19}" presName="Name37" presStyleLbl="parChTrans1D3" presStyleIdx="1" presStyleCnt="5"/>
      <dgm:spPr/>
    </dgm:pt>
    <dgm:pt modelId="{6E397C09-1891-46E1-945F-CC29805FBCB8}" type="pres">
      <dgm:prSet presAssocID="{983C381A-2A05-4EF3-9BD8-BBC320802FC2}" presName="hierRoot2" presStyleCnt="0">
        <dgm:presLayoutVars>
          <dgm:hierBranch val="init"/>
        </dgm:presLayoutVars>
      </dgm:prSet>
      <dgm:spPr/>
    </dgm:pt>
    <dgm:pt modelId="{43980813-3A23-4B15-A5D3-D26503F72833}" type="pres">
      <dgm:prSet presAssocID="{983C381A-2A05-4EF3-9BD8-BBC320802FC2}" presName="rootComposite" presStyleCnt="0"/>
      <dgm:spPr/>
    </dgm:pt>
    <dgm:pt modelId="{A24698E1-F9B2-4E7A-8495-8208B2C6BBAE}" type="pres">
      <dgm:prSet presAssocID="{983C381A-2A05-4EF3-9BD8-BBC320802FC2}" presName="rootText" presStyleLbl="node3" presStyleIdx="1" presStyleCnt="5">
        <dgm:presLayoutVars>
          <dgm:chPref val="3"/>
        </dgm:presLayoutVars>
      </dgm:prSet>
      <dgm:spPr/>
    </dgm:pt>
    <dgm:pt modelId="{8C135577-4CC1-4708-83DE-8250E4401639}" type="pres">
      <dgm:prSet presAssocID="{983C381A-2A05-4EF3-9BD8-BBC320802FC2}" presName="rootConnector" presStyleLbl="node3" presStyleIdx="1" presStyleCnt="5"/>
      <dgm:spPr/>
    </dgm:pt>
    <dgm:pt modelId="{C0009086-E7B8-4857-A7E4-9920515B6B1D}" type="pres">
      <dgm:prSet presAssocID="{983C381A-2A05-4EF3-9BD8-BBC320802FC2}" presName="hierChild4" presStyleCnt="0"/>
      <dgm:spPr/>
    </dgm:pt>
    <dgm:pt modelId="{CE624537-B98C-40A6-A2EA-CB8EF7B48384}" type="pres">
      <dgm:prSet presAssocID="{E929652B-2A05-44B3-A71A-EE7FE8255BD0}" presName="Name37" presStyleLbl="parChTrans1D4" presStyleIdx="3" presStyleCnt="48"/>
      <dgm:spPr/>
    </dgm:pt>
    <dgm:pt modelId="{743D1CDE-83E7-46A6-B4CB-3B94D3C6C96B}" type="pres">
      <dgm:prSet presAssocID="{1EA72639-0BC4-45D3-A978-435F61CEA01B}" presName="hierRoot2" presStyleCnt="0">
        <dgm:presLayoutVars>
          <dgm:hierBranch val="init"/>
        </dgm:presLayoutVars>
      </dgm:prSet>
      <dgm:spPr/>
    </dgm:pt>
    <dgm:pt modelId="{E31D5B91-B6D5-456F-8854-D010A2AA1CAB}" type="pres">
      <dgm:prSet presAssocID="{1EA72639-0BC4-45D3-A978-435F61CEA01B}" presName="rootComposite" presStyleCnt="0"/>
      <dgm:spPr/>
    </dgm:pt>
    <dgm:pt modelId="{98554381-B542-4F2E-9DEF-5AFEC3585B4C}" type="pres">
      <dgm:prSet presAssocID="{1EA72639-0BC4-45D3-A978-435F61CEA01B}" presName="rootText" presStyleLbl="node4" presStyleIdx="3" presStyleCnt="48">
        <dgm:presLayoutVars>
          <dgm:chPref val="3"/>
        </dgm:presLayoutVars>
      </dgm:prSet>
      <dgm:spPr/>
    </dgm:pt>
    <dgm:pt modelId="{060667A6-E7A8-442B-AF1D-F4DEF56D8F62}" type="pres">
      <dgm:prSet presAssocID="{1EA72639-0BC4-45D3-A978-435F61CEA01B}" presName="rootConnector" presStyleLbl="node4" presStyleIdx="3" presStyleCnt="48"/>
      <dgm:spPr/>
    </dgm:pt>
    <dgm:pt modelId="{9A6B5999-EBEF-4C6B-ABE0-E6A89A7E52B6}" type="pres">
      <dgm:prSet presAssocID="{1EA72639-0BC4-45D3-A978-435F61CEA01B}" presName="hierChild4" presStyleCnt="0"/>
      <dgm:spPr/>
    </dgm:pt>
    <dgm:pt modelId="{1570E3D9-270E-4809-ACDE-208A30CE9590}" type="pres">
      <dgm:prSet presAssocID="{BFC21FE6-548F-4E81-A2A6-180D46E6801E}" presName="Name37" presStyleLbl="parChTrans1D4" presStyleIdx="4" presStyleCnt="48"/>
      <dgm:spPr/>
    </dgm:pt>
    <dgm:pt modelId="{D1D762E7-5056-4358-91EB-07BDD723F12E}" type="pres">
      <dgm:prSet presAssocID="{4D912E9B-70A5-4A6F-8650-49AB7766EABD}" presName="hierRoot2" presStyleCnt="0">
        <dgm:presLayoutVars>
          <dgm:hierBranch val="init"/>
        </dgm:presLayoutVars>
      </dgm:prSet>
      <dgm:spPr/>
    </dgm:pt>
    <dgm:pt modelId="{1226C19E-B895-41C8-AC9E-4CD6B032F1B1}" type="pres">
      <dgm:prSet presAssocID="{4D912E9B-70A5-4A6F-8650-49AB7766EABD}" presName="rootComposite" presStyleCnt="0"/>
      <dgm:spPr/>
    </dgm:pt>
    <dgm:pt modelId="{91A5DB87-BB4C-4751-B54D-4F0B8337CB1A}" type="pres">
      <dgm:prSet presAssocID="{4D912E9B-70A5-4A6F-8650-49AB7766EABD}" presName="rootText" presStyleLbl="node4" presStyleIdx="4" presStyleCnt="48">
        <dgm:presLayoutVars>
          <dgm:chPref val="3"/>
        </dgm:presLayoutVars>
      </dgm:prSet>
      <dgm:spPr/>
    </dgm:pt>
    <dgm:pt modelId="{890E878A-1176-4B36-8EC5-7C07E58A4246}" type="pres">
      <dgm:prSet presAssocID="{4D912E9B-70A5-4A6F-8650-49AB7766EABD}" presName="rootConnector" presStyleLbl="node4" presStyleIdx="4" presStyleCnt="48"/>
      <dgm:spPr/>
    </dgm:pt>
    <dgm:pt modelId="{039143D4-0436-4AA7-BFB8-C2F668C9A8FE}" type="pres">
      <dgm:prSet presAssocID="{4D912E9B-70A5-4A6F-8650-49AB7766EABD}" presName="hierChild4" presStyleCnt="0"/>
      <dgm:spPr/>
    </dgm:pt>
    <dgm:pt modelId="{0F5A7EB4-C389-4AF2-B0A4-5FD43611DC9B}" type="pres">
      <dgm:prSet presAssocID="{4D912E9B-70A5-4A6F-8650-49AB7766EABD}" presName="hierChild5" presStyleCnt="0"/>
      <dgm:spPr/>
    </dgm:pt>
    <dgm:pt modelId="{68C5DC94-1C73-4E1E-AFA7-5EE2276A44E7}" type="pres">
      <dgm:prSet presAssocID="{1EA72639-0BC4-45D3-A978-435F61CEA01B}" presName="hierChild5" presStyleCnt="0"/>
      <dgm:spPr/>
    </dgm:pt>
    <dgm:pt modelId="{84EE5D67-E378-4984-AE33-167F3FEA2496}" type="pres">
      <dgm:prSet presAssocID="{983C381A-2A05-4EF3-9BD8-BBC320802FC2}" presName="hierChild5" presStyleCnt="0"/>
      <dgm:spPr/>
    </dgm:pt>
    <dgm:pt modelId="{95A3E97F-238E-4723-B152-F6D3608507E4}" type="pres">
      <dgm:prSet presAssocID="{F513FDAF-D897-4FB7-858D-F986E410D00A}" presName="Name37" presStyleLbl="parChTrans1D3" presStyleIdx="2" presStyleCnt="5"/>
      <dgm:spPr/>
    </dgm:pt>
    <dgm:pt modelId="{70F36BBA-9060-48CC-B94B-DC86DDD5F5B8}" type="pres">
      <dgm:prSet presAssocID="{6E96A19D-D297-4ACA-AB09-F407737E38C8}" presName="hierRoot2" presStyleCnt="0">
        <dgm:presLayoutVars>
          <dgm:hierBranch val="init"/>
        </dgm:presLayoutVars>
      </dgm:prSet>
      <dgm:spPr/>
    </dgm:pt>
    <dgm:pt modelId="{455728FA-066B-4A7E-9BC3-E3F2F59F50D1}" type="pres">
      <dgm:prSet presAssocID="{6E96A19D-D297-4ACA-AB09-F407737E38C8}" presName="rootComposite" presStyleCnt="0"/>
      <dgm:spPr/>
    </dgm:pt>
    <dgm:pt modelId="{FBD7C6D3-8000-47BB-899E-CA76059AFD49}" type="pres">
      <dgm:prSet presAssocID="{6E96A19D-D297-4ACA-AB09-F407737E38C8}" presName="rootText" presStyleLbl="node3" presStyleIdx="2" presStyleCnt="5">
        <dgm:presLayoutVars>
          <dgm:chPref val="3"/>
        </dgm:presLayoutVars>
      </dgm:prSet>
      <dgm:spPr/>
    </dgm:pt>
    <dgm:pt modelId="{A33E0BF4-EED0-47F5-AE67-455EE71A8E8A}" type="pres">
      <dgm:prSet presAssocID="{6E96A19D-D297-4ACA-AB09-F407737E38C8}" presName="rootConnector" presStyleLbl="node3" presStyleIdx="2" presStyleCnt="5"/>
      <dgm:spPr/>
    </dgm:pt>
    <dgm:pt modelId="{6EA4A6F2-DD1A-46FD-8665-7BED86B80B29}" type="pres">
      <dgm:prSet presAssocID="{6E96A19D-D297-4ACA-AB09-F407737E38C8}" presName="hierChild4" presStyleCnt="0"/>
      <dgm:spPr/>
    </dgm:pt>
    <dgm:pt modelId="{BC2F5B47-D6CA-4160-BD48-272A3A367DAE}" type="pres">
      <dgm:prSet presAssocID="{71C4B192-F7E5-42EB-A1B0-8EFE66230FAD}" presName="Name37" presStyleLbl="parChTrans1D4" presStyleIdx="5" presStyleCnt="48"/>
      <dgm:spPr/>
    </dgm:pt>
    <dgm:pt modelId="{CD0B2057-FD6F-4F5A-BBB2-740E33E19AD9}" type="pres">
      <dgm:prSet presAssocID="{593BBFE6-09C6-41C4-9DDA-126681A76780}" presName="hierRoot2" presStyleCnt="0">
        <dgm:presLayoutVars>
          <dgm:hierBranch val="init"/>
        </dgm:presLayoutVars>
      </dgm:prSet>
      <dgm:spPr/>
    </dgm:pt>
    <dgm:pt modelId="{9B25572F-66EE-46E0-BF0A-3118626FB4F2}" type="pres">
      <dgm:prSet presAssocID="{593BBFE6-09C6-41C4-9DDA-126681A76780}" presName="rootComposite" presStyleCnt="0"/>
      <dgm:spPr/>
    </dgm:pt>
    <dgm:pt modelId="{1D697A62-66F9-41C7-B8EE-D117B4D88705}" type="pres">
      <dgm:prSet presAssocID="{593BBFE6-09C6-41C4-9DDA-126681A76780}" presName="rootText" presStyleLbl="node4" presStyleIdx="5" presStyleCnt="48">
        <dgm:presLayoutVars>
          <dgm:chPref val="3"/>
        </dgm:presLayoutVars>
      </dgm:prSet>
      <dgm:spPr/>
    </dgm:pt>
    <dgm:pt modelId="{5E1E773D-F54C-4730-B155-A3D9230E9FFE}" type="pres">
      <dgm:prSet presAssocID="{593BBFE6-09C6-41C4-9DDA-126681A76780}" presName="rootConnector" presStyleLbl="node4" presStyleIdx="5" presStyleCnt="48"/>
      <dgm:spPr/>
    </dgm:pt>
    <dgm:pt modelId="{A0E893B4-BD1C-41A9-A182-7CBA3C764E96}" type="pres">
      <dgm:prSet presAssocID="{593BBFE6-09C6-41C4-9DDA-126681A76780}" presName="hierChild4" presStyleCnt="0"/>
      <dgm:spPr/>
    </dgm:pt>
    <dgm:pt modelId="{F59E8680-6F4A-4839-A1FF-FB008F3D4984}" type="pres">
      <dgm:prSet presAssocID="{2BF99808-250C-4CBF-9E83-FB70FF129282}" presName="Name37" presStyleLbl="parChTrans1D4" presStyleIdx="6" presStyleCnt="48"/>
      <dgm:spPr/>
    </dgm:pt>
    <dgm:pt modelId="{B141E9E0-8A9D-4D1C-A34E-DB38AF097167}" type="pres">
      <dgm:prSet presAssocID="{BC52BB91-9FF5-4E9C-8B93-F6F24D412C93}" presName="hierRoot2" presStyleCnt="0">
        <dgm:presLayoutVars>
          <dgm:hierBranch val="init"/>
        </dgm:presLayoutVars>
      </dgm:prSet>
      <dgm:spPr/>
    </dgm:pt>
    <dgm:pt modelId="{CEB28BF5-0A19-4F5C-A1AF-3EC91BEA1170}" type="pres">
      <dgm:prSet presAssocID="{BC52BB91-9FF5-4E9C-8B93-F6F24D412C93}" presName="rootComposite" presStyleCnt="0"/>
      <dgm:spPr/>
    </dgm:pt>
    <dgm:pt modelId="{D4E1028D-D7C8-4244-9ECB-67AEE9B95A7F}" type="pres">
      <dgm:prSet presAssocID="{BC52BB91-9FF5-4E9C-8B93-F6F24D412C93}" presName="rootText" presStyleLbl="node4" presStyleIdx="6" presStyleCnt="48">
        <dgm:presLayoutVars>
          <dgm:chPref val="3"/>
        </dgm:presLayoutVars>
      </dgm:prSet>
      <dgm:spPr/>
    </dgm:pt>
    <dgm:pt modelId="{0A146845-22B3-4163-86A3-FC91282160F4}" type="pres">
      <dgm:prSet presAssocID="{BC52BB91-9FF5-4E9C-8B93-F6F24D412C93}" presName="rootConnector" presStyleLbl="node4" presStyleIdx="6" presStyleCnt="48"/>
      <dgm:spPr/>
    </dgm:pt>
    <dgm:pt modelId="{F906D73F-3965-4C48-9B0E-AB33C7585CF5}" type="pres">
      <dgm:prSet presAssocID="{BC52BB91-9FF5-4E9C-8B93-F6F24D412C93}" presName="hierChild4" presStyleCnt="0"/>
      <dgm:spPr/>
    </dgm:pt>
    <dgm:pt modelId="{3D89403C-079F-4E68-B54D-46124E9792F9}" type="pres">
      <dgm:prSet presAssocID="{BC52BB91-9FF5-4E9C-8B93-F6F24D412C93}" presName="hierChild5" presStyleCnt="0"/>
      <dgm:spPr/>
    </dgm:pt>
    <dgm:pt modelId="{F841E046-8700-4EA9-A60F-1D36865E0CF7}" type="pres">
      <dgm:prSet presAssocID="{A7E18820-4874-49FE-A975-645898672166}" presName="Name37" presStyleLbl="parChTrans1D4" presStyleIdx="7" presStyleCnt="48"/>
      <dgm:spPr/>
    </dgm:pt>
    <dgm:pt modelId="{30180530-CA77-465A-BF30-B043FFBA03C3}" type="pres">
      <dgm:prSet presAssocID="{4835EC89-02DA-46DB-B5AB-380075D7C43F}" presName="hierRoot2" presStyleCnt="0">
        <dgm:presLayoutVars>
          <dgm:hierBranch val="init"/>
        </dgm:presLayoutVars>
      </dgm:prSet>
      <dgm:spPr/>
    </dgm:pt>
    <dgm:pt modelId="{02E2D6E6-BC05-4F72-91CF-DD83B96C6E21}" type="pres">
      <dgm:prSet presAssocID="{4835EC89-02DA-46DB-B5AB-380075D7C43F}" presName="rootComposite" presStyleCnt="0"/>
      <dgm:spPr/>
    </dgm:pt>
    <dgm:pt modelId="{1E82B661-C80F-40AD-A378-22ED8B3BB759}" type="pres">
      <dgm:prSet presAssocID="{4835EC89-02DA-46DB-B5AB-380075D7C43F}" presName="rootText" presStyleLbl="node4" presStyleIdx="7" presStyleCnt="48">
        <dgm:presLayoutVars>
          <dgm:chPref val="3"/>
        </dgm:presLayoutVars>
      </dgm:prSet>
      <dgm:spPr/>
    </dgm:pt>
    <dgm:pt modelId="{4C1768E7-7838-4AB7-B82B-A64E4731D5FA}" type="pres">
      <dgm:prSet presAssocID="{4835EC89-02DA-46DB-B5AB-380075D7C43F}" presName="rootConnector" presStyleLbl="node4" presStyleIdx="7" presStyleCnt="48"/>
      <dgm:spPr/>
    </dgm:pt>
    <dgm:pt modelId="{A77C329E-CD34-4136-8B61-3B6E593C703F}" type="pres">
      <dgm:prSet presAssocID="{4835EC89-02DA-46DB-B5AB-380075D7C43F}" presName="hierChild4" presStyleCnt="0"/>
      <dgm:spPr/>
    </dgm:pt>
    <dgm:pt modelId="{65238D1E-FDCF-4313-B87E-92C1F93E721A}" type="pres">
      <dgm:prSet presAssocID="{4835EC89-02DA-46DB-B5AB-380075D7C43F}" presName="hierChild5" presStyleCnt="0"/>
      <dgm:spPr/>
    </dgm:pt>
    <dgm:pt modelId="{D9213E1F-7FE7-4843-8C82-BAE2C3E63E49}" type="pres">
      <dgm:prSet presAssocID="{69532605-0AAC-46D4-8ABB-413EA340B98C}" presName="Name37" presStyleLbl="parChTrans1D4" presStyleIdx="8" presStyleCnt="48"/>
      <dgm:spPr/>
    </dgm:pt>
    <dgm:pt modelId="{C9FFD5EE-825B-486F-A615-F83954956A4A}" type="pres">
      <dgm:prSet presAssocID="{F6AC7592-2BEE-43E7-82D8-F9B83FED06D6}" presName="hierRoot2" presStyleCnt="0">
        <dgm:presLayoutVars>
          <dgm:hierBranch val="init"/>
        </dgm:presLayoutVars>
      </dgm:prSet>
      <dgm:spPr/>
    </dgm:pt>
    <dgm:pt modelId="{415A8C91-0E8E-460D-BC16-5638F32BBF24}" type="pres">
      <dgm:prSet presAssocID="{F6AC7592-2BEE-43E7-82D8-F9B83FED06D6}" presName="rootComposite" presStyleCnt="0"/>
      <dgm:spPr/>
    </dgm:pt>
    <dgm:pt modelId="{D4E5E133-BACE-471D-9206-A1FE7062E7B1}" type="pres">
      <dgm:prSet presAssocID="{F6AC7592-2BEE-43E7-82D8-F9B83FED06D6}" presName="rootText" presStyleLbl="node4" presStyleIdx="8" presStyleCnt="48">
        <dgm:presLayoutVars>
          <dgm:chPref val="3"/>
        </dgm:presLayoutVars>
      </dgm:prSet>
      <dgm:spPr/>
    </dgm:pt>
    <dgm:pt modelId="{42FE4FA8-748E-4070-80A0-E45F730C0FC5}" type="pres">
      <dgm:prSet presAssocID="{F6AC7592-2BEE-43E7-82D8-F9B83FED06D6}" presName="rootConnector" presStyleLbl="node4" presStyleIdx="8" presStyleCnt="48"/>
      <dgm:spPr/>
    </dgm:pt>
    <dgm:pt modelId="{45016DCF-4992-4E1D-9B09-B14C07C18326}" type="pres">
      <dgm:prSet presAssocID="{F6AC7592-2BEE-43E7-82D8-F9B83FED06D6}" presName="hierChild4" presStyleCnt="0"/>
      <dgm:spPr/>
    </dgm:pt>
    <dgm:pt modelId="{048A9645-206F-4A70-B0A8-C05D7CD81C5A}" type="pres">
      <dgm:prSet presAssocID="{F6AC7592-2BEE-43E7-82D8-F9B83FED06D6}" presName="hierChild5" presStyleCnt="0"/>
      <dgm:spPr/>
    </dgm:pt>
    <dgm:pt modelId="{3A853DB2-4533-4BE6-9ABA-250D86F69F33}" type="pres">
      <dgm:prSet presAssocID="{92C2586F-6E5F-4346-AFAF-639C7745F7B4}" presName="Name37" presStyleLbl="parChTrans1D4" presStyleIdx="9" presStyleCnt="48"/>
      <dgm:spPr/>
    </dgm:pt>
    <dgm:pt modelId="{C88513B3-37D6-49A4-B1A3-FEBD84CF56BD}" type="pres">
      <dgm:prSet presAssocID="{14F71491-1F24-46C3-AF65-8F2254B3D3D8}" presName="hierRoot2" presStyleCnt="0">
        <dgm:presLayoutVars>
          <dgm:hierBranch val="init"/>
        </dgm:presLayoutVars>
      </dgm:prSet>
      <dgm:spPr/>
    </dgm:pt>
    <dgm:pt modelId="{A06D9E4B-1240-429F-9369-AEA52362B157}" type="pres">
      <dgm:prSet presAssocID="{14F71491-1F24-46C3-AF65-8F2254B3D3D8}" presName="rootComposite" presStyleCnt="0"/>
      <dgm:spPr/>
    </dgm:pt>
    <dgm:pt modelId="{C974BED3-83C5-4EBC-A1CE-A9C92C150231}" type="pres">
      <dgm:prSet presAssocID="{14F71491-1F24-46C3-AF65-8F2254B3D3D8}" presName="rootText" presStyleLbl="node4" presStyleIdx="9" presStyleCnt="48">
        <dgm:presLayoutVars>
          <dgm:chPref val="3"/>
        </dgm:presLayoutVars>
      </dgm:prSet>
      <dgm:spPr/>
    </dgm:pt>
    <dgm:pt modelId="{311E08E4-ED40-4F52-8653-001AA8248307}" type="pres">
      <dgm:prSet presAssocID="{14F71491-1F24-46C3-AF65-8F2254B3D3D8}" presName="rootConnector" presStyleLbl="node4" presStyleIdx="9" presStyleCnt="48"/>
      <dgm:spPr/>
    </dgm:pt>
    <dgm:pt modelId="{04652695-A864-4E29-9929-C5DC36C3E214}" type="pres">
      <dgm:prSet presAssocID="{14F71491-1F24-46C3-AF65-8F2254B3D3D8}" presName="hierChild4" presStyleCnt="0"/>
      <dgm:spPr/>
    </dgm:pt>
    <dgm:pt modelId="{26A2402F-6D05-4421-86FA-4ED838E66BEC}" type="pres">
      <dgm:prSet presAssocID="{14F71491-1F24-46C3-AF65-8F2254B3D3D8}" presName="hierChild5" presStyleCnt="0"/>
      <dgm:spPr/>
    </dgm:pt>
    <dgm:pt modelId="{B8DFE2AF-A3C5-4AC3-A5CE-4142FFB13660}" type="pres">
      <dgm:prSet presAssocID="{2DAA7FEE-F97B-4442-8B27-71F0256F050E}" presName="Name37" presStyleLbl="parChTrans1D4" presStyleIdx="10" presStyleCnt="48"/>
      <dgm:spPr/>
    </dgm:pt>
    <dgm:pt modelId="{4EB70A68-9ACB-4293-8FFF-BBA7ABC55511}" type="pres">
      <dgm:prSet presAssocID="{F6269B8C-9262-4614-9410-50EAF216A3BF}" presName="hierRoot2" presStyleCnt="0">
        <dgm:presLayoutVars>
          <dgm:hierBranch val="init"/>
        </dgm:presLayoutVars>
      </dgm:prSet>
      <dgm:spPr/>
    </dgm:pt>
    <dgm:pt modelId="{313BBDB8-768E-4C88-AB98-7F6DDB820E11}" type="pres">
      <dgm:prSet presAssocID="{F6269B8C-9262-4614-9410-50EAF216A3BF}" presName="rootComposite" presStyleCnt="0"/>
      <dgm:spPr/>
    </dgm:pt>
    <dgm:pt modelId="{49E6750E-8E97-4C01-B491-D558AED59955}" type="pres">
      <dgm:prSet presAssocID="{F6269B8C-9262-4614-9410-50EAF216A3BF}" presName="rootText" presStyleLbl="node4" presStyleIdx="10" presStyleCnt="48">
        <dgm:presLayoutVars>
          <dgm:chPref val="3"/>
        </dgm:presLayoutVars>
      </dgm:prSet>
      <dgm:spPr/>
    </dgm:pt>
    <dgm:pt modelId="{1B7BB8B2-CD1B-4585-ACC4-7CFF4795BD6F}" type="pres">
      <dgm:prSet presAssocID="{F6269B8C-9262-4614-9410-50EAF216A3BF}" presName="rootConnector" presStyleLbl="node4" presStyleIdx="10" presStyleCnt="48"/>
      <dgm:spPr/>
    </dgm:pt>
    <dgm:pt modelId="{301AD7FB-22B8-40A5-ACB4-9FDA749ACC85}" type="pres">
      <dgm:prSet presAssocID="{F6269B8C-9262-4614-9410-50EAF216A3BF}" presName="hierChild4" presStyleCnt="0"/>
      <dgm:spPr/>
    </dgm:pt>
    <dgm:pt modelId="{96D70BD8-0D40-47FD-87EC-61567E0A702C}" type="pres">
      <dgm:prSet presAssocID="{F6269B8C-9262-4614-9410-50EAF216A3BF}" presName="hierChild5" presStyleCnt="0"/>
      <dgm:spPr/>
    </dgm:pt>
    <dgm:pt modelId="{4A00D986-9C1F-421E-9E0E-2CAEF79FDAF2}" type="pres">
      <dgm:prSet presAssocID="{FE29C4B2-AD0A-4A6F-B4E5-BE28EA5DC1A6}" presName="Name37" presStyleLbl="parChTrans1D4" presStyleIdx="11" presStyleCnt="48"/>
      <dgm:spPr/>
    </dgm:pt>
    <dgm:pt modelId="{E8806893-B5B9-49C0-B7CF-5F8103A403D9}" type="pres">
      <dgm:prSet presAssocID="{9E3D0363-E8E8-4F46-8012-BA1A4DB33ECB}" presName="hierRoot2" presStyleCnt="0">
        <dgm:presLayoutVars>
          <dgm:hierBranch val="init"/>
        </dgm:presLayoutVars>
      </dgm:prSet>
      <dgm:spPr/>
    </dgm:pt>
    <dgm:pt modelId="{1FF765DB-1F3F-44CC-AE7B-3B8F372826ED}" type="pres">
      <dgm:prSet presAssocID="{9E3D0363-E8E8-4F46-8012-BA1A4DB33ECB}" presName="rootComposite" presStyleCnt="0"/>
      <dgm:spPr/>
    </dgm:pt>
    <dgm:pt modelId="{30348870-3517-4A00-B5F8-E67B8CB3F05F}" type="pres">
      <dgm:prSet presAssocID="{9E3D0363-E8E8-4F46-8012-BA1A4DB33ECB}" presName="rootText" presStyleLbl="node4" presStyleIdx="11" presStyleCnt="48">
        <dgm:presLayoutVars>
          <dgm:chPref val="3"/>
        </dgm:presLayoutVars>
      </dgm:prSet>
      <dgm:spPr/>
    </dgm:pt>
    <dgm:pt modelId="{8E3C1684-0BAC-4B95-A2F5-37AB3CF16081}" type="pres">
      <dgm:prSet presAssocID="{9E3D0363-E8E8-4F46-8012-BA1A4DB33ECB}" presName="rootConnector" presStyleLbl="node4" presStyleIdx="11" presStyleCnt="48"/>
      <dgm:spPr/>
    </dgm:pt>
    <dgm:pt modelId="{2AB20011-7E35-4E43-A576-C14F94496B7E}" type="pres">
      <dgm:prSet presAssocID="{9E3D0363-E8E8-4F46-8012-BA1A4DB33ECB}" presName="hierChild4" presStyleCnt="0"/>
      <dgm:spPr/>
    </dgm:pt>
    <dgm:pt modelId="{3530AD96-24EF-4557-9587-CC6F96088FAE}" type="pres">
      <dgm:prSet presAssocID="{9E3D0363-E8E8-4F46-8012-BA1A4DB33ECB}" presName="hierChild5" presStyleCnt="0"/>
      <dgm:spPr/>
    </dgm:pt>
    <dgm:pt modelId="{513E6A25-D701-4E05-8D9D-972DC81B7CC2}" type="pres">
      <dgm:prSet presAssocID="{593BBFE6-09C6-41C4-9DDA-126681A76780}" presName="hierChild5" presStyleCnt="0"/>
      <dgm:spPr/>
    </dgm:pt>
    <dgm:pt modelId="{18A755A2-6853-4B5F-BA1E-F1FBD5EF6FFA}" type="pres">
      <dgm:prSet presAssocID="{AD718011-1B5A-4AF8-8152-C4129ACAFE54}" presName="Name37" presStyleLbl="parChTrans1D4" presStyleIdx="12" presStyleCnt="48"/>
      <dgm:spPr/>
    </dgm:pt>
    <dgm:pt modelId="{7D67393A-57A7-4C24-8D68-3245208CA0D8}" type="pres">
      <dgm:prSet presAssocID="{490E45BD-71FA-4833-BD3F-11C73613F024}" presName="hierRoot2" presStyleCnt="0">
        <dgm:presLayoutVars>
          <dgm:hierBranch val="init"/>
        </dgm:presLayoutVars>
      </dgm:prSet>
      <dgm:spPr/>
    </dgm:pt>
    <dgm:pt modelId="{063BA92C-809E-441D-8A28-F7A646F3D7E7}" type="pres">
      <dgm:prSet presAssocID="{490E45BD-71FA-4833-BD3F-11C73613F024}" presName="rootComposite" presStyleCnt="0"/>
      <dgm:spPr/>
    </dgm:pt>
    <dgm:pt modelId="{18B1D69C-921D-4121-94C9-BA0AB62C192B}" type="pres">
      <dgm:prSet presAssocID="{490E45BD-71FA-4833-BD3F-11C73613F024}" presName="rootText" presStyleLbl="node4" presStyleIdx="12" presStyleCnt="48">
        <dgm:presLayoutVars>
          <dgm:chPref val="3"/>
        </dgm:presLayoutVars>
      </dgm:prSet>
      <dgm:spPr/>
    </dgm:pt>
    <dgm:pt modelId="{59F639DD-81A5-479D-B4F6-F97C362FCE3A}" type="pres">
      <dgm:prSet presAssocID="{490E45BD-71FA-4833-BD3F-11C73613F024}" presName="rootConnector" presStyleLbl="node4" presStyleIdx="12" presStyleCnt="48"/>
      <dgm:spPr/>
    </dgm:pt>
    <dgm:pt modelId="{F2F2F20E-0AAD-474A-B063-756383BCB453}" type="pres">
      <dgm:prSet presAssocID="{490E45BD-71FA-4833-BD3F-11C73613F024}" presName="hierChild4" presStyleCnt="0"/>
      <dgm:spPr/>
    </dgm:pt>
    <dgm:pt modelId="{DD20CD84-E43A-40F1-88C9-6B2C7B930F80}" type="pres">
      <dgm:prSet presAssocID="{FFBF0ADB-DDF1-48FF-A909-D901B5D223E5}" presName="Name37" presStyleLbl="parChTrans1D4" presStyleIdx="13" presStyleCnt="48"/>
      <dgm:spPr/>
    </dgm:pt>
    <dgm:pt modelId="{5AF5AA3F-BFF9-4EAE-B786-4536D0002BBE}" type="pres">
      <dgm:prSet presAssocID="{9EBD5782-8248-463F-BFE8-604D10EFB9AA}" presName="hierRoot2" presStyleCnt="0">
        <dgm:presLayoutVars>
          <dgm:hierBranch val="init"/>
        </dgm:presLayoutVars>
      </dgm:prSet>
      <dgm:spPr/>
    </dgm:pt>
    <dgm:pt modelId="{0EF9C6C7-0F9B-42C9-B580-39CD9D232F7D}" type="pres">
      <dgm:prSet presAssocID="{9EBD5782-8248-463F-BFE8-604D10EFB9AA}" presName="rootComposite" presStyleCnt="0"/>
      <dgm:spPr/>
    </dgm:pt>
    <dgm:pt modelId="{D961721F-21CB-496D-B040-AA0A5F13262A}" type="pres">
      <dgm:prSet presAssocID="{9EBD5782-8248-463F-BFE8-604D10EFB9AA}" presName="rootText" presStyleLbl="node4" presStyleIdx="13" presStyleCnt="48">
        <dgm:presLayoutVars>
          <dgm:chPref val="3"/>
        </dgm:presLayoutVars>
      </dgm:prSet>
      <dgm:spPr/>
    </dgm:pt>
    <dgm:pt modelId="{22B83783-02CD-4B53-B0F9-246609BEC43D}" type="pres">
      <dgm:prSet presAssocID="{9EBD5782-8248-463F-BFE8-604D10EFB9AA}" presName="rootConnector" presStyleLbl="node4" presStyleIdx="13" presStyleCnt="48"/>
      <dgm:spPr/>
    </dgm:pt>
    <dgm:pt modelId="{E0436A8E-F40C-4C00-9132-AC7C6FE66264}" type="pres">
      <dgm:prSet presAssocID="{9EBD5782-8248-463F-BFE8-604D10EFB9AA}" presName="hierChild4" presStyleCnt="0"/>
      <dgm:spPr/>
    </dgm:pt>
    <dgm:pt modelId="{E15617A7-580D-410A-8D08-0C9A1CE255A7}" type="pres">
      <dgm:prSet presAssocID="{9EBD5782-8248-463F-BFE8-604D10EFB9AA}" presName="hierChild5" presStyleCnt="0"/>
      <dgm:spPr/>
    </dgm:pt>
    <dgm:pt modelId="{438911C5-72DD-484F-8BAE-F0B25DAB5CDF}" type="pres">
      <dgm:prSet presAssocID="{490E45BD-71FA-4833-BD3F-11C73613F024}" presName="hierChild5" presStyleCnt="0"/>
      <dgm:spPr/>
    </dgm:pt>
    <dgm:pt modelId="{3D161051-1567-4460-9423-B5B8465CFDF9}" type="pres">
      <dgm:prSet presAssocID="{FA329BE4-E98B-4E30-99E8-95E3E1B809C0}" presName="Name37" presStyleLbl="parChTrans1D4" presStyleIdx="14" presStyleCnt="48"/>
      <dgm:spPr/>
    </dgm:pt>
    <dgm:pt modelId="{0B20347A-8068-4F20-868B-69FC533FCB1D}" type="pres">
      <dgm:prSet presAssocID="{C5077A17-68AA-4008-B1BB-135438889964}" presName="hierRoot2" presStyleCnt="0">
        <dgm:presLayoutVars>
          <dgm:hierBranch val="init"/>
        </dgm:presLayoutVars>
      </dgm:prSet>
      <dgm:spPr/>
    </dgm:pt>
    <dgm:pt modelId="{F11C334A-94B5-4E61-B4C0-DF5B473F64A4}" type="pres">
      <dgm:prSet presAssocID="{C5077A17-68AA-4008-B1BB-135438889964}" presName="rootComposite" presStyleCnt="0"/>
      <dgm:spPr/>
    </dgm:pt>
    <dgm:pt modelId="{190C2BE8-A7A3-46C8-B02A-62C2AE16B349}" type="pres">
      <dgm:prSet presAssocID="{C5077A17-68AA-4008-B1BB-135438889964}" presName="rootText" presStyleLbl="node4" presStyleIdx="14" presStyleCnt="48">
        <dgm:presLayoutVars>
          <dgm:chPref val="3"/>
        </dgm:presLayoutVars>
      </dgm:prSet>
      <dgm:spPr/>
    </dgm:pt>
    <dgm:pt modelId="{E9629BCF-5DEF-4C5E-8327-D6FE0799B3E0}" type="pres">
      <dgm:prSet presAssocID="{C5077A17-68AA-4008-B1BB-135438889964}" presName="rootConnector" presStyleLbl="node4" presStyleIdx="14" presStyleCnt="48"/>
      <dgm:spPr/>
    </dgm:pt>
    <dgm:pt modelId="{ECC46756-7739-4B82-A36B-98E81D3ED5CD}" type="pres">
      <dgm:prSet presAssocID="{C5077A17-68AA-4008-B1BB-135438889964}" presName="hierChild4" presStyleCnt="0"/>
      <dgm:spPr/>
    </dgm:pt>
    <dgm:pt modelId="{E1979190-C0C0-4731-910F-B4FA1DD1380F}" type="pres">
      <dgm:prSet presAssocID="{66191355-47CF-43DE-8BD3-15A676CD5CA4}" presName="Name37" presStyleLbl="parChTrans1D4" presStyleIdx="15" presStyleCnt="48"/>
      <dgm:spPr/>
    </dgm:pt>
    <dgm:pt modelId="{BF8FE252-36A2-417F-A70F-84F7F309E9CD}" type="pres">
      <dgm:prSet presAssocID="{E34A65EE-DBF5-47DE-A78F-9E261611AD9B}" presName="hierRoot2" presStyleCnt="0">
        <dgm:presLayoutVars>
          <dgm:hierBranch val="init"/>
        </dgm:presLayoutVars>
      </dgm:prSet>
      <dgm:spPr/>
    </dgm:pt>
    <dgm:pt modelId="{D0D624A0-95C3-421F-8AD5-974882E592FD}" type="pres">
      <dgm:prSet presAssocID="{E34A65EE-DBF5-47DE-A78F-9E261611AD9B}" presName="rootComposite" presStyleCnt="0"/>
      <dgm:spPr/>
    </dgm:pt>
    <dgm:pt modelId="{CE1D100F-FC2B-4F0F-A66C-A2FDF937DDBE}" type="pres">
      <dgm:prSet presAssocID="{E34A65EE-DBF5-47DE-A78F-9E261611AD9B}" presName="rootText" presStyleLbl="node4" presStyleIdx="15" presStyleCnt="48">
        <dgm:presLayoutVars>
          <dgm:chPref val="3"/>
        </dgm:presLayoutVars>
      </dgm:prSet>
      <dgm:spPr/>
    </dgm:pt>
    <dgm:pt modelId="{76C78314-F4DF-460B-AC32-47343556DE7A}" type="pres">
      <dgm:prSet presAssocID="{E34A65EE-DBF5-47DE-A78F-9E261611AD9B}" presName="rootConnector" presStyleLbl="node4" presStyleIdx="15" presStyleCnt="48"/>
      <dgm:spPr/>
    </dgm:pt>
    <dgm:pt modelId="{11B48C45-7675-4C85-B9AE-414096334F78}" type="pres">
      <dgm:prSet presAssocID="{E34A65EE-DBF5-47DE-A78F-9E261611AD9B}" presName="hierChild4" presStyleCnt="0"/>
      <dgm:spPr/>
    </dgm:pt>
    <dgm:pt modelId="{74B0555D-8D79-480F-98E6-7894F153747D}" type="pres">
      <dgm:prSet presAssocID="{E34A65EE-DBF5-47DE-A78F-9E261611AD9B}" presName="hierChild5" presStyleCnt="0"/>
      <dgm:spPr/>
    </dgm:pt>
    <dgm:pt modelId="{1E2F5864-6CF0-4EC6-975D-6172B7587A6A}" type="pres">
      <dgm:prSet presAssocID="{96F1D5AF-FCBA-48D5-9E71-8321635C0C56}" presName="Name37" presStyleLbl="parChTrans1D4" presStyleIdx="16" presStyleCnt="48"/>
      <dgm:spPr/>
    </dgm:pt>
    <dgm:pt modelId="{99DC20D7-D100-48B1-84D9-328D738C5D01}" type="pres">
      <dgm:prSet presAssocID="{4FE702B5-4206-44CD-AE58-DEEE5AA59384}" presName="hierRoot2" presStyleCnt="0">
        <dgm:presLayoutVars>
          <dgm:hierBranch val="init"/>
        </dgm:presLayoutVars>
      </dgm:prSet>
      <dgm:spPr/>
    </dgm:pt>
    <dgm:pt modelId="{668FD573-CDD5-4E5C-BC8F-C5574BD7E726}" type="pres">
      <dgm:prSet presAssocID="{4FE702B5-4206-44CD-AE58-DEEE5AA59384}" presName="rootComposite" presStyleCnt="0"/>
      <dgm:spPr/>
    </dgm:pt>
    <dgm:pt modelId="{5F2B33C8-16AF-4581-A9CF-5114ED6B620D}" type="pres">
      <dgm:prSet presAssocID="{4FE702B5-4206-44CD-AE58-DEEE5AA59384}" presName="rootText" presStyleLbl="node4" presStyleIdx="16" presStyleCnt="48">
        <dgm:presLayoutVars>
          <dgm:chPref val="3"/>
        </dgm:presLayoutVars>
      </dgm:prSet>
      <dgm:spPr/>
    </dgm:pt>
    <dgm:pt modelId="{56B659F4-019C-449B-A70E-3E32067DD031}" type="pres">
      <dgm:prSet presAssocID="{4FE702B5-4206-44CD-AE58-DEEE5AA59384}" presName="rootConnector" presStyleLbl="node4" presStyleIdx="16" presStyleCnt="48"/>
      <dgm:spPr/>
    </dgm:pt>
    <dgm:pt modelId="{C0511B5E-E98E-4C33-8F03-6E2E8E92CAC5}" type="pres">
      <dgm:prSet presAssocID="{4FE702B5-4206-44CD-AE58-DEEE5AA59384}" presName="hierChild4" presStyleCnt="0"/>
      <dgm:spPr/>
    </dgm:pt>
    <dgm:pt modelId="{EE44C109-7B08-44F6-94D9-E91A82A10B25}" type="pres">
      <dgm:prSet presAssocID="{4FE702B5-4206-44CD-AE58-DEEE5AA59384}" presName="hierChild5" presStyleCnt="0"/>
      <dgm:spPr/>
    </dgm:pt>
    <dgm:pt modelId="{25287CCD-41CF-4479-93DA-0D1E5EC4243D}" type="pres">
      <dgm:prSet presAssocID="{26DB577C-5D30-4155-8C3D-74B29A87A819}" presName="Name37" presStyleLbl="parChTrans1D4" presStyleIdx="17" presStyleCnt="48"/>
      <dgm:spPr/>
    </dgm:pt>
    <dgm:pt modelId="{B6375E84-7A6B-4540-A6AC-6D101A240220}" type="pres">
      <dgm:prSet presAssocID="{9E9DBD3E-3EA4-4C7B-8BAC-802275A98BCF}" presName="hierRoot2" presStyleCnt="0">
        <dgm:presLayoutVars>
          <dgm:hierBranch val="init"/>
        </dgm:presLayoutVars>
      </dgm:prSet>
      <dgm:spPr/>
    </dgm:pt>
    <dgm:pt modelId="{2A3EA2E0-2D7E-4780-B0F8-3AC8824B92D7}" type="pres">
      <dgm:prSet presAssocID="{9E9DBD3E-3EA4-4C7B-8BAC-802275A98BCF}" presName="rootComposite" presStyleCnt="0"/>
      <dgm:spPr/>
    </dgm:pt>
    <dgm:pt modelId="{8D613058-7894-4A32-AE3D-8B759D0B6DDF}" type="pres">
      <dgm:prSet presAssocID="{9E9DBD3E-3EA4-4C7B-8BAC-802275A98BCF}" presName="rootText" presStyleLbl="node4" presStyleIdx="17" presStyleCnt="48">
        <dgm:presLayoutVars>
          <dgm:chPref val="3"/>
        </dgm:presLayoutVars>
      </dgm:prSet>
      <dgm:spPr/>
    </dgm:pt>
    <dgm:pt modelId="{AD353913-BFAC-4702-88EC-25B33AF1DC4E}" type="pres">
      <dgm:prSet presAssocID="{9E9DBD3E-3EA4-4C7B-8BAC-802275A98BCF}" presName="rootConnector" presStyleLbl="node4" presStyleIdx="17" presStyleCnt="48"/>
      <dgm:spPr/>
    </dgm:pt>
    <dgm:pt modelId="{4A098AD9-D185-43B3-83E1-71E0F312DFFA}" type="pres">
      <dgm:prSet presAssocID="{9E9DBD3E-3EA4-4C7B-8BAC-802275A98BCF}" presName="hierChild4" presStyleCnt="0"/>
      <dgm:spPr/>
    </dgm:pt>
    <dgm:pt modelId="{EBCB5DCB-7072-48BA-A0E6-B0848071A3DB}" type="pres">
      <dgm:prSet presAssocID="{9E9DBD3E-3EA4-4C7B-8BAC-802275A98BCF}" presName="hierChild5" presStyleCnt="0"/>
      <dgm:spPr/>
    </dgm:pt>
    <dgm:pt modelId="{28EA73A3-AF78-4116-B0B1-3013C2588925}" type="pres">
      <dgm:prSet presAssocID="{B3CECE79-7C9A-4827-BF72-3D59473D5F90}" presName="Name37" presStyleLbl="parChTrans1D4" presStyleIdx="18" presStyleCnt="48"/>
      <dgm:spPr/>
    </dgm:pt>
    <dgm:pt modelId="{D8A2EF05-765B-4F98-99F0-53DA01256E24}" type="pres">
      <dgm:prSet presAssocID="{880C0682-3B1E-49D0-B8CB-BEF6DAD34720}" presName="hierRoot2" presStyleCnt="0">
        <dgm:presLayoutVars>
          <dgm:hierBranch val="init"/>
        </dgm:presLayoutVars>
      </dgm:prSet>
      <dgm:spPr/>
    </dgm:pt>
    <dgm:pt modelId="{BD80DB31-C616-45E2-BCB4-377699BC1741}" type="pres">
      <dgm:prSet presAssocID="{880C0682-3B1E-49D0-B8CB-BEF6DAD34720}" presName="rootComposite" presStyleCnt="0"/>
      <dgm:spPr/>
    </dgm:pt>
    <dgm:pt modelId="{BBC318EF-C0D2-4E7B-BB44-9B396BE9335E}" type="pres">
      <dgm:prSet presAssocID="{880C0682-3B1E-49D0-B8CB-BEF6DAD34720}" presName="rootText" presStyleLbl="node4" presStyleIdx="18" presStyleCnt="48">
        <dgm:presLayoutVars>
          <dgm:chPref val="3"/>
        </dgm:presLayoutVars>
      </dgm:prSet>
      <dgm:spPr/>
    </dgm:pt>
    <dgm:pt modelId="{13DFF445-E047-49E7-B886-6B553B6BA093}" type="pres">
      <dgm:prSet presAssocID="{880C0682-3B1E-49D0-B8CB-BEF6DAD34720}" presName="rootConnector" presStyleLbl="node4" presStyleIdx="18" presStyleCnt="48"/>
      <dgm:spPr/>
    </dgm:pt>
    <dgm:pt modelId="{936E25DE-9158-4904-AF29-44C262FB43CD}" type="pres">
      <dgm:prSet presAssocID="{880C0682-3B1E-49D0-B8CB-BEF6DAD34720}" presName="hierChild4" presStyleCnt="0"/>
      <dgm:spPr/>
    </dgm:pt>
    <dgm:pt modelId="{26D20267-0B21-486D-8526-2286DB234460}" type="pres">
      <dgm:prSet presAssocID="{880C0682-3B1E-49D0-B8CB-BEF6DAD34720}" presName="hierChild5" presStyleCnt="0"/>
      <dgm:spPr/>
    </dgm:pt>
    <dgm:pt modelId="{96AD742F-5235-4EF9-AFF7-E31EB134612B}" type="pres">
      <dgm:prSet presAssocID="{C5077A17-68AA-4008-B1BB-135438889964}" presName="hierChild5" presStyleCnt="0"/>
      <dgm:spPr/>
    </dgm:pt>
    <dgm:pt modelId="{79698727-D889-4ABD-91B7-11570ACDDED5}" type="pres">
      <dgm:prSet presAssocID="{6E96A19D-D297-4ACA-AB09-F407737E38C8}" presName="hierChild5" presStyleCnt="0"/>
      <dgm:spPr/>
    </dgm:pt>
    <dgm:pt modelId="{0A5E450E-F62C-4577-AB06-EC65FF82344F}" type="pres">
      <dgm:prSet presAssocID="{406EA139-9FE9-4DF8-A11B-4B9E3796EA1F}" presName="Name37" presStyleLbl="parChTrans1D3" presStyleIdx="3" presStyleCnt="5"/>
      <dgm:spPr/>
    </dgm:pt>
    <dgm:pt modelId="{7ADA420D-FFDB-4345-8456-3752CB943454}" type="pres">
      <dgm:prSet presAssocID="{3C79198D-C94B-47C6-97F7-609AD9150E73}" presName="hierRoot2" presStyleCnt="0">
        <dgm:presLayoutVars>
          <dgm:hierBranch val="init"/>
        </dgm:presLayoutVars>
      </dgm:prSet>
      <dgm:spPr/>
    </dgm:pt>
    <dgm:pt modelId="{C2BC3EEB-4496-4782-A53E-5F82EE951BCE}" type="pres">
      <dgm:prSet presAssocID="{3C79198D-C94B-47C6-97F7-609AD9150E73}" presName="rootComposite" presStyleCnt="0"/>
      <dgm:spPr/>
    </dgm:pt>
    <dgm:pt modelId="{A2BCE494-9B15-4B27-A3A5-64C89CB69183}" type="pres">
      <dgm:prSet presAssocID="{3C79198D-C94B-47C6-97F7-609AD9150E73}" presName="rootText" presStyleLbl="node3" presStyleIdx="3" presStyleCnt="5">
        <dgm:presLayoutVars>
          <dgm:chPref val="3"/>
        </dgm:presLayoutVars>
      </dgm:prSet>
      <dgm:spPr/>
    </dgm:pt>
    <dgm:pt modelId="{BE12B7D7-94FF-4FA0-B816-5F82DE2EAE80}" type="pres">
      <dgm:prSet presAssocID="{3C79198D-C94B-47C6-97F7-609AD9150E73}" presName="rootConnector" presStyleLbl="node3" presStyleIdx="3" presStyleCnt="5"/>
      <dgm:spPr/>
    </dgm:pt>
    <dgm:pt modelId="{188F26F2-7BF7-4141-85A0-24DD064A9E8D}" type="pres">
      <dgm:prSet presAssocID="{3C79198D-C94B-47C6-97F7-609AD9150E73}" presName="hierChild4" presStyleCnt="0"/>
      <dgm:spPr/>
    </dgm:pt>
    <dgm:pt modelId="{3C18708E-B643-4441-9083-62259DFC6295}" type="pres">
      <dgm:prSet presAssocID="{1D921401-2FA2-4064-B6F4-09B7A1E4EAE6}" presName="Name37" presStyleLbl="parChTrans1D4" presStyleIdx="19" presStyleCnt="48"/>
      <dgm:spPr/>
    </dgm:pt>
    <dgm:pt modelId="{DADA4CA4-79A7-4D83-9F09-AB33B7673A17}" type="pres">
      <dgm:prSet presAssocID="{A4D3C272-108E-4552-B451-7116DD8FB616}" presName="hierRoot2" presStyleCnt="0">
        <dgm:presLayoutVars>
          <dgm:hierBranch val="init"/>
        </dgm:presLayoutVars>
      </dgm:prSet>
      <dgm:spPr/>
    </dgm:pt>
    <dgm:pt modelId="{F44556F8-9544-4802-8B04-2754471FA10F}" type="pres">
      <dgm:prSet presAssocID="{A4D3C272-108E-4552-B451-7116DD8FB616}" presName="rootComposite" presStyleCnt="0"/>
      <dgm:spPr/>
    </dgm:pt>
    <dgm:pt modelId="{739C4A60-C5D7-40CC-999C-FD7F2FF551E7}" type="pres">
      <dgm:prSet presAssocID="{A4D3C272-108E-4552-B451-7116DD8FB616}" presName="rootText" presStyleLbl="node4" presStyleIdx="19" presStyleCnt="48">
        <dgm:presLayoutVars>
          <dgm:chPref val="3"/>
        </dgm:presLayoutVars>
      </dgm:prSet>
      <dgm:spPr/>
    </dgm:pt>
    <dgm:pt modelId="{7F4A0E12-E1B9-4634-A503-6EA9BB2D0B2B}" type="pres">
      <dgm:prSet presAssocID="{A4D3C272-108E-4552-B451-7116DD8FB616}" presName="rootConnector" presStyleLbl="node4" presStyleIdx="19" presStyleCnt="48"/>
      <dgm:spPr/>
    </dgm:pt>
    <dgm:pt modelId="{6D0A1251-8C7A-47F0-8FAD-25972F804AE6}" type="pres">
      <dgm:prSet presAssocID="{A4D3C272-108E-4552-B451-7116DD8FB616}" presName="hierChild4" presStyleCnt="0"/>
      <dgm:spPr/>
    </dgm:pt>
    <dgm:pt modelId="{D9DAE6C7-E18B-4ACE-87BE-AE2801FF138C}" type="pres">
      <dgm:prSet presAssocID="{F5B250A1-D95B-4A78-A300-35026ABE0CC1}" presName="Name37" presStyleLbl="parChTrans1D4" presStyleIdx="20" presStyleCnt="48"/>
      <dgm:spPr/>
    </dgm:pt>
    <dgm:pt modelId="{F845FA4E-A04E-4157-8AB6-2D7F90FB8285}" type="pres">
      <dgm:prSet presAssocID="{2858E3A5-05A7-4FC6-B9B6-424E018B462E}" presName="hierRoot2" presStyleCnt="0">
        <dgm:presLayoutVars>
          <dgm:hierBranch val="init"/>
        </dgm:presLayoutVars>
      </dgm:prSet>
      <dgm:spPr/>
    </dgm:pt>
    <dgm:pt modelId="{B19C096C-4E1D-47FF-996F-53C253296D20}" type="pres">
      <dgm:prSet presAssocID="{2858E3A5-05A7-4FC6-B9B6-424E018B462E}" presName="rootComposite" presStyleCnt="0"/>
      <dgm:spPr/>
    </dgm:pt>
    <dgm:pt modelId="{C869B7FE-7222-438C-8170-4441ABBB6FFE}" type="pres">
      <dgm:prSet presAssocID="{2858E3A5-05A7-4FC6-B9B6-424E018B462E}" presName="rootText" presStyleLbl="node4" presStyleIdx="20" presStyleCnt="48">
        <dgm:presLayoutVars>
          <dgm:chPref val="3"/>
        </dgm:presLayoutVars>
      </dgm:prSet>
      <dgm:spPr/>
    </dgm:pt>
    <dgm:pt modelId="{9B93B3C9-07DC-4B18-8122-0466D625DCE4}" type="pres">
      <dgm:prSet presAssocID="{2858E3A5-05A7-4FC6-B9B6-424E018B462E}" presName="rootConnector" presStyleLbl="node4" presStyleIdx="20" presStyleCnt="48"/>
      <dgm:spPr/>
    </dgm:pt>
    <dgm:pt modelId="{FAB49F50-65EF-4CC1-88CD-0E266015BCF9}" type="pres">
      <dgm:prSet presAssocID="{2858E3A5-05A7-4FC6-B9B6-424E018B462E}" presName="hierChild4" presStyleCnt="0"/>
      <dgm:spPr/>
    </dgm:pt>
    <dgm:pt modelId="{B0715CCA-1045-4A28-A624-7F1C427ECBEB}" type="pres">
      <dgm:prSet presAssocID="{2858E3A5-05A7-4FC6-B9B6-424E018B462E}" presName="hierChild5" presStyleCnt="0"/>
      <dgm:spPr/>
    </dgm:pt>
    <dgm:pt modelId="{7F22A176-FE5A-499E-920F-FF61C583220F}" type="pres">
      <dgm:prSet presAssocID="{98029F64-EB1B-4347-8E1F-8FAE87AB1638}" presName="Name37" presStyleLbl="parChTrans1D4" presStyleIdx="21" presStyleCnt="48"/>
      <dgm:spPr/>
    </dgm:pt>
    <dgm:pt modelId="{E2186778-83B4-4DD0-891F-82417C789E4B}" type="pres">
      <dgm:prSet presAssocID="{D817C521-A2A1-4BDF-9893-1D7059D554EF}" presName="hierRoot2" presStyleCnt="0">
        <dgm:presLayoutVars>
          <dgm:hierBranch val="init"/>
        </dgm:presLayoutVars>
      </dgm:prSet>
      <dgm:spPr/>
    </dgm:pt>
    <dgm:pt modelId="{CC4CFE71-946C-408B-A243-40E06BC888A8}" type="pres">
      <dgm:prSet presAssocID="{D817C521-A2A1-4BDF-9893-1D7059D554EF}" presName="rootComposite" presStyleCnt="0"/>
      <dgm:spPr/>
    </dgm:pt>
    <dgm:pt modelId="{F797E817-648D-470D-9D2C-07D84D3FAA21}" type="pres">
      <dgm:prSet presAssocID="{D817C521-A2A1-4BDF-9893-1D7059D554EF}" presName="rootText" presStyleLbl="node4" presStyleIdx="21" presStyleCnt="48">
        <dgm:presLayoutVars>
          <dgm:chPref val="3"/>
        </dgm:presLayoutVars>
      </dgm:prSet>
      <dgm:spPr/>
    </dgm:pt>
    <dgm:pt modelId="{6C8747EE-4792-4A08-B0A4-08CC3512A954}" type="pres">
      <dgm:prSet presAssocID="{D817C521-A2A1-4BDF-9893-1D7059D554EF}" presName="rootConnector" presStyleLbl="node4" presStyleIdx="21" presStyleCnt="48"/>
      <dgm:spPr/>
    </dgm:pt>
    <dgm:pt modelId="{9B211A38-BD5D-4443-B496-602A5A43358C}" type="pres">
      <dgm:prSet presAssocID="{D817C521-A2A1-4BDF-9893-1D7059D554EF}" presName="hierChild4" presStyleCnt="0"/>
      <dgm:spPr/>
    </dgm:pt>
    <dgm:pt modelId="{54F2FC3A-B009-442A-AC5C-95088237C421}" type="pres">
      <dgm:prSet presAssocID="{D817C521-A2A1-4BDF-9893-1D7059D554EF}" presName="hierChild5" presStyleCnt="0"/>
      <dgm:spPr/>
    </dgm:pt>
    <dgm:pt modelId="{F5920450-A837-4BCF-84FC-B8E099B61A9D}" type="pres">
      <dgm:prSet presAssocID="{A4D3C272-108E-4552-B451-7116DD8FB616}" presName="hierChild5" presStyleCnt="0"/>
      <dgm:spPr/>
    </dgm:pt>
    <dgm:pt modelId="{658A1BD8-E66C-4E37-A460-607698E3C99F}" type="pres">
      <dgm:prSet presAssocID="{3C79198D-C94B-47C6-97F7-609AD9150E73}" presName="hierChild5" presStyleCnt="0"/>
      <dgm:spPr/>
    </dgm:pt>
    <dgm:pt modelId="{5A97A8E1-1663-419A-8EBE-B52FC32372BA}" type="pres">
      <dgm:prSet presAssocID="{ABCB8E02-9FCE-4A9A-B202-1A96DBED5F10}" presName="Name37" presStyleLbl="parChTrans1D3" presStyleIdx="4" presStyleCnt="5"/>
      <dgm:spPr/>
    </dgm:pt>
    <dgm:pt modelId="{01183ADB-D28E-45D9-BB6A-6D27F176FCA6}" type="pres">
      <dgm:prSet presAssocID="{7637AD32-8E0B-4EAB-928A-DAA35407D69D}" presName="hierRoot2" presStyleCnt="0">
        <dgm:presLayoutVars>
          <dgm:hierBranch val="init"/>
        </dgm:presLayoutVars>
      </dgm:prSet>
      <dgm:spPr/>
    </dgm:pt>
    <dgm:pt modelId="{272000AE-450E-4412-BCE7-152CA5E49DFA}" type="pres">
      <dgm:prSet presAssocID="{7637AD32-8E0B-4EAB-928A-DAA35407D69D}" presName="rootComposite" presStyleCnt="0"/>
      <dgm:spPr/>
    </dgm:pt>
    <dgm:pt modelId="{3DB83926-72A8-4A83-AEE5-BD4F6277C770}" type="pres">
      <dgm:prSet presAssocID="{7637AD32-8E0B-4EAB-928A-DAA35407D69D}" presName="rootText" presStyleLbl="node3" presStyleIdx="4" presStyleCnt="5">
        <dgm:presLayoutVars>
          <dgm:chPref val="3"/>
        </dgm:presLayoutVars>
      </dgm:prSet>
      <dgm:spPr/>
    </dgm:pt>
    <dgm:pt modelId="{C4A644EE-DDEA-404E-B2E0-C22B63A1B270}" type="pres">
      <dgm:prSet presAssocID="{7637AD32-8E0B-4EAB-928A-DAA35407D69D}" presName="rootConnector" presStyleLbl="node3" presStyleIdx="4" presStyleCnt="5"/>
      <dgm:spPr/>
    </dgm:pt>
    <dgm:pt modelId="{EA2C8938-1A3F-42C7-A307-095D1F536D0B}" type="pres">
      <dgm:prSet presAssocID="{7637AD32-8E0B-4EAB-928A-DAA35407D69D}" presName="hierChild4" presStyleCnt="0"/>
      <dgm:spPr/>
    </dgm:pt>
    <dgm:pt modelId="{399972D3-E3AE-4507-A093-F7658D80F1EF}" type="pres">
      <dgm:prSet presAssocID="{21D86872-90DB-4D03-950D-C4964436CDB2}" presName="Name37" presStyleLbl="parChTrans1D4" presStyleIdx="22" presStyleCnt="48"/>
      <dgm:spPr/>
    </dgm:pt>
    <dgm:pt modelId="{1FA31F26-84A7-442A-ABD3-87BDC1B6C65B}" type="pres">
      <dgm:prSet presAssocID="{FEE5C76E-E207-450A-8035-552EE63D2108}" presName="hierRoot2" presStyleCnt="0">
        <dgm:presLayoutVars>
          <dgm:hierBranch val="init"/>
        </dgm:presLayoutVars>
      </dgm:prSet>
      <dgm:spPr/>
    </dgm:pt>
    <dgm:pt modelId="{B8A60F0D-2781-4DDF-B065-387DC54883BD}" type="pres">
      <dgm:prSet presAssocID="{FEE5C76E-E207-450A-8035-552EE63D2108}" presName="rootComposite" presStyleCnt="0"/>
      <dgm:spPr/>
    </dgm:pt>
    <dgm:pt modelId="{99A7D619-01B4-4D2F-88FE-264B9EBCD223}" type="pres">
      <dgm:prSet presAssocID="{FEE5C76E-E207-450A-8035-552EE63D2108}" presName="rootText" presStyleLbl="node4" presStyleIdx="22" presStyleCnt="48">
        <dgm:presLayoutVars>
          <dgm:chPref val="3"/>
        </dgm:presLayoutVars>
      </dgm:prSet>
      <dgm:spPr/>
    </dgm:pt>
    <dgm:pt modelId="{E863757D-27AB-45C1-9859-7A5E3EFFE000}" type="pres">
      <dgm:prSet presAssocID="{FEE5C76E-E207-450A-8035-552EE63D2108}" presName="rootConnector" presStyleLbl="node4" presStyleIdx="22" presStyleCnt="48"/>
      <dgm:spPr/>
    </dgm:pt>
    <dgm:pt modelId="{06451799-A9F5-4C10-B91F-7A06B292CC75}" type="pres">
      <dgm:prSet presAssocID="{FEE5C76E-E207-450A-8035-552EE63D2108}" presName="hierChild4" presStyleCnt="0"/>
      <dgm:spPr/>
    </dgm:pt>
    <dgm:pt modelId="{E3DFCB4C-43D2-48A9-A249-4A2195B4ABFF}" type="pres">
      <dgm:prSet presAssocID="{DCD39CC9-F81B-4AF3-9E62-06C6D68A875A}" presName="Name37" presStyleLbl="parChTrans1D4" presStyleIdx="23" presStyleCnt="48"/>
      <dgm:spPr/>
    </dgm:pt>
    <dgm:pt modelId="{E35575A6-ED7A-47FB-83E5-6886CF8648C8}" type="pres">
      <dgm:prSet presAssocID="{C6642EDB-3DDA-4FFD-8CE3-3125BC3894ED}" presName="hierRoot2" presStyleCnt="0">
        <dgm:presLayoutVars>
          <dgm:hierBranch val="init"/>
        </dgm:presLayoutVars>
      </dgm:prSet>
      <dgm:spPr/>
    </dgm:pt>
    <dgm:pt modelId="{4FE854BD-AD10-4BE0-A5BA-8F50093B5F8B}" type="pres">
      <dgm:prSet presAssocID="{C6642EDB-3DDA-4FFD-8CE3-3125BC3894ED}" presName="rootComposite" presStyleCnt="0"/>
      <dgm:spPr/>
    </dgm:pt>
    <dgm:pt modelId="{3ACD5A4F-2518-4E0C-9BF7-B072F335F0E5}" type="pres">
      <dgm:prSet presAssocID="{C6642EDB-3DDA-4FFD-8CE3-3125BC3894ED}" presName="rootText" presStyleLbl="node4" presStyleIdx="23" presStyleCnt="48">
        <dgm:presLayoutVars>
          <dgm:chPref val="3"/>
        </dgm:presLayoutVars>
      </dgm:prSet>
      <dgm:spPr/>
    </dgm:pt>
    <dgm:pt modelId="{E45A0FF1-8105-43AA-B554-05940EF0E282}" type="pres">
      <dgm:prSet presAssocID="{C6642EDB-3DDA-4FFD-8CE3-3125BC3894ED}" presName="rootConnector" presStyleLbl="node4" presStyleIdx="23" presStyleCnt="48"/>
      <dgm:spPr/>
    </dgm:pt>
    <dgm:pt modelId="{C70F6805-083D-423B-9DC9-665D67985B4A}" type="pres">
      <dgm:prSet presAssocID="{C6642EDB-3DDA-4FFD-8CE3-3125BC3894ED}" presName="hierChild4" presStyleCnt="0"/>
      <dgm:spPr/>
    </dgm:pt>
    <dgm:pt modelId="{FF17DD70-43F8-4CC1-A7DC-37AB314D91B3}" type="pres">
      <dgm:prSet presAssocID="{09108406-2FB4-4E8C-825E-5807CC4FDC7F}" presName="Name37" presStyleLbl="parChTrans1D4" presStyleIdx="24" presStyleCnt="48"/>
      <dgm:spPr/>
    </dgm:pt>
    <dgm:pt modelId="{8FDCD715-B232-4CC8-B6EE-64D714593FD4}" type="pres">
      <dgm:prSet presAssocID="{FBBAD12A-2F97-4344-948E-C21E1E2519E6}" presName="hierRoot2" presStyleCnt="0">
        <dgm:presLayoutVars>
          <dgm:hierBranch val="init"/>
        </dgm:presLayoutVars>
      </dgm:prSet>
      <dgm:spPr/>
    </dgm:pt>
    <dgm:pt modelId="{08C44BD2-C60C-4452-9A57-9DFF238B9F07}" type="pres">
      <dgm:prSet presAssocID="{FBBAD12A-2F97-4344-948E-C21E1E2519E6}" presName="rootComposite" presStyleCnt="0"/>
      <dgm:spPr/>
    </dgm:pt>
    <dgm:pt modelId="{E6E296B5-BC21-4B66-880D-9C6FB5174BF4}" type="pres">
      <dgm:prSet presAssocID="{FBBAD12A-2F97-4344-948E-C21E1E2519E6}" presName="rootText" presStyleLbl="node4" presStyleIdx="24" presStyleCnt="48">
        <dgm:presLayoutVars>
          <dgm:chPref val="3"/>
        </dgm:presLayoutVars>
      </dgm:prSet>
      <dgm:spPr/>
    </dgm:pt>
    <dgm:pt modelId="{EECA3080-B134-445B-9376-4BAF5B298EAB}" type="pres">
      <dgm:prSet presAssocID="{FBBAD12A-2F97-4344-948E-C21E1E2519E6}" presName="rootConnector" presStyleLbl="node4" presStyleIdx="24" presStyleCnt="48"/>
      <dgm:spPr/>
    </dgm:pt>
    <dgm:pt modelId="{36900BB9-D8D2-4F40-B379-82221F932CFB}" type="pres">
      <dgm:prSet presAssocID="{FBBAD12A-2F97-4344-948E-C21E1E2519E6}" presName="hierChild4" presStyleCnt="0"/>
      <dgm:spPr/>
    </dgm:pt>
    <dgm:pt modelId="{3778162F-6123-480D-A0F2-E4DB9ABF7F55}" type="pres">
      <dgm:prSet presAssocID="{FBBAD12A-2F97-4344-948E-C21E1E2519E6}" presName="hierChild5" presStyleCnt="0"/>
      <dgm:spPr/>
    </dgm:pt>
    <dgm:pt modelId="{4136A6CC-F91A-41EA-8648-68327551825A}" type="pres">
      <dgm:prSet presAssocID="{C6642EDB-3DDA-4FFD-8CE3-3125BC3894ED}" presName="hierChild5" presStyleCnt="0"/>
      <dgm:spPr/>
    </dgm:pt>
    <dgm:pt modelId="{A845C2A1-4183-4844-8824-EE1BA5AE2CD9}" type="pres">
      <dgm:prSet presAssocID="{7B3F10A4-EA84-41FA-83BB-B5DBEB9081D5}" presName="Name37" presStyleLbl="parChTrans1D4" presStyleIdx="25" presStyleCnt="48"/>
      <dgm:spPr/>
    </dgm:pt>
    <dgm:pt modelId="{BEB0F9FD-9C6E-4567-9E4B-9705A4D38B64}" type="pres">
      <dgm:prSet presAssocID="{C6AD9855-5972-444C-81D4-2C6BE6F89944}" presName="hierRoot2" presStyleCnt="0">
        <dgm:presLayoutVars>
          <dgm:hierBranch val="init"/>
        </dgm:presLayoutVars>
      </dgm:prSet>
      <dgm:spPr/>
    </dgm:pt>
    <dgm:pt modelId="{A0049EE8-4FC5-44FA-BFCD-9ED71F14D6FE}" type="pres">
      <dgm:prSet presAssocID="{C6AD9855-5972-444C-81D4-2C6BE6F89944}" presName="rootComposite" presStyleCnt="0"/>
      <dgm:spPr/>
    </dgm:pt>
    <dgm:pt modelId="{288D5121-34A4-4337-8F70-AF2392A61451}" type="pres">
      <dgm:prSet presAssocID="{C6AD9855-5972-444C-81D4-2C6BE6F89944}" presName="rootText" presStyleLbl="node4" presStyleIdx="25" presStyleCnt="48">
        <dgm:presLayoutVars>
          <dgm:chPref val="3"/>
        </dgm:presLayoutVars>
      </dgm:prSet>
      <dgm:spPr/>
    </dgm:pt>
    <dgm:pt modelId="{EDB2080D-3864-457D-9C84-5CD7AC0FF559}" type="pres">
      <dgm:prSet presAssocID="{C6AD9855-5972-444C-81D4-2C6BE6F89944}" presName="rootConnector" presStyleLbl="node4" presStyleIdx="25" presStyleCnt="48"/>
      <dgm:spPr/>
    </dgm:pt>
    <dgm:pt modelId="{C0A44255-C357-4D66-BDDE-C4194461F8E7}" type="pres">
      <dgm:prSet presAssocID="{C6AD9855-5972-444C-81D4-2C6BE6F89944}" presName="hierChild4" presStyleCnt="0"/>
      <dgm:spPr/>
    </dgm:pt>
    <dgm:pt modelId="{187A95A7-DC56-4E1B-B1F7-51E517A924D3}" type="pres">
      <dgm:prSet presAssocID="{4D8E3405-ABE0-42FF-989C-37338390857D}" presName="Name37" presStyleLbl="parChTrans1D4" presStyleIdx="26" presStyleCnt="48"/>
      <dgm:spPr/>
    </dgm:pt>
    <dgm:pt modelId="{A13E5550-1DD9-4A09-8635-CA63729958EE}" type="pres">
      <dgm:prSet presAssocID="{9EECA9EE-E062-48DB-BA4E-81A4CE583F9A}" presName="hierRoot2" presStyleCnt="0">
        <dgm:presLayoutVars>
          <dgm:hierBranch val="init"/>
        </dgm:presLayoutVars>
      </dgm:prSet>
      <dgm:spPr/>
    </dgm:pt>
    <dgm:pt modelId="{A1E1551A-4C87-4653-A583-50FA72DBCA56}" type="pres">
      <dgm:prSet presAssocID="{9EECA9EE-E062-48DB-BA4E-81A4CE583F9A}" presName="rootComposite" presStyleCnt="0"/>
      <dgm:spPr/>
    </dgm:pt>
    <dgm:pt modelId="{71C0D460-5693-49E5-9009-2FD857F1DC39}" type="pres">
      <dgm:prSet presAssocID="{9EECA9EE-E062-48DB-BA4E-81A4CE583F9A}" presName="rootText" presStyleLbl="node4" presStyleIdx="26" presStyleCnt="48">
        <dgm:presLayoutVars>
          <dgm:chPref val="3"/>
        </dgm:presLayoutVars>
      </dgm:prSet>
      <dgm:spPr/>
    </dgm:pt>
    <dgm:pt modelId="{B3D38DBB-E135-4D8A-8B7F-801E2F6317A4}" type="pres">
      <dgm:prSet presAssocID="{9EECA9EE-E062-48DB-BA4E-81A4CE583F9A}" presName="rootConnector" presStyleLbl="node4" presStyleIdx="26" presStyleCnt="48"/>
      <dgm:spPr/>
    </dgm:pt>
    <dgm:pt modelId="{C58604C6-DE4E-47B8-A9CE-C0930B4D67B9}" type="pres">
      <dgm:prSet presAssocID="{9EECA9EE-E062-48DB-BA4E-81A4CE583F9A}" presName="hierChild4" presStyleCnt="0"/>
      <dgm:spPr/>
    </dgm:pt>
    <dgm:pt modelId="{07CA281F-0700-4406-B8F9-96F589F4AFAD}" type="pres">
      <dgm:prSet presAssocID="{9EECA9EE-E062-48DB-BA4E-81A4CE583F9A}" presName="hierChild5" presStyleCnt="0"/>
      <dgm:spPr/>
    </dgm:pt>
    <dgm:pt modelId="{DE9B6EB3-C8A9-4B50-8097-676C059B64A8}" type="pres">
      <dgm:prSet presAssocID="{C6AD9855-5972-444C-81D4-2C6BE6F89944}" presName="hierChild5" presStyleCnt="0"/>
      <dgm:spPr/>
    </dgm:pt>
    <dgm:pt modelId="{94272DF9-502B-41AE-B5D2-12B310F15BF0}" type="pres">
      <dgm:prSet presAssocID="{FEE5C76E-E207-450A-8035-552EE63D2108}" presName="hierChild5" presStyleCnt="0"/>
      <dgm:spPr/>
    </dgm:pt>
    <dgm:pt modelId="{C77BBE37-75D6-45FF-B855-1A120A88A76E}" type="pres">
      <dgm:prSet presAssocID="{11A85A95-8770-4A59-9F0F-2297CF497905}" presName="Name37" presStyleLbl="parChTrans1D4" presStyleIdx="27" presStyleCnt="48"/>
      <dgm:spPr/>
    </dgm:pt>
    <dgm:pt modelId="{33016B6E-2D36-4049-AF28-22D2C4724835}" type="pres">
      <dgm:prSet presAssocID="{55C96AED-059F-4E3C-B49D-586DF6B21763}" presName="hierRoot2" presStyleCnt="0">
        <dgm:presLayoutVars>
          <dgm:hierBranch val="init"/>
        </dgm:presLayoutVars>
      </dgm:prSet>
      <dgm:spPr/>
    </dgm:pt>
    <dgm:pt modelId="{DE84A21D-0D19-4BF1-89CB-74836E830E96}" type="pres">
      <dgm:prSet presAssocID="{55C96AED-059F-4E3C-B49D-586DF6B21763}" presName="rootComposite" presStyleCnt="0"/>
      <dgm:spPr/>
    </dgm:pt>
    <dgm:pt modelId="{AFA96110-C324-4D55-AB6E-5FE079FBD28F}" type="pres">
      <dgm:prSet presAssocID="{55C96AED-059F-4E3C-B49D-586DF6B21763}" presName="rootText" presStyleLbl="node4" presStyleIdx="27" presStyleCnt="48">
        <dgm:presLayoutVars>
          <dgm:chPref val="3"/>
        </dgm:presLayoutVars>
      </dgm:prSet>
      <dgm:spPr/>
    </dgm:pt>
    <dgm:pt modelId="{2201D515-58DC-485E-BFF1-1DC6EA4B3E34}" type="pres">
      <dgm:prSet presAssocID="{55C96AED-059F-4E3C-B49D-586DF6B21763}" presName="rootConnector" presStyleLbl="node4" presStyleIdx="27" presStyleCnt="48"/>
      <dgm:spPr/>
    </dgm:pt>
    <dgm:pt modelId="{538EFE1D-4992-4F52-BC95-8B17B6540598}" type="pres">
      <dgm:prSet presAssocID="{55C96AED-059F-4E3C-B49D-586DF6B21763}" presName="hierChild4" presStyleCnt="0"/>
      <dgm:spPr/>
    </dgm:pt>
    <dgm:pt modelId="{32E9001E-C857-4688-A749-509D6E3D471F}" type="pres">
      <dgm:prSet presAssocID="{17F373A1-7C1F-448A-8981-59DB1C0A34B5}" presName="Name37" presStyleLbl="parChTrans1D4" presStyleIdx="28" presStyleCnt="48"/>
      <dgm:spPr/>
    </dgm:pt>
    <dgm:pt modelId="{C26111A8-59FD-4FBA-87B5-29CBB28E23A0}" type="pres">
      <dgm:prSet presAssocID="{E333D516-91D0-4B0B-B901-7707F7EBD237}" presName="hierRoot2" presStyleCnt="0">
        <dgm:presLayoutVars>
          <dgm:hierBranch val="init"/>
        </dgm:presLayoutVars>
      </dgm:prSet>
      <dgm:spPr/>
    </dgm:pt>
    <dgm:pt modelId="{9CECE1E0-E6D2-4C20-9475-84B4EA879BC8}" type="pres">
      <dgm:prSet presAssocID="{E333D516-91D0-4B0B-B901-7707F7EBD237}" presName="rootComposite" presStyleCnt="0"/>
      <dgm:spPr/>
    </dgm:pt>
    <dgm:pt modelId="{88098767-F4C3-4B78-8B99-5F36E2B3B899}" type="pres">
      <dgm:prSet presAssocID="{E333D516-91D0-4B0B-B901-7707F7EBD237}" presName="rootText" presStyleLbl="node4" presStyleIdx="28" presStyleCnt="48">
        <dgm:presLayoutVars>
          <dgm:chPref val="3"/>
        </dgm:presLayoutVars>
      </dgm:prSet>
      <dgm:spPr/>
    </dgm:pt>
    <dgm:pt modelId="{54EF1A66-DC62-433A-B0C6-0876A6754033}" type="pres">
      <dgm:prSet presAssocID="{E333D516-91D0-4B0B-B901-7707F7EBD237}" presName="rootConnector" presStyleLbl="node4" presStyleIdx="28" presStyleCnt="48"/>
      <dgm:spPr/>
    </dgm:pt>
    <dgm:pt modelId="{E42A29BE-C580-4CC9-90C2-E654E764E61B}" type="pres">
      <dgm:prSet presAssocID="{E333D516-91D0-4B0B-B901-7707F7EBD237}" presName="hierChild4" presStyleCnt="0"/>
      <dgm:spPr/>
    </dgm:pt>
    <dgm:pt modelId="{FB88B867-2415-45B0-B9F4-31501D91566F}" type="pres">
      <dgm:prSet presAssocID="{171AF3C8-BA54-46BE-A9AE-0670E0B5B813}" presName="Name37" presStyleLbl="parChTrans1D4" presStyleIdx="29" presStyleCnt="48"/>
      <dgm:spPr/>
    </dgm:pt>
    <dgm:pt modelId="{DF333DD9-B64B-4A33-AB83-937A4F8644C2}" type="pres">
      <dgm:prSet presAssocID="{72F6FF0A-6F57-497E-B89A-66C2BE632BCC}" presName="hierRoot2" presStyleCnt="0">
        <dgm:presLayoutVars>
          <dgm:hierBranch val="init"/>
        </dgm:presLayoutVars>
      </dgm:prSet>
      <dgm:spPr/>
    </dgm:pt>
    <dgm:pt modelId="{AA7A1AC8-D008-4ED1-B15B-5679A1534A08}" type="pres">
      <dgm:prSet presAssocID="{72F6FF0A-6F57-497E-B89A-66C2BE632BCC}" presName="rootComposite" presStyleCnt="0"/>
      <dgm:spPr/>
    </dgm:pt>
    <dgm:pt modelId="{751688AC-3CEB-4997-9B1F-FD9E2A63CCFE}" type="pres">
      <dgm:prSet presAssocID="{72F6FF0A-6F57-497E-B89A-66C2BE632BCC}" presName="rootText" presStyleLbl="node4" presStyleIdx="29" presStyleCnt="48">
        <dgm:presLayoutVars>
          <dgm:chPref val="3"/>
        </dgm:presLayoutVars>
      </dgm:prSet>
      <dgm:spPr/>
    </dgm:pt>
    <dgm:pt modelId="{8408474F-441C-432D-AF24-B9C08322BD5F}" type="pres">
      <dgm:prSet presAssocID="{72F6FF0A-6F57-497E-B89A-66C2BE632BCC}" presName="rootConnector" presStyleLbl="node4" presStyleIdx="29" presStyleCnt="48"/>
      <dgm:spPr/>
    </dgm:pt>
    <dgm:pt modelId="{B6ACA63E-60DF-405B-A781-B45AB2AC0318}" type="pres">
      <dgm:prSet presAssocID="{72F6FF0A-6F57-497E-B89A-66C2BE632BCC}" presName="hierChild4" presStyleCnt="0"/>
      <dgm:spPr/>
    </dgm:pt>
    <dgm:pt modelId="{CD3A6B01-63AE-4073-9B24-C1E57AE15DBF}" type="pres">
      <dgm:prSet presAssocID="{72F6FF0A-6F57-497E-B89A-66C2BE632BCC}" presName="hierChild5" presStyleCnt="0"/>
      <dgm:spPr/>
    </dgm:pt>
    <dgm:pt modelId="{BCC76127-651C-4F52-A6EE-694ABA02B3E1}" type="pres">
      <dgm:prSet presAssocID="{E333D516-91D0-4B0B-B901-7707F7EBD237}" presName="hierChild5" presStyleCnt="0"/>
      <dgm:spPr/>
    </dgm:pt>
    <dgm:pt modelId="{487B09C5-4CBD-4A77-8CAD-F35DCDDFF755}" type="pres">
      <dgm:prSet presAssocID="{FCCA3303-65FE-448E-BAC6-2544938C82A4}" presName="Name37" presStyleLbl="parChTrans1D4" presStyleIdx="30" presStyleCnt="48"/>
      <dgm:spPr/>
    </dgm:pt>
    <dgm:pt modelId="{3FF3402A-D484-4015-B480-07CDC1AE2DBD}" type="pres">
      <dgm:prSet presAssocID="{8E776ACC-8713-4A60-A2F0-5307C749A630}" presName="hierRoot2" presStyleCnt="0">
        <dgm:presLayoutVars>
          <dgm:hierBranch val="init"/>
        </dgm:presLayoutVars>
      </dgm:prSet>
      <dgm:spPr/>
    </dgm:pt>
    <dgm:pt modelId="{C8E34A86-7ADF-47EA-9453-28C39EF59CCE}" type="pres">
      <dgm:prSet presAssocID="{8E776ACC-8713-4A60-A2F0-5307C749A630}" presName="rootComposite" presStyleCnt="0"/>
      <dgm:spPr/>
    </dgm:pt>
    <dgm:pt modelId="{429ADC56-4763-44F0-BC82-FF0874F633AE}" type="pres">
      <dgm:prSet presAssocID="{8E776ACC-8713-4A60-A2F0-5307C749A630}" presName="rootText" presStyleLbl="node4" presStyleIdx="30" presStyleCnt="48">
        <dgm:presLayoutVars>
          <dgm:chPref val="3"/>
        </dgm:presLayoutVars>
      </dgm:prSet>
      <dgm:spPr/>
    </dgm:pt>
    <dgm:pt modelId="{D0DE0EC9-ABCB-4EB7-A2F2-3EBFE08DD667}" type="pres">
      <dgm:prSet presAssocID="{8E776ACC-8713-4A60-A2F0-5307C749A630}" presName="rootConnector" presStyleLbl="node4" presStyleIdx="30" presStyleCnt="48"/>
      <dgm:spPr/>
    </dgm:pt>
    <dgm:pt modelId="{A9A57B91-3ECA-436B-9D3A-F3AA1F72F5A1}" type="pres">
      <dgm:prSet presAssocID="{8E776ACC-8713-4A60-A2F0-5307C749A630}" presName="hierChild4" presStyleCnt="0"/>
      <dgm:spPr/>
    </dgm:pt>
    <dgm:pt modelId="{D3854FA0-EE6E-4F3A-8F74-DEBA2C7CDCCB}" type="pres">
      <dgm:prSet presAssocID="{8E776ACC-8713-4A60-A2F0-5307C749A630}" presName="hierChild5" presStyleCnt="0"/>
      <dgm:spPr/>
    </dgm:pt>
    <dgm:pt modelId="{6112C7DB-BD9F-4394-92F4-AF268D1D6879}" type="pres">
      <dgm:prSet presAssocID="{F3ED0ECE-E0CE-47BC-892C-9F28A8E8BC3C}" presName="Name37" presStyleLbl="parChTrans1D4" presStyleIdx="31" presStyleCnt="48"/>
      <dgm:spPr/>
    </dgm:pt>
    <dgm:pt modelId="{3ED44842-C78A-4AA3-9B4D-9156489FEEDD}" type="pres">
      <dgm:prSet presAssocID="{3DC7555E-B380-4EDF-832D-591F886B5A92}" presName="hierRoot2" presStyleCnt="0">
        <dgm:presLayoutVars>
          <dgm:hierBranch val="init"/>
        </dgm:presLayoutVars>
      </dgm:prSet>
      <dgm:spPr/>
    </dgm:pt>
    <dgm:pt modelId="{0A47CC48-5408-47E4-877B-425388C598AB}" type="pres">
      <dgm:prSet presAssocID="{3DC7555E-B380-4EDF-832D-591F886B5A92}" presName="rootComposite" presStyleCnt="0"/>
      <dgm:spPr/>
    </dgm:pt>
    <dgm:pt modelId="{3FABABBF-E38C-47A9-A8C5-6ACCDDA10A23}" type="pres">
      <dgm:prSet presAssocID="{3DC7555E-B380-4EDF-832D-591F886B5A92}" presName="rootText" presStyleLbl="node4" presStyleIdx="31" presStyleCnt="48">
        <dgm:presLayoutVars>
          <dgm:chPref val="3"/>
        </dgm:presLayoutVars>
      </dgm:prSet>
      <dgm:spPr/>
    </dgm:pt>
    <dgm:pt modelId="{506EDDA7-4A19-44CA-AF41-64B54C575ADD}" type="pres">
      <dgm:prSet presAssocID="{3DC7555E-B380-4EDF-832D-591F886B5A92}" presName="rootConnector" presStyleLbl="node4" presStyleIdx="31" presStyleCnt="48"/>
      <dgm:spPr/>
    </dgm:pt>
    <dgm:pt modelId="{7746605D-5515-464C-A504-9E5B4BB67EDB}" type="pres">
      <dgm:prSet presAssocID="{3DC7555E-B380-4EDF-832D-591F886B5A92}" presName="hierChild4" presStyleCnt="0"/>
      <dgm:spPr/>
    </dgm:pt>
    <dgm:pt modelId="{704A76BE-8C2C-466C-89F6-00345E8416A7}" type="pres">
      <dgm:prSet presAssocID="{3DC7555E-B380-4EDF-832D-591F886B5A92}" presName="hierChild5" presStyleCnt="0"/>
      <dgm:spPr/>
    </dgm:pt>
    <dgm:pt modelId="{46FC2B70-5691-4423-8450-6D2056DBB270}" type="pres">
      <dgm:prSet presAssocID="{55C96AED-059F-4E3C-B49D-586DF6B21763}" presName="hierChild5" presStyleCnt="0"/>
      <dgm:spPr/>
    </dgm:pt>
    <dgm:pt modelId="{990AE4C4-3186-49ED-B670-6BE785647C6F}" type="pres">
      <dgm:prSet presAssocID="{FEC0F5B2-83DD-43AC-83A4-8D4EF79FA8EB}" presName="Name37" presStyleLbl="parChTrans1D4" presStyleIdx="32" presStyleCnt="48"/>
      <dgm:spPr/>
    </dgm:pt>
    <dgm:pt modelId="{C0705494-7819-481B-808B-85C9F19CBA18}" type="pres">
      <dgm:prSet presAssocID="{CAE43466-81F4-48FA-8F7D-163F3AED48F3}" presName="hierRoot2" presStyleCnt="0">
        <dgm:presLayoutVars>
          <dgm:hierBranch val="init"/>
        </dgm:presLayoutVars>
      </dgm:prSet>
      <dgm:spPr/>
    </dgm:pt>
    <dgm:pt modelId="{1260A6C3-8FB9-480B-890E-DE823F224286}" type="pres">
      <dgm:prSet presAssocID="{CAE43466-81F4-48FA-8F7D-163F3AED48F3}" presName="rootComposite" presStyleCnt="0"/>
      <dgm:spPr/>
    </dgm:pt>
    <dgm:pt modelId="{819FDC90-434D-42FB-9977-678BEE50485C}" type="pres">
      <dgm:prSet presAssocID="{CAE43466-81F4-48FA-8F7D-163F3AED48F3}" presName="rootText" presStyleLbl="node4" presStyleIdx="32" presStyleCnt="48">
        <dgm:presLayoutVars>
          <dgm:chPref val="3"/>
        </dgm:presLayoutVars>
      </dgm:prSet>
      <dgm:spPr/>
    </dgm:pt>
    <dgm:pt modelId="{F5BCD562-71BF-46AD-87FF-160BA96A4D0B}" type="pres">
      <dgm:prSet presAssocID="{CAE43466-81F4-48FA-8F7D-163F3AED48F3}" presName="rootConnector" presStyleLbl="node4" presStyleIdx="32" presStyleCnt="48"/>
      <dgm:spPr/>
    </dgm:pt>
    <dgm:pt modelId="{D5D66630-8B9E-41E5-B82F-0B64399A5910}" type="pres">
      <dgm:prSet presAssocID="{CAE43466-81F4-48FA-8F7D-163F3AED48F3}" presName="hierChild4" presStyleCnt="0"/>
      <dgm:spPr/>
    </dgm:pt>
    <dgm:pt modelId="{AFD1BB6F-3DAE-40CC-AB36-9CCE50913801}" type="pres">
      <dgm:prSet presAssocID="{994A6B79-A79C-446C-B548-55ED18539B40}" presName="Name37" presStyleLbl="parChTrans1D4" presStyleIdx="33" presStyleCnt="48"/>
      <dgm:spPr/>
    </dgm:pt>
    <dgm:pt modelId="{94FEFF4B-43A6-4860-80D8-55DA185F11DC}" type="pres">
      <dgm:prSet presAssocID="{74EC4B11-AE87-42A3-9D22-4BE73E1041D2}" presName="hierRoot2" presStyleCnt="0">
        <dgm:presLayoutVars>
          <dgm:hierBranch val="init"/>
        </dgm:presLayoutVars>
      </dgm:prSet>
      <dgm:spPr/>
    </dgm:pt>
    <dgm:pt modelId="{FB29A66D-2C2A-45FA-A950-BCD464733845}" type="pres">
      <dgm:prSet presAssocID="{74EC4B11-AE87-42A3-9D22-4BE73E1041D2}" presName="rootComposite" presStyleCnt="0"/>
      <dgm:spPr/>
    </dgm:pt>
    <dgm:pt modelId="{805FF951-F646-46A6-BBC8-80A8E6AB0639}" type="pres">
      <dgm:prSet presAssocID="{74EC4B11-AE87-42A3-9D22-4BE73E1041D2}" presName="rootText" presStyleLbl="node4" presStyleIdx="33" presStyleCnt="48" custScaleX="134207" custScaleY="122813">
        <dgm:presLayoutVars>
          <dgm:chPref val="3"/>
        </dgm:presLayoutVars>
      </dgm:prSet>
      <dgm:spPr/>
    </dgm:pt>
    <dgm:pt modelId="{62586880-2201-44EF-96EB-731DC39FBECE}" type="pres">
      <dgm:prSet presAssocID="{74EC4B11-AE87-42A3-9D22-4BE73E1041D2}" presName="rootConnector" presStyleLbl="node4" presStyleIdx="33" presStyleCnt="48"/>
      <dgm:spPr/>
    </dgm:pt>
    <dgm:pt modelId="{BF9656FF-5E2C-4B94-9D53-814994A43A1B}" type="pres">
      <dgm:prSet presAssocID="{74EC4B11-AE87-42A3-9D22-4BE73E1041D2}" presName="hierChild4" presStyleCnt="0"/>
      <dgm:spPr/>
    </dgm:pt>
    <dgm:pt modelId="{016993DE-1EAC-4DD7-9B6B-B101DBC35BCE}" type="pres">
      <dgm:prSet presAssocID="{76B58E83-70E9-4585-B977-937D9795924F}" presName="Name37" presStyleLbl="parChTrans1D4" presStyleIdx="34" presStyleCnt="48"/>
      <dgm:spPr/>
    </dgm:pt>
    <dgm:pt modelId="{841E85CC-F58C-4658-A4DB-A5D4C6393355}" type="pres">
      <dgm:prSet presAssocID="{B9FF50A1-B2E8-4FB6-8F0D-5372850AC1C2}" presName="hierRoot2" presStyleCnt="0">
        <dgm:presLayoutVars>
          <dgm:hierBranch val="init"/>
        </dgm:presLayoutVars>
      </dgm:prSet>
      <dgm:spPr/>
    </dgm:pt>
    <dgm:pt modelId="{E12F05B2-D91A-4F1B-AC9E-48837A2D0E3C}" type="pres">
      <dgm:prSet presAssocID="{B9FF50A1-B2E8-4FB6-8F0D-5372850AC1C2}" presName="rootComposite" presStyleCnt="0"/>
      <dgm:spPr/>
    </dgm:pt>
    <dgm:pt modelId="{69F25672-7D47-4DE3-B152-1BC6AA25605F}" type="pres">
      <dgm:prSet presAssocID="{B9FF50A1-B2E8-4FB6-8F0D-5372850AC1C2}" presName="rootText" presStyleLbl="node4" presStyleIdx="34" presStyleCnt="48">
        <dgm:presLayoutVars>
          <dgm:chPref val="3"/>
        </dgm:presLayoutVars>
      </dgm:prSet>
      <dgm:spPr/>
    </dgm:pt>
    <dgm:pt modelId="{7B44CD6E-1C90-43EF-ADA5-F3C41353F5E8}" type="pres">
      <dgm:prSet presAssocID="{B9FF50A1-B2E8-4FB6-8F0D-5372850AC1C2}" presName="rootConnector" presStyleLbl="node4" presStyleIdx="34" presStyleCnt="48"/>
      <dgm:spPr/>
    </dgm:pt>
    <dgm:pt modelId="{71813BA3-1978-404C-ABF8-CB160FBC17C5}" type="pres">
      <dgm:prSet presAssocID="{B9FF50A1-B2E8-4FB6-8F0D-5372850AC1C2}" presName="hierChild4" presStyleCnt="0"/>
      <dgm:spPr/>
    </dgm:pt>
    <dgm:pt modelId="{9A8477C9-C9D6-445B-B22E-9088D6C9392D}" type="pres">
      <dgm:prSet presAssocID="{B9FF50A1-B2E8-4FB6-8F0D-5372850AC1C2}" presName="hierChild5" presStyleCnt="0"/>
      <dgm:spPr/>
    </dgm:pt>
    <dgm:pt modelId="{EBF0DD73-7997-40BD-ACC4-F5C6E13FB4DC}" type="pres">
      <dgm:prSet presAssocID="{C8C4E262-F8A3-43AF-99C8-E911C194EA64}" presName="Name37" presStyleLbl="parChTrans1D4" presStyleIdx="35" presStyleCnt="48"/>
      <dgm:spPr/>
    </dgm:pt>
    <dgm:pt modelId="{C41FF6D7-7D84-4923-A990-E35180E9D7CE}" type="pres">
      <dgm:prSet presAssocID="{FB87294B-105B-414A-9082-5B9B5357CA48}" presName="hierRoot2" presStyleCnt="0">
        <dgm:presLayoutVars>
          <dgm:hierBranch val="init"/>
        </dgm:presLayoutVars>
      </dgm:prSet>
      <dgm:spPr/>
    </dgm:pt>
    <dgm:pt modelId="{CE94FF7A-8171-46E5-9463-865FF5905022}" type="pres">
      <dgm:prSet presAssocID="{FB87294B-105B-414A-9082-5B9B5357CA48}" presName="rootComposite" presStyleCnt="0"/>
      <dgm:spPr/>
    </dgm:pt>
    <dgm:pt modelId="{4B9E2596-C8CF-4920-9C58-674BA4A687C0}" type="pres">
      <dgm:prSet presAssocID="{FB87294B-105B-414A-9082-5B9B5357CA48}" presName="rootText" presStyleLbl="node4" presStyleIdx="35" presStyleCnt="48">
        <dgm:presLayoutVars>
          <dgm:chPref val="3"/>
        </dgm:presLayoutVars>
      </dgm:prSet>
      <dgm:spPr/>
    </dgm:pt>
    <dgm:pt modelId="{8819CDCE-FDDA-45EC-944B-3F1CEFE16E6D}" type="pres">
      <dgm:prSet presAssocID="{FB87294B-105B-414A-9082-5B9B5357CA48}" presName="rootConnector" presStyleLbl="node4" presStyleIdx="35" presStyleCnt="48"/>
      <dgm:spPr/>
    </dgm:pt>
    <dgm:pt modelId="{65FCDCD7-FF3E-4088-8F65-78BF5B1440BC}" type="pres">
      <dgm:prSet presAssocID="{FB87294B-105B-414A-9082-5B9B5357CA48}" presName="hierChild4" presStyleCnt="0"/>
      <dgm:spPr/>
    </dgm:pt>
    <dgm:pt modelId="{9B63182B-4E30-4648-92D6-645A9046D9E9}" type="pres">
      <dgm:prSet presAssocID="{FB87294B-105B-414A-9082-5B9B5357CA48}" presName="hierChild5" presStyleCnt="0"/>
      <dgm:spPr/>
    </dgm:pt>
    <dgm:pt modelId="{68AC266D-C3BE-4E29-BF5E-D125448AE891}" type="pres">
      <dgm:prSet presAssocID="{EFD78D4B-8D83-4FC0-8E12-276E885C829F}" presName="Name37" presStyleLbl="parChTrans1D4" presStyleIdx="36" presStyleCnt="48"/>
      <dgm:spPr/>
    </dgm:pt>
    <dgm:pt modelId="{28F92A48-0961-4CA6-8C38-60905538FC13}" type="pres">
      <dgm:prSet presAssocID="{ACDD7C19-611A-4F4A-84D6-650AED44769A}" presName="hierRoot2" presStyleCnt="0">
        <dgm:presLayoutVars>
          <dgm:hierBranch val="init"/>
        </dgm:presLayoutVars>
      </dgm:prSet>
      <dgm:spPr/>
    </dgm:pt>
    <dgm:pt modelId="{500FE517-27B3-449F-A1C6-99452173E68E}" type="pres">
      <dgm:prSet presAssocID="{ACDD7C19-611A-4F4A-84D6-650AED44769A}" presName="rootComposite" presStyleCnt="0"/>
      <dgm:spPr/>
    </dgm:pt>
    <dgm:pt modelId="{D3AD1ACE-387E-4C1C-8CF3-66837BAFCFE5}" type="pres">
      <dgm:prSet presAssocID="{ACDD7C19-611A-4F4A-84D6-650AED44769A}" presName="rootText" presStyleLbl="node4" presStyleIdx="36" presStyleCnt="48" custScaleX="120201">
        <dgm:presLayoutVars>
          <dgm:chPref val="3"/>
        </dgm:presLayoutVars>
      </dgm:prSet>
      <dgm:spPr/>
    </dgm:pt>
    <dgm:pt modelId="{9701D48C-F6F1-489B-A93C-75BC3FC6E8DE}" type="pres">
      <dgm:prSet presAssocID="{ACDD7C19-611A-4F4A-84D6-650AED44769A}" presName="rootConnector" presStyleLbl="node4" presStyleIdx="36" presStyleCnt="48"/>
      <dgm:spPr/>
    </dgm:pt>
    <dgm:pt modelId="{370BFF2B-56F3-451C-B70D-AF118C2E7051}" type="pres">
      <dgm:prSet presAssocID="{ACDD7C19-611A-4F4A-84D6-650AED44769A}" presName="hierChild4" presStyleCnt="0"/>
      <dgm:spPr/>
    </dgm:pt>
    <dgm:pt modelId="{44EF628B-8C39-44A6-9398-70BF870C7C27}" type="pres">
      <dgm:prSet presAssocID="{ACDD7C19-611A-4F4A-84D6-650AED44769A}" presName="hierChild5" presStyleCnt="0"/>
      <dgm:spPr/>
    </dgm:pt>
    <dgm:pt modelId="{E084B6C0-9DEB-4A76-A280-07A2CE8E404A}" type="pres">
      <dgm:prSet presAssocID="{8488B091-CABB-4317-8A0F-636FF37AD189}" presName="Name37" presStyleLbl="parChTrans1D4" presStyleIdx="37" presStyleCnt="48"/>
      <dgm:spPr/>
    </dgm:pt>
    <dgm:pt modelId="{8359C472-6662-4A5E-84B7-387BD87CBB50}" type="pres">
      <dgm:prSet presAssocID="{5328C53E-B249-4288-AA57-118B20A16735}" presName="hierRoot2" presStyleCnt="0">
        <dgm:presLayoutVars>
          <dgm:hierBranch val="init"/>
        </dgm:presLayoutVars>
      </dgm:prSet>
      <dgm:spPr/>
    </dgm:pt>
    <dgm:pt modelId="{8EB8DD8B-2FB4-4BEF-8320-FE0D0C307AAB}" type="pres">
      <dgm:prSet presAssocID="{5328C53E-B249-4288-AA57-118B20A16735}" presName="rootComposite" presStyleCnt="0"/>
      <dgm:spPr/>
    </dgm:pt>
    <dgm:pt modelId="{4B0DA59E-CF5D-4973-B47E-5DC9E0811AC6}" type="pres">
      <dgm:prSet presAssocID="{5328C53E-B249-4288-AA57-118B20A16735}" presName="rootText" presStyleLbl="node4" presStyleIdx="37" presStyleCnt="48">
        <dgm:presLayoutVars>
          <dgm:chPref val="3"/>
        </dgm:presLayoutVars>
      </dgm:prSet>
      <dgm:spPr/>
    </dgm:pt>
    <dgm:pt modelId="{DC724C65-4EFB-4179-8034-1BFCD7790C3D}" type="pres">
      <dgm:prSet presAssocID="{5328C53E-B249-4288-AA57-118B20A16735}" presName="rootConnector" presStyleLbl="node4" presStyleIdx="37" presStyleCnt="48"/>
      <dgm:spPr/>
    </dgm:pt>
    <dgm:pt modelId="{232629F1-88B2-480A-842A-3EDA9999C95D}" type="pres">
      <dgm:prSet presAssocID="{5328C53E-B249-4288-AA57-118B20A16735}" presName="hierChild4" presStyleCnt="0"/>
      <dgm:spPr/>
    </dgm:pt>
    <dgm:pt modelId="{88B394A5-C64C-4E9F-A7C0-BB8188629F78}" type="pres">
      <dgm:prSet presAssocID="{5328C53E-B249-4288-AA57-118B20A16735}" presName="hierChild5" presStyleCnt="0"/>
      <dgm:spPr/>
    </dgm:pt>
    <dgm:pt modelId="{B31510A6-3D00-4279-9690-B9BA4CF70B4F}" type="pres">
      <dgm:prSet presAssocID="{7C9AFCAB-3500-4C4A-BBF4-693A24A4E875}" presName="Name37" presStyleLbl="parChTrans1D4" presStyleIdx="38" presStyleCnt="48"/>
      <dgm:spPr/>
    </dgm:pt>
    <dgm:pt modelId="{9DCE4EB8-7FF5-46E2-A35E-650DCB9B1C25}" type="pres">
      <dgm:prSet presAssocID="{C5421A9C-D5A7-46BF-BF44-DF89689462CB}" presName="hierRoot2" presStyleCnt="0">
        <dgm:presLayoutVars>
          <dgm:hierBranch val="init"/>
        </dgm:presLayoutVars>
      </dgm:prSet>
      <dgm:spPr/>
    </dgm:pt>
    <dgm:pt modelId="{77E6C058-9B9F-4E8C-898E-EDA03C7E24A1}" type="pres">
      <dgm:prSet presAssocID="{C5421A9C-D5A7-46BF-BF44-DF89689462CB}" presName="rootComposite" presStyleCnt="0"/>
      <dgm:spPr/>
    </dgm:pt>
    <dgm:pt modelId="{825DE1FB-3863-4E34-A966-38A31635A91A}" type="pres">
      <dgm:prSet presAssocID="{C5421A9C-D5A7-46BF-BF44-DF89689462CB}" presName="rootText" presStyleLbl="node4" presStyleIdx="38" presStyleCnt="48">
        <dgm:presLayoutVars>
          <dgm:chPref val="3"/>
        </dgm:presLayoutVars>
      </dgm:prSet>
      <dgm:spPr/>
    </dgm:pt>
    <dgm:pt modelId="{34479953-EB8C-4249-AEF1-A4250A99C5D3}" type="pres">
      <dgm:prSet presAssocID="{C5421A9C-D5A7-46BF-BF44-DF89689462CB}" presName="rootConnector" presStyleLbl="node4" presStyleIdx="38" presStyleCnt="48"/>
      <dgm:spPr/>
    </dgm:pt>
    <dgm:pt modelId="{1B100721-A3A2-42EC-8775-C4DAA95DEFB3}" type="pres">
      <dgm:prSet presAssocID="{C5421A9C-D5A7-46BF-BF44-DF89689462CB}" presName="hierChild4" presStyleCnt="0"/>
      <dgm:spPr/>
    </dgm:pt>
    <dgm:pt modelId="{DB3C8BDB-64D3-4E66-BEAC-67D4B560CE23}" type="pres">
      <dgm:prSet presAssocID="{C5421A9C-D5A7-46BF-BF44-DF89689462CB}" presName="hierChild5" presStyleCnt="0"/>
      <dgm:spPr/>
    </dgm:pt>
    <dgm:pt modelId="{E6CF8C5F-05F9-4DF1-9AA1-4B0F4562BCF4}" type="pres">
      <dgm:prSet presAssocID="{74EC4B11-AE87-42A3-9D22-4BE73E1041D2}" presName="hierChild5" presStyleCnt="0"/>
      <dgm:spPr/>
    </dgm:pt>
    <dgm:pt modelId="{A3E696F1-2D78-4736-B779-93AFCB2634F6}" type="pres">
      <dgm:prSet presAssocID="{CAE43466-81F4-48FA-8F7D-163F3AED48F3}" presName="hierChild5" presStyleCnt="0"/>
      <dgm:spPr/>
    </dgm:pt>
    <dgm:pt modelId="{7DCC3F9D-35D8-4627-ADCF-2C554FA815EC}" type="pres">
      <dgm:prSet presAssocID="{07181919-056B-42C3-B3DB-CA5DDDB5CFE4}" presName="Name37" presStyleLbl="parChTrans1D4" presStyleIdx="39" presStyleCnt="48"/>
      <dgm:spPr/>
    </dgm:pt>
    <dgm:pt modelId="{47EB4581-57B5-4C91-944A-FDA70B1368C6}" type="pres">
      <dgm:prSet presAssocID="{1AF6D648-4E65-4985-A71A-D2B041C5EAF5}" presName="hierRoot2" presStyleCnt="0">
        <dgm:presLayoutVars>
          <dgm:hierBranch val="init"/>
        </dgm:presLayoutVars>
      </dgm:prSet>
      <dgm:spPr/>
    </dgm:pt>
    <dgm:pt modelId="{2E2B0783-2348-4877-BA0D-453853B1231E}" type="pres">
      <dgm:prSet presAssocID="{1AF6D648-4E65-4985-A71A-D2B041C5EAF5}" presName="rootComposite" presStyleCnt="0"/>
      <dgm:spPr/>
    </dgm:pt>
    <dgm:pt modelId="{C2CE5C6B-B9A4-4D70-81DD-548613C8DC2A}" type="pres">
      <dgm:prSet presAssocID="{1AF6D648-4E65-4985-A71A-D2B041C5EAF5}" presName="rootText" presStyleLbl="node4" presStyleIdx="39" presStyleCnt="48">
        <dgm:presLayoutVars>
          <dgm:chPref val="3"/>
        </dgm:presLayoutVars>
      </dgm:prSet>
      <dgm:spPr/>
    </dgm:pt>
    <dgm:pt modelId="{2FE18BDE-0F04-457C-8ACB-CB46ED99B72D}" type="pres">
      <dgm:prSet presAssocID="{1AF6D648-4E65-4985-A71A-D2B041C5EAF5}" presName="rootConnector" presStyleLbl="node4" presStyleIdx="39" presStyleCnt="48"/>
      <dgm:spPr/>
    </dgm:pt>
    <dgm:pt modelId="{F925020F-0849-4CC1-AA02-ECEDB298B403}" type="pres">
      <dgm:prSet presAssocID="{1AF6D648-4E65-4985-A71A-D2B041C5EAF5}" presName="hierChild4" presStyleCnt="0"/>
      <dgm:spPr/>
    </dgm:pt>
    <dgm:pt modelId="{D532AAD7-A7D9-4B79-B6F2-FCDFD6529F66}" type="pres">
      <dgm:prSet presAssocID="{E6458522-0729-4997-8C7D-788EA7B7501D}" presName="Name37" presStyleLbl="parChTrans1D4" presStyleIdx="40" presStyleCnt="48"/>
      <dgm:spPr/>
    </dgm:pt>
    <dgm:pt modelId="{FBAE4CE7-532F-4235-B911-74227A06AF45}" type="pres">
      <dgm:prSet presAssocID="{B8FC7835-FC1C-46A3-92B8-48DB5CE1C4DF}" presName="hierRoot2" presStyleCnt="0">
        <dgm:presLayoutVars>
          <dgm:hierBranch val="init"/>
        </dgm:presLayoutVars>
      </dgm:prSet>
      <dgm:spPr/>
    </dgm:pt>
    <dgm:pt modelId="{236E63D6-B6E2-47C4-9B11-3DD900E28BB3}" type="pres">
      <dgm:prSet presAssocID="{B8FC7835-FC1C-46A3-92B8-48DB5CE1C4DF}" presName="rootComposite" presStyleCnt="0"/>
      <dgm:spPr/>
    </dgm:pt>
    <dgm:pt modelId="{C9FF7860-3F75-42EE-96A5-8C88C7764B59}" type="pres">
      <dgm:prSet presAssocID="{B8FC7835-FC1C-46A3-92B8-48DB5CE1C4DF}" presName="rootText" presStyleLbl="node4" presStyleIdx="40" presStyleCnt="48">
        <dgm:presLayoutVars>
          <dgm:chPref val="3"/>
        </dgm:presLayoutVars>
      </dgm:prSet>
      <dgm:spPr/>
    </dgm:pt>
    <dgm:pt modelId="{964E9F45-746C-47CC-8966-B1B6D1D0FB0C}" type="pres">
      <dgm:prSet presAssocID="{B8FC7835-FC1C-46A3-92B8-48DB5CE1C4DF}" presName="rootConnector" presStyleLbl="node4" presStyleIdx="40" presStyleCnt="48"/>
      <dgm:spPr/>
    </dgm:pt>
    <dgm:pt modelId="{BCF41785-22E8-4759-911D-43B75B134E54}" type="pres">
      <dgm:prSet presAssocID="{B8FC7835-FC1C-46A3-92B8-48DB5CE1C4DF}" presName="hierChild4" presStyleCnt="0"/>
      <dgm:spPr/>
    </dgm:pt>
    <dgm:pt modelId="{75FE021A-885B-468E-85A4-2D8FE0CF4E3F}" type="pres">
      <dgm:prSet presAssocID="{1C3FBA88-7DA0-4A1B-92D1-2894BABBCABA}" presName="Name37" presStyleLbl="parChTrans1D4" presStyleIdx="41" presStyleCnt="48"/>
      <dgm:spPr/>
    </dgm:pt>
    <dgm:pt modelId="{E30CD0B2-E45A-40E3-9AC8-C76A5FA4E4C7}" type="pres">
      <dgm:prSet presAssocID="{6E4CC4E2-023E-4598-8BAE-3DC40CA53D52}" presName="hierRoot2" presStyleCnt="0">
        <dgm:presLayoutVars>
          <dgm:hierBranch val="init"/>
        </dgm:presLayoutVars>
      </dgm:prSet>
      <dgm:spPr/>
    </dgm:pt>
    <dgm:pt modelId="{0A18A425-FCAD-4835-B63C-44EDFCD68125}" type="pres">
      <dgm:prSet presAssocID="{6E4CC4E2-023E-4598-8BAE-3DC40CA53D52}" presName="rootComposite" presStyleCnt="0"/>
      <dgm:spPr/>
    </dgm:pt>
    <dgm:pt modelId="{54030FCD-8B87-4540-B45F-04BF53ACC683}" type="pres">
      <dgm:prSet presAssocID="{6E4CC4E2-023E-4598-8BAE-3DC40CA53D52}" presName="rootText" presStyleLbl="node4" presStyleIdx="41" presStyleCnt="48">
        <dgm:presLayoutVars>
          <dgm:chPref val="3"/>
        </dgm:presLayoutVars>
      </dgm:prSet>
      <dgm:spPr/>
    </dgm:pt>
    <dgm:pt modelId="{287E0502-E980-4B15-B85B-F5D3438C837D}" type="pres">
      <dgm:prSet presAssocID="{6E4CC4E2-023E-4598-8BAE-3DC40CA53D52}" presName="rootConnector" presStyleLbl="node4" presStyleIdx="41" presStyleCnt="48"/>
      <dgm:spPr/>
    </dgm:pt>
    <dgm:pt modelId="{B278D9BB-3482-4A23-A981-739210591CCB}" type="pres">
      <dgm:prSet presAssocID="{6E4CC4E2-023E-4598-8BAE-3DC40CA53D52}" presName="hierChild4" presStyleCnt="0"/>
      <dgm:spPr/>
    </dgm:pt>
    <dgm:pt modelId="{2E1824ED-1F06-4A3B-9FBF-31733F456C09}" type="pres">
      <dgm:prSet presAssocID="{74D07E7C-BF28-4E4E-A48E-C6A148910CDD}" presName="Name37" presStyleLbl="parChTrans1D4" presStyleIdx="42" presStyleCnt="48"/>
      <dgm:spPr/>
    </dgm:pt>
    <dgm:pt modelId="{EE676E3A-C81B-4F27-988B-E8768AB6E43C}" type="pres">
      <dgm:prSet presAssocID="{7943FAD6-1126-4CD9-AE54-CFC7A15EA7C8}" presName="hierRoot2" presStyleCnt="0">
        <dgm:presLayoutVars>
          <dgm:hierBranch val="init"/>
        </dgm:presLayoutVars>
      </dgm:prSet>
      <dgm:spPr/>
    </dgm:pt>
    <dgm:pt modelId="{AF30C833-0BDB-4DD3-B0E8-AF748635F1D2}" type="pres">
      <dgm:prSet presAssocID="{7943FAD6-1126-4CD9-AE54-CFC7A15EA7C8}" presName="rootComposite" presStyleCnt="0"/>
      <dgm:spPr/>
    </dgm:pt>
    <dgm:pt modelId="{A7120583-FDB3-4DF7-8779-6F3E15E5A9C3}" type="pres">
      <dgm:prSet presAssocID="{7943FAD6-1126-4CD9-AE54-CFC7A15EA7C8}" presName="rootText" presStyleLbl="node4" presStyleIdx="42" presStyleCnt="48">
        <dgm:presLayoutVars>
          <dgm:chPref val="3"/>
        </dgm:presLayoutVars>
      </dgm:prSet>
      <dgm:spPr/>
    </dgm:pt>
    <dgm:pt modelId="{13B4FB60-7EFB-4630-90E6-8BE44599A94F}" type="pres">
      <dgm:prSet presAssocID="{7943FAD6-1126-4CD9-AE54-CFC7A15EA7C8}" presName="rootConnector" presStyleLbl="node4" presStyleIdx="42" presStyleCnt="48"/>
      <dgm:spPr/>
    </dgm:pt>
    <dgm:pt modelId="{7D3E0FA6-F370-42E3-8E93-E938EBFC2BCF}" type="pres">
      <dgm:prSet presAssocID="{7943FAD6-1126-4CD9-AE54-CFC7A15EA7C8}" presName="hierChild4" presStyleCnt="0"/>
      <dgm:spPr/>
    </dgm:pt>
    <dgm:pt modelId="{0D7CF416-0D52-4FD9-A7A3-C841E843D3F6}" type="pres">
      <dgm:prSet presAssocID="{7943FAD6-1126-4CD9-AE54-CFC7A15EA7C8}" presName="hierChild5" presStyleCnt="0"/>
      <dgm:spPr/>
    </dgm:pt>
    <dgm:pt modelId="{AF6C8440-67D6-4149-9FC2-C8673790867E}" type="pres">
      <dgm:prSet presAssocID="{A56A734A-B105-41AE-A82F-77E186C6AC49}" presName="Name37" presStyleLbl="parChTrans1D4" presStyleIdx="43" presStyleCnt="48"/>
      <dgm:spPr/>
    </dgm:pt>
    <dgm:pt modelId="{7779FD8C-F573-42B9-84D5-D92C3047C3BC}" type="pres">
      <dgm:prSet presAssocID="{2C46F0D6-26A4-4BB7-890F-A7B5003ABC1C}" presName="hierRoot2" presStyleCnt="0">
        <dgm:presLayoutVars>
          <dgm:hierBranch val="init"/>
        </dgm:presLayoutVars>
      </dgm:prSet>
      <dgm:spPr/>
    </dgm:pt>
    <dgm:pt modelId="{A4E2DB9F-0B47-44A9-8E67-A9555E599186}" type="pres">
      <dgm:prSet presAssocID="{2C46F0D6-26A4-4BB7-890F-A7B5003ABC1C}" presName="rootComposite" presStyleCnt="0"/>
      <dgm:spPr/>
    </dgm:pt>
    <dgm:pt modelId="{EAEC004C-287D-48E8-9D07-49CE1E841466}" type="pres">
      <dgm:prSet presAssocID="{2C46F0D6-26A4-4BB7-890F-A7B5003ABC1C}" presName="rootText" presStyleLbl="node4" presStyleIdx="43" presStyleCnt="48">
        <dgm:presLayoutVars>
          <dgm:chPref val="3"/>
        </dgm:presLayoutVars>
      </dgm:prSet>
      <dgm:spPr/>
    </dgm:pt>
    <dgm:pt modelId="{EFBCCA6F-DB96-4EA8-8418-8F4C1DBAF810}" type="pres">
      <dgm:prSet presAssocID="{2C46F0D6-26A4-4BB7-890F-A7B5003ABC1C}" presName="rootConnector" presStyleLbl="node4" presStyleIdx="43" presStyleCnt="48"/>
      <dgm:spPr/>
    </dgm:pt>
    <dgm:pt modelId="{86D15455-3968-4C7B-8F0E-71DC40721425}" type="pres">
      <dgm:prSet presAssocID="{2C46F0D6-26A4-4BB7-890F-A7B5003ABC1C}" presName="hierChild4" presStyleCnt="0"/>
      <dgm:spPr/>
    </dgm:pt>
    <dgm:pt modelId="{DDC7E076-BF09-4923-B7BC-1CEB94410B58}" type="pres">
      <dgm:prSet presAssocID="{2C46F0D6-26A4-4BB7-890F-A7B5003ABC1C}" presName="hierChild5" presStyleCnt="0"/>
      <dgm:spPr/>
    </dgm:pt>
    <dgm:pt modelId="{A79854DA-557C-41A2-91E3-9E395F328C7F}" type="pres">
      <dgm:prSet presAssocID="{6E4CC4E2-023E-4598-8BAE-3DC40CA53D52}" presName="hierChild5" presStyleCnt="0"/>
      <dgm:spPr/>
    </dgm:pt>
    <dgm:pt modelId="{9B057515-6F8A-45C6-BD03-23FD08DFA414}" type="pres">
      <dgm:prSet presAssocID="{B8FC7835-FC1C-46A3-92B8-48DB5CE1C4DF}" presName="hierChild5" presStyleCnt="0"/>
      <dgm:spPr/>
    </dgm:pt>
    <dgm:pt modelId="{92BFF0E2-A89B-4394-9E70-7235585A7D95}" type="pres">
      <dgm:prSet presAssocID="{651541A1-180E-44FB-8FA4-E71761308A4D}" presName="Name37" presStyleLbl="parChTrans1D4" presStyleIdx="44" presStyleCnt="48"/>
      <dgm:spPr/>
    </dgm:pt>
    <dgm:pt modelId="{11413CFB-B7FD-4B8E-8ECB-4C6F1ED9E8B8}" type="pres">
      <dgm:prSet presAssocID="{2413BF8D-CB27-4BAE-AE97-D4F2C4E49E20}" presName="hierRoot2" presStyleCnt="0">
        <dgm:presLayoutVars>
          <dgm:hierBranch val="init"/>
        </dgm:presLayoutVars>
      </dgm:prSet>
      <dgm:spPr/>
    </dgm:pt>
    <dgm:pt modelId="{03B59E5C-1945-44E1-AFD3-C940357E56E0}" type="pres">
      <dgm:prSet presAssocID="{2413BF8D-CB27-4BAE-AE97-D4F2C4E49E20}" presName="rootComposite" presStyleCnt="0"/>
      <dgm:spPr/>
    </dgm:pt>
    <dgm:pt modelId="{6C34D093-95BB-47EE-81C6-4322AEC68668}" type="pres">
      <dgm:prSet presAssocID="{2413BF8D-CB27-4BAE-AE97-D4F2C4E49E20}" presName="rootText" presStyleLbl="node4" presStyleIdx="44" presStyleCnt="48">
        <dgm:presLayoutVars>
          <dgm:chPref val="3"/>
        </dgm:presLayoutVars>
      </dgm:prSet>
      <dgm:spPr/>
    </dgm:pt>
    <dgm:pt modelId="{D38E679C-E0AC-4F78-8D0C-EDD5DF74B873}" type="pres">
      <dgm:prSet presAssocID="{2413BF8D-CB27-4BAE-AE97-D4F2C4E49E20}" presName="rootConnector" presStyleLbl="node4" presStyleIdx="44" presStyleCnt="48"/>
      <dgm:spPr/>
    </dgm:pt>
    <dgm:pt modelId="{13F37AF9-F49F-4EE3-A52D-29CB16EA7D10}" type="pres">
      <dgm:prSet presAssocID="{2413BF8D-CB27-4BAE-AE97-D4F2C4E49E20}" presName="hierChild4" presStyleCnt="0"/>
      <dgm:spPr/>
    </dgm:pt>
    <dgm:pt modelId="{CAA78EBA-34E5-4628-A6AC-4226B8DBC0D4}" type="pres">
      <dgm:prSet presAssocID="{A9335A08-E78B-49F4-B551-68AC5F6B7E32}" presName="Name37" presStyleLbl="parChTrans1D4" presStyleIdx="45" presStyleCnt="48"/>
      <dgm:spPr/>
    </dgm:pt>
    <dgm:pt modelId="{65215F98-15F4-4B55-83AE-7D7DC2166E51}" type="pres">
      <dgm:prSet presAssocID="{7BA6FC49-0298-41CB-AB0C-3045346F6E36}" presName="hierRoot2" presStyleCnt="0">
        <dgm:presLayoutVars>
          <dgm:hierBranch val="init"/>
        </dgm:presLayoutVars>
      </dgm:prSet>
      <dgm:spPr/>
    </dgm:pt>
    <dgm:pt modelId="{BAC68814-50A3-4E83-AE80-4DB88BA92692}" type="pres">
      <dgm:prSet presAssocID="{7BA6FC49-0298-41CB-AB0C-3045346F6E36}" presName="rootComposite" presStyleCnt="0"/>
      <dgm:spPr/>
    </dgm:pt>
    <dgm:pt modelId="{4D50B4E3-ED66-42BC-A50E-D449DBCE52A1}" type="pres">
      <dgm:prSet presAssocID="{7BA6FC49-0298-41CB-AB0C-3045346F6E36}" presName="rootText" presStyleLbl="node4" presStyleIdx="45" presStyleCnt="48">
        <dgm:presLayoutVars>
          <dgm:chPref val="3"/>
        </dgm:presLayoutVars>
      </dgm:prSet>
      <dgm:spPr/>
    </dgm:pt>
    <dgm:pt modelId="{DF28A533-E391-4B93-8915-F04BDEFAC0CF}" type="pres">
      <dgm:prSet presAssocID="{7BA6FC49-0298-41CB-AB0C-3045346F6E36}" presName="rootConnector" presStyleLbl="node4" presStyleIdx="45" presStyleCnt="48"/>
      <dgm:spPr/>
    </dgm:pt>
    <dgm:pt modelId="{3D41518A-1FCA-4410-8F09-C29673160E36}" type="pres">
      <dgm:prSet presAssocID="{7BA6FC49-0298-41CB-AB0C-3045346F6E36}" presName="hierChild4" presStyleCnt="0"/>
      <dgm:spPr/>
    </dgm:pt>
    <dgm:pt modelId="{BA3AE4CB-17DA-4564-AEBF-582FA0D8F85B}" type="pres">
      <dgm:prSet presAssocID="{7BA6FC49-0298-41CB-AB0C-3045346F6E36}" presName="hierChild5" presStyleCnt="0"/>
      <dgm:spPr/>
    </dgm:pt>
    <dgm:pt modelId="{1495CF2C-D3FD-4520-ACE8-7525D1493C26}" type="pres">
      <dgm:prSet presAssocID="{C74E88D1-A568-4EC4-83F3-E664E427CB02}" presName="Name37" presStyleLbl="parChTrans1D4" presStyleIdx="46" presStyleCnt="48"/>
      <dgm:spPr/>
    </dgm:pt>
    <dgm:pt modelId="{0285E7D9-12CD-472D-B117-266D6F172192}" type="pres">
      <dgm:prSet presAssocID="{92059C84-687A-4D9D-BD71-B81DA54986A4}" presName="hierRoot2" presStyleCnt="0">
        <dgm:presLayoutVars>
          <dgm:hierBranch val="init"/>
        </dgm:presLayoutVars>
      </dgm:prSet>
      <dgm:spPr/>
    </dgm:pt>
    <dgm:pt modelId="{037B4500-1681-4BFA-9C7F-AC5D47E59E53}" type="pres">
      <dgm:prSet presAssocID="{92059C84-687A-4D9D-BD71-B81DA54986A4}" presName="rootComposite" presStyleCnt="0"/>
      <dgm:spPr/>
    </dgm:pt>
    <dgm:pt modelId="{0D29FA2D-A0BE-4980-8FB5-2DE8E2A3E517}" type="pres">
      <dgm:prSet presAssocID="{92059C84-687A-4D9D-BD71-B81DA54986A4}" presName="rootText" presStyleLbl="node4" presStyleIdx="46" presStyleCnt="48">
        <dgm:presLayoutVars>
          <dgm:chPref val="3"/>
        </dgm:presLayoutVars>
      </dgm:prSet>
      <dgm:spPr/>
    </dgm:pt>
    <dgm:pt modelId="{9B46BC4F-0225-4F73-9D95-40D323638B47}" type="pres">
      <dgm:prSet presAssocID="{92059C84-687A-4D9D-BD71-B81DA54986A4}" presName="rootConnector" presStyleLbl="node4" presStyleIdx="46" presStyleCnt="48"/>
      <dgm:spPr/>
    </dgm:pt>
    <dgm:pt modelId="{7BB22AB7-B809-464B-883D-A5DA5D7ABF65}" type="pres">
      <dgm:prSet presAssocID="{92059C84-687A-4D9D-BD71-B81DA54986A4}" presName="hierChild4" presStyleCnt="0"/>
      <dgm:spPr/>
    </dgm:pt>
    <dgm:pt modelId="{EC4B76EF-FE39-454C-8BF5-F97AAFD92509}" type="pres">
      <dgm:prSet presAssocID="{0EA36CB3-A705-41AF-A6BA-1C9B6E275450}" presName="Name37" presStyleLbl="parChTrans1D4" presStyleIdx="47" presStyleCnt="48"/>
      <dgm:spPr/>
    </dgm:pt>
    <dgm:pt modelId="{91E2BAA3-F4EE-4801-AF36-3BC7272F17E4}" type="pres">
      <dgm:prSet presAssocID="{C82475AA-DB67-473A-952E-AB4C5A54FDAB}" presName="hierRoot2" presStyleCnt="0">
        <dgm:presLayoutVars>
          <dgm:hierBranch val="init"/>
        </dgm:presLayoutVars>
      </dgm:prSet>
      <dgm:spPr/>
    </dgm:pt>
    <dgm:pt modelId="{CC5E9761-98DB-4D89-8B18-85C18DDFDFE3}" type="pres">
      <dgm:prSet presAssocID="{C82475AA-DB67-473A-952E-AB4C5A54FDAB}" presName="rootComposite" presStyleCnt="0"/>
      <dgm:spPr/>
    </dgm:pt>
    <dgm:pt modelId="{6F75ED3B-FE42-4488-A574-4AAEBFECFF14}" type="pres">
      <dgm:prSet presAssocID="{C82475AA-DB67-473A-952E-AB4C5A54FDAB}" presName="rootText" presStyleLbl="node4" presStyleIdx="47" presStyleCnt="48">
        <dgm:presLayoutVars>
          <dgm:chPref val="3"/>
        </dgm:presLayoutVars>
      </dgm:prSet>
      <dgm:spPr/>
    </dgm:pt>
    <dgm:pt modelId="{4603F546-DC35-4C1B-A99D-BD5200BBD5C4}" type="pres">
      <dgm:prSet presAssocID="{C82475AA-DB67-473A-952E-AB4C5A54FDAB}" presName="rootConnector" presStyleLbl="node4" presStyleIdx="47" presStyleCnt="48"/>
      <dgm:spPr/>
    </dgm:pt>
    <dgm:pt modelId="{551366AD-B2DF-4AF7-9980-F1CAED013C19}" type="pres">
      <dgm:prSet presAssocID="{C82475AA-DB67-473A-952E-AB4C5A54FDAB}" presName="hierChild4" presStyleCnt="0"/>
      <dgm:spPr/>
    </dgm:pt>
    <dgm:pt modelId="{FCF838D3-E697-4AA1-BAF1-089A4B62E925}" type="pres">
      <dgm:prSet presAssocID="{C82475AA-DB67-473A-952E-AB4C5A54FDAB}" presName="hierChild5" presStyleCnt="0"/>
      <dgm:spPr/>
    </dgm:pt>
    <dgm:pt modelId="{AD954AF0-4626-4169-83F6-B44723C79F5C}" type="pres">
      <dgm:prSet presAssocID="{92059C84-687A-4D9D-BD71-B81DA54986A4}" presName="hierChild5" presStyleCnt="0"/>
      <dgm:spPr/>
    </dgm:pt>
    <dgm:pt modelId="{EDD5B64F-A38C-432E-A269-3EBD1CA58506}" type="pres">
      <dgm:prSet presAssocID="{2413BF8D-CB27-4BAE-AE97-D4F2C4E49E20}" presName="hierChild5" presStyleCnt="0"/>
      <dgm:spPr/>
    </dgm:pt>
    <dgm:pt modelId="{D17A44F0-FBF3-4806-9B8F-DC7D1A9F4701}" type="pres">
      <dgm:prSet presAssocID="{1AF6D648-4E65-4985-A71A-D2B041C5EAF5}" presName="hierChild5" presStyleCnt="0"/>
      <dgm:spPr/>
    </dgm:pt>
    <dgm:pt modelId="{A998333A-1120-4074-B6D6-058B7C786093}" type="pres">
      <dgm:prSet presAssocID="{7637AD32-8E0B-4EAB-928A-DAA35407D69D}" presName="hierChild5" presStyleCnt="0"/>
      <dgm:spPr/>
    </dgm:pt>
    <dgm:pt modelId="{1249C6E3-EE23-47DE-B1E5-57CD40DFFFAB}" type="pres">
      <dgm:prSet presAssocID="{C8C29C6F-3CC4-4748-9156-D15EB0CDE87E}" presName="hierChild5" presStyleCnt="0"/>
      <dgm:spPr/>
    </dgm:pt>
    <dgm:pt modelId="{1BD0A630-59EC-45E9-A3D2-AC1089B01BE7}" type="pres">
      <dgm:prSet presAssocID="{3C8AE34D-7C2F-4771-A16C-846E71081195}" presName="hierChild3" presStyleCnt="0"/>
      <dgm:spPr/>
    </dgm:pt>
  </dgm:ptLst>
  <dgm:cxnLst>
    <dgm:cxn modelId="{C12F1201-D0FC-4FEE-9966-6E55AFAA23B8}" type="presOf" srcId="{549FD9CC-5C2F-4936-B70A-AD500521140B}" destId="{8A24308A-D96D-4BFC-A762-2407B10246C9}" srcOrd="0" destOrd="0" presId="urn:microsoft.com/office/officeart/2005/8/layout/orgChart1"/>
    <dgm:cxn modelId="{0A716101-58CC-4A5B-B80D-C875C405E3B8}" type="presOf" srcId="{96F1D5AF-FCBA-48D5-9E71-8321635C0C56}" destId="{1E2F5864-6CF0-4EC6-975D-6172B7587A6A}" srcOrd="0" destOrd="0" presId="urn:microsoft.com/office/officeart/2005/8/layout/orgChart1"/>
    <dgm:cxn modelId="{FA2FEE02-F919-4ACD-BB60-C545F4A54E25}" srcId="{C5077A17-68AA-4008-B1BB-135438889964}" destId="{4FE702B5-4206-44CD-AE58-DEEE5AA59384}" srcOrd="1" destOrd="0" parTransId="{96F1D5AF-FCBA-48D5-9E71-8321635C0C56}" sibTransId="{B06291EE-3127-4E6D-91B9-7642343EF1DA}"/>
    <dgm:cxn modelId="{C78D9A03-463A-4C31-8C26-F19393598968}" type="presOf" srcId="{C6AD9855-5972-444C-81D4-2C6BE6F89944}" destId="{288D5121-34A4-4337-8F70-AF2392A61451}" srcOrd="0" destOrd="0" presId="urn:microsoft.com/office/officeart/2005/8/layout/orgChart1"/>
    <dgm:cxn modelId="{38680804-765D-4391-AFF5-40060CBC3A19}" type="presOf" srcId="{4D912E9B-70A5-4A6F-8650-49AB7766EABD}" destId="{890E878A-1176-4B36-8EC5-7C07E58A4246}" srcOrd="1" destOrd="0" presId="urn:microsoft.com/office/officeart/2005/8/layout/orgChart1"/>
    <dgm:cxn modelId="{E4AA0F05-3081-4BD6-AEF6-C50BD184EAB3}" srcId="{A4D3C272-108E-4552-B451-7116DD8FB616}" destId="{2858E3A5-05A7-4FC6-B9B6-424E018B462E}" srcOrd="0" destOrd="0" parTransId="{F5B250A1-D95B-4A78-A300-35026ABE0CC1}" sibTransId="{D96E7650-A805-4AAD-A9D2-847D45E60A7B}"/>
    <dgm:cxn modelId="{A4536307-B9BC-48F7-AE80-CEB2E37F1C12}" type="presOf" srcId="{2C46F0D6-26A4-4BB7-890F-A7B5003ABC1C}" destId="{EFBCCA6F-DB96-4EA8-8418-8F4C1DBAF810}" srcOrd="1" destOrd="0" presId="urn:microsoft.com/office/officeart/2005/8/layout/orgChart1"/>
    <dgm:cxn modelId="{55CACB09-D656-4C58-BBA1-2C094F437CC9}" type="presOf" srcId="{8E776ACC-8713-4A60-A2F0-5307C749A630}" destId="{D0DE0EC9-ABCB-4EB7-A2F2-3EBFE08DD667}" srcOrd="1" destOrd="0" presId="urn:microsoft.com/office/officeart/2005/8/layout/orgChart1"/>
    <dgm:cxn modelId="{0ADBC20B-C96C-4913-87D0-E23C9071A075}" type="presOf" srcId="{5276363D-4EC6-4DD9-9185-166AE5AA9FE0}" destId="{BB3ED23D-080C-402E-8FCF-B4E53343ACEF}" srcOrd="0" destOrd="0" presId="urn:microsoft.com/office/officeart/2005/8/layout/orgChart1"/>
    <dgm:cxn modelId="{2B54940D-4DAB-4EDF-A5A1-FF154758B8D3}" type="presOf" srcId="{F6AC7592-2BEE-43E7-82D8-F9B83FED06D6}" destId="{42FE4FA8-748E-4070-80A0-E45F730C0FC5}" srcOrd="1" destOrd="0" presId="urn:microsoft.com/office/officeart/2005/8/layout/orgChart1"/>
    <dgm:cxn modelId="{F23D640E-2673-46CF-B8AC-B57BBCBC0466}" srcId="{F44777CA-D1B4-47FB-9A3A-4DA639E365B8}" destId="{3C8AE34D-7C2F-4771-A16C-846E71081195}" srcOrd="0" destOrd="0" parTransId="{8DD4183E-D25E-4C4A-BBD1-671EB605B07E}" sibTransId="{E54751D5-BEFD-4936-B2B7-9140962EAFEC}"/>
    <dgm:cxn modelId="{486DE70E-1A7D-43D7-9A0D-EC86E789292E}" type="presOf" srcId="{C5077A17-68AA-4008-B1BB-135438889964}" destId="{190C2BE8-A7A3-46C8-B02A-62C2AE16B349}" srcOrd="0" destOrd="0" presId="urn:microsoft.com/office/officeart/2005/8/layout/orgChart1"/>
    <dgm:cxn modelId="{C9D2E90E-DAF2-465E-88B9-A5A1750194A7}" srcId="{CAE43466-81F4-48FA-8F7D-163F3AED48F3}" destId="{74EC4B11-AE87-42A3-9D22-4BE73E1041D2}" srcOrd="0" destOrd="0" parTransId="{994A6B79-A79C-446C-B548-55ED18539B40}" sibTransId="{DC54C12C-228B-44A7-A0FA-7C700FFA1BF9}"/>
    <dgm:cxn modelId="{85549011-88B9-4B71-8B39-F7ED18B0FAA9}" type="presOf" srcId="{FB87294B-105B-414A-9082-5B9B5357CA48}" destId="{4B9E2596-C8CF-4920-9C58-674BA4A687C0}" srcOrd="0" destOrd="0" presId="urn:microsoft.com/office/officeart/2005/8/layout/orgChart1"/>
    <dgm:cxn modelId="{3F832713-78C2-4D47-9DE3-F8D2E32B0A76}" srcId="{FEE5C76E-E207-450A-8035-552EE63D2108}" destId="{C6AD9855-5972-444C-81D4-2C6BE6F89944}" srcOrd="1" destOrd="0" parTransId="{7B3F10A4-EA84-41FA-83BB-B5DBEB9081D5}" sibTransId="{0CBBF451-0915-4E36-8A0E-3A52E27FA0B9}"/>
    <dgm:cxn modelId="{A6BB1814-29C1-4750-8B35-FA3A017B6723}" type="presOf" srcId="{3C79198D-C94B-47C6-97F7-609AD9150E73}" destId="{BE12B7D7-94FF-4FA0-B816-5F82DE2EAE80}" srcOrd="1" destOrd="0" presId="urn:microsoft.com/office/officeart/2005/8/layout/orgChart1"/>
    <dgm:cxn modelId="{78E6F614-87C8-40F3-A4A8-B236B77F95F6}" type="presOf" srcId="{D546F438-D580-45DB-B575-6CDA644CBB19}" destId="{E6AC01FC-31CC-4C62-87C2-9343969D3A4C}" srcOrd="0" destOrd="0" presId="urn:microsoft.com/office/officeart/2005/8/layout/orgChart1"/>
    <dgm:cxn modelId="{E5F61F18-6C12-4F85-BEE8-364D65BC12BA}" type="presOf" srcId="{3DC7555E-B380-4EDF-832D-591F886B5A92}" destId="{506EDDA7-4A19-44CA-AF41-64B54C575ADD}" srcOrd="1" destOrd="0" presId="urn:microsoft.com/office/officeart/2005/8/layout/orgChart1"/>
    <dgm:cxn modelId="{6D848B18-567C-446C-890A-D1026EF01926}" srcId="{6E4CC4E2-023E-4598-8BAE-3DC40CA53D52}" destId="{7943FAD6-1126-4CD9-AE54-CFC7A15EA7C8}" srcOrd="0" destOrd="0" parTransId="{74D07E7C-BF28-4E4E-A48E-C6A148910CDD}" sibTransId="{00634CB7-979C-411B-9568-DA8392BA0CF2}"/>
    <dgm:cxn modelId="{7311B11A-B79E-45C4-842D-F89E5B75C27B}" type="presOf" srcId="{44FFFA6D-5A15-4ADE-A6BB-61923A349860}" destId="{75BFA820-5C75-44A3-A004-48077D2921B8}" srcOrd="0" destOrd="0" presId="urn:microsoft.com/office/officeart/2005/8/layout/orgChart1"/>
    <dgm:cxn modelId="{3799801C-768F-40C2-9AEC-0E66FC615331}" type="presOf" srcId="{651541A1-180E-44FB-8FA4-E71761308A4D}" destId="{92BFF0E2-A89B-4394-9E70-7235585A7D95}" srcOrd="0" destOrd="0" presId="urn:microsoft.com/office/officeart/2005/8/layout/orgChart1"/>
    <dgm:cxn modelId="{31CE031D-5533-424E-B355-31E4E438289A}" srcId="{B8FC7835-FC1C-46A3-92B8-48DB5CE1C4DF}" destId="{6E4CC4E2-023E-4598-8BAE-3DC40CA53D52}" srcOrd="0" destOrd="0" parTransId="{1C3FBA88-7DA0-4A1B-92D1-2894BABBCABA}" sibTransId="{6F50FF50-C986-4C84-8563-A3C5A61F5BC0}"/>
    <dgm:cxn modelId="{CB0E891E-4497-42B5-B513-BD13C43EB6DD}" type="presOf" srcId="{C82475AA-DB67-473A-952E-AB4C5A54FDAB}" destId="{6F75ED3B-FE42-4488-A574-4AAEBFECFF14}" srcOrd="0" destOrd="0" presId="urn:microsoft.com/office/officeart/2005/8/layout/orgChart1"/>
    <dgm:cxn modelId="{73364920-249B-4C23-9E56-114D17F50CD0}" type="presOf" srcId="{1EA72639-0BC4-45D3-A978-435F61CEA01B}" destId="{060667A6-E7A8-442B-AF1D-F4DEF56D8F62}" srcOrd="1" destOrd="0" presId="urn:microsoft.com/office/officeart/2005/8/layout/orgChart1"/>
    <dgm:cxn modelId="{DA947020-9136-447D-8025-99D2BC62969F}" srcId="{6E96A19D-D297-4ACA-AB09-F407737E38C8}" destId="{593BBFE6-09C6-41C4-9DDA-126681A76780}" srcOrd="0" destOrd="0" parTransId="{71C4B192-F7E5-42EB-A1B0-8EFE66230FAD}" sibTransId="{D9E7F69C-D280-4519-9EF1-663BA31C3DC5}"/>
    <dgm:cxn modelId="{AFBC7821-74E6-4298-8EA0-ADC717C73FB7}" type="presOf" srcId="{593BBFE6-09C6-41C4-9DDA-126681A76780}" destId="{1D697A62-66F9-41C7-B8EE-D117B4D88705}" srcOrd="0" destOrd="0" presId="urn:microsoft.com/office/officeart/2005/8/layout/orgChart1"/>
    <dgm:cxn modelId="{344C7222-1BB0-4350-BD3C-56BA79F7C282}" type="presOf" srcId="{74D07E7C-BF28-4E4E-A48E-C6A148910CDD}" destId="{2E1824ED-1F06-4A3B-9FBF-31733F456C09}" srcOrd="0" destOrd="0" presId="urn:microsoft.com/office/officeart/2005/8/layout/orgChart1"/>
    <dgm:cxn modelId="{1F5EDF23-6D30-40E7-BA38-903E7A1AE785}" type="presOf" srcId="{55C96AED-059F-4E3C-B49D-586DF6B21763}" destId="{2201D515-58DC-485E-BFF1-1DC6EA4B3E34}" srcOrd="1" destOrd="0" presId="urn:microsoft.com/office/officeart/2005/8/layout/orgChart1"/>
    <dgm:cxn modelId="{39F42B24-C880-4BDB-9825-DA7A693AAA52}" srcId="{3C79198D-C94B-47C6-97F7-609AD9150E73}" destId="{A4D3C272-108E-4552-B451-7116DD8FB616}" srcOrd="0" destOrd="0" parTransId="{1D921401-2FA2-4064-B6F4-09B7A1E4EAE6}" sibTransId="{6465E468-E184-484F-8EEE-382C4FDE237C}"/>
    <dgm:cxn modelId="{50532525-3377-4DFF-9712-168F871D81F3}" type="presOf" srcId="{3C8AE34D-7C2F-4771-A16C-846E71081195}" destId="{F43DCFD6-6F1C-4765-8E5E-78299D894B3E}" srcOrd="1" destOrd="0" presId="urn:microsoft.com/office/officeart/2005/8/layout/orgChart1"/>
    <dgm:cxn modelId="{1C803926-44E6-4A6B-ACA8-93EA01921DB3}" type="presOf" srcId="{4FE702B5-4206-44CD-AE58-DEEE5AA59384}" destId="{5F2B33C8-16AF-4581-A9CF-5114ED6B620D}" srcOrd="0" destOrd="0" presId="urn:microsoft.com/office/officeart/2005/8/layout/orgChart1"/>
    <dgm:cxn modelId="{356BBA29-A287-4DAA-BBE4-08563781176D}" srcId="{6E96A19D-D297-4ACA-AB09-F407737E38C8}" destId="{C5077A17-68AA-4008-B1BB-135438889964}" srcOrd="2" destOrd="0" parTransId="{FA329BE4-E98B-4E30-99E8-95E3E1B809C0}" sibTransId="{AC66B256-0501-4AE5-8BC3-3C271555AD3C}"/>
    <dgm:cxn modelId="{561CD329-6485-49B4-9C94-5F7ECCB27DED}" type="presOf" srcId="{BC52BB91-9FF5-4E9C-8B93-F6F24D412C93}" destId="{D4E1028D-D7C8-4244-9ECB-67AEE9B95A7F}" srcOrd="0" destOrd="0" presId="urn:microsoft.com/office/officeart/2005/8/layout/orgChart1"/>
    <dgm:cxn modelId="{90074E2A-AB95-482E-91BF-07ADD4D374E1}" srcId="{C6642EDB-3DDA-4FFD-8CE3-3125BC3894ED}" destId="{FBBAD12A-2F97-4344-948E-C21E1E2519E6}" srcOrd="0" destOrd="0" parTransId="{09108406-2FB4-4E8C-825E-5807CC4FDC7F}" sibTransId="{07C740E5-891A-47F5-8992-B476095D70A5}"/>
    <dgm:cxn modelId="{B4D1EA2A-3840-4D0B-80F3-A978BB61BF7B}" type="presOf" srcId="{7637AD32-8E0B-4EAB-928A-DAA35407D69D}" destId="{3DB83926-72A8-4A83-AEE5-BD4F6277C770}" srcOrd="0" destOrd="0" presId="urn:microsoft.com/office/officeart/2005/8/layout/orgChart1"/>
    <dgm:cxn modelId="{A436682D-49DA-4A12-BFF8-E2D6C50BA6D2}" type="presOf" srcId="{4835EC89-02DA-46DB-B5AB-380075D7C43F}" destId="{4C1768E7-7838-4AB7-B82B-A64E4731D5FA}" srcOrd="1" destOrd="0" presId="urn:microsoft.com/office/officeart/2005/8/layout/orgChart1"/>
    <dgm:cxn modelId="{ABB2402F-FCE0-4157-AE2C-1F5BBB63ACD3}" type="presOf" srcId="{B3CECE79-7C9A-4827-BF72-3D59473D5F90}" destId="{28EA73A3-AF78-4116-B0B1-3013C2588925}" srcOrd="0" destOrd="0" presId="urn:microsoft.com/office/officeart/2005/8/layout/orgChart1"/>
    <dgm:cxn modelId="{5FBCA72F-FFD9-462D-AB32-E833705AB6CE}" srcId="{7637AD32-8E0B-4EAB-928A-DAA35407D69D}" destId="{55C96AED-059F-4E3C-B49D-586DF6B21763}" srcOrd="1" destOrd="0" parTransId="{11A85A95-8770-4A59-9F0F-2297CF497905}" sibTransId="{9FBA1ABE-5D16-44FD-AEDB-77196838D62A}"/>
    <dgm:cxn modelId="{945B4733-8963-498A-B862-2C76F2191349}" type="presOf" srcId="{8E776ACC-8713-4A60-A2F0-5307C749A630}" destId="{429ADC56-4763-44F0-BC82-FF0874F633AE}" srcOrd="0" destOrd="0" presId="urn:microsoft.com/office/officeart/2005/8/layout/orgChart1"/>
    <dgm:cxn modelId="{F1C93E34-0E7E-40FA-BD79-A3FCF79A95C2}" type="presOf" srcId="{CAE43466-81F4-48FA-8F7D-163F3AED48F3}" destId="{F5BCD562-71BF-46AD-87FF-160BA96A4D0B}" srcOrd="1" destOrd="0" presId="urn:microsoft.com/office/officeart/2005/8/layout/orgChart1"/>
    <dgm:cxn modelId="{1188BA37-EE76-49CC-8612-63936BD2C437}" type="presOf" srcId="{9EECA9EE-E062-48DB-BA4E-81A4CE583F9A}" destId="{B3D38DBB-E135-4D8A-8B7F-801E2F6317A4}" srcOrd="1" destOrd="0" presId="urn:microsoft.com/office/officeart/2005/8/layout/orgChart1"/>
    <dgm:cxn modelId="{7EB94739-D4E6-427F-BA0E-85DE8E044791}" type="presOf" srcId="{74EC4B11-AE87-42A3-9D22-4BE73E1041D2}" destId="{62586880-2201-44EF-96EB-731DC39FBECE}" srcOrd="1" destOrd="0" presId="urn:microsoft.com/office/officeart/2005/8/layout/orgChart1"/>
    <dgm:cxn modelId="{CBFCDD3A-CC1F-45AF-801A-9A2982791CCA}" type="presOf" srcId="{C8C29C6F-3CC4-4748-9156-D15EB0CDE87E}" destId="{3E74B027-B738-42B6-B547-8BB0BC88E99A}" srcOrd="1" destOrd="0" presId="urn:microsoft.com/office/officeart/2005/8/layout/orgChart1"/>
    <dgm:cxn modelId="{BC6D413D-01C8-4C9C-B3EE-F7939C6D7E7A}" type="presOf" srcId="{B9FF50A1-B2E8-4FB6-8F0D-5372850AC1C2}" destId="{7B44CD6E-1C90-43EF-ADA5-F3C41353F5E8}" srcOrd="1" destOrd="0" presId="urn:microsoft.com/office/officeart/2005/8/layout/orgChart1"/>
    <dgm:cxn modelId="{8C54C83D-D43D-44AC-A7DA-49039BE4788F}" type="presOf" srcId="{26DB577C-5D30-4155-8C3D-74B29A87A819}" destId="{25287CCD-41CF-4479-93DA-0D1E5EC4243D}" srcOrd="0" destOrd="0" presId="urn:microsoft.com/office/officeart/2005/8/layout/orgChart1"/>
    <dgm:cxn modelId="{9DB25F40-F9C1-4E96-8695-EE187DA253A7}" type="presOf" srcId="{F3ED0ECE-E0CE-47BC-892C-9F28A8E8BC3C}" destId="{6112C7DB-BD9F-4394-92F4-AF268D1D6879}" srcOrd="0" destOrd="0" presId="urn:microsoft.com/office/officeart/2005/8/layout/orgChart1"/>
    <dgm:cxn modelId="{CAD74F40-B880-4889-8414-4CB64CA8650A}" srcId="{983C381A-2A05-4EF3-9BD8-BBC320802FC2}" destId="{1EA72639-0BC4-45D3-A978-435F61CEA01B}" srcOrd="0" destOrd="0" parTransId="{E929652B-2A05-44B3-A71A-EE7FE8255BD0}" sibTransId="{51CE0373-F58B-4584-A3C7-422148D2690E}"/>
    <dgm:cxn modelId="{56DA7B40-2EAB-4F1B-8ACC-B12F5C73B0ED}" type="presOf" srcId="{2DAA7FEE-F97B-4442-8B27-71F0256F050E}" destId="{B8DFE2AF-A3C5-4AC3-A5CE-4142FFB13660}" srcOrd="0" destOrd="0" presId="urn:microsoft.com/office/officeart/2005/8/layout/orgChart1"/>
    <dgm:cxn modelId="{354F345B-0D0D-44E2-A2E3-C48249339324}" srcId="{2413BF8D-CB27-4BAE-AE97-D4F2C4E49E20}" destId="{7BA6FC49-0298-41CB-AB0C-3045346F6E36}" srcOrd="0" destOrd="0" parTransId="{A9335A08-E78B-49F4-B551-68AC5F6B7E32}" sibTransId="{C322F77F-D54A-4E0F-9E6D-8AC4D1BD41EA}"/>
    <dgm:cxn modelId="{F062A65C-7A62-4923-A7DD-AA2174D44807}" type="presOf" srcId="{74EC4B11-AE87-42A3-9D22-4BE73E1041D2}" destId="{805FF951-F646-46A6-BBC8-80A8E6AB0639}" srcOrd="0" destOrd="0" presId="urn:microsoft.com/office/officeart/2005/8/layout/orgChart1"/>
    <dgm:cxn modelId="{5CFD7D5E-E488-4D39-9E2C-0164BB0AF3F2}" type="presOf" srcId="{2858E3A5-05A7-4FC6-B9B6-424E018B462E}" destId="{9B93B3C9-07DC-4B18-8122-0466D625DCE4}" srcOrd="1" destOrd="0" presId="urn:microsoft.com/office/officeart/2005/8/layout/orgChart1"/>
    <dgm:cxn modelId="{74AC2C5F-BF5F-4C66-8337-E3E32E4D6475}" type="presOf" srcId="{9E9DBD3E-3EA4-4C7B-8BAC-802275A98BCF}" destId="{8D613058-7894-4A32-AE3D-8B759D0B6DDF}" srcOrd="0" destOrd="0" presId="urn:microsoft.com/office/officeart/2005/8/layout/orgChart1"/>
    <dgm:cxn modelId="{D8D0BD41-6933-4C5F-9760-5C7962BC97A4}" srcId="{490E45BD-71FA-4833-BD3F-11C73613F024}" destId="{9EBD5782-8248-463F-BFE8-604D10EFB9AA}" srcOrd="0" destOrd="0" parTransId="{FFBF0ADB-DDF1-48FF-A909-D901B5D223E5}" sibTransId="{96D501F2-AB6E-4D78-A0E0-C0F85C40560E}"/>
    <dgm:cxn modelId="{99329343-DD9D-4F5D-92C6-3A1D28DE3718}" srcId="{AF259579-AC1E-4A1C-BF1F-A385DB9210E2}" destId="{774ECC50-2A1B-483D-9233-6CC6F1033126}" srcOrd="2" destOrd="0" parTransId="{5276363D-4EC6-4DD9-9185-166AE5AA9FE0}" sibTransId="{8FC2BFAD-787F-42E5-93AF-712E060E94B1}"/>
    <dgm:cxn modelId="{25D6C463-8DD6-4ED8-9B05-C399B75DC601}" type="presOf" srcId="{FB87294B-105B-414A-9082-5B9B5357CA48}" destId="{8819CDCE-FDDA-45EC-944B-3F1CEFE16E6D}" srcOrd="1" destOrd="0" presId="urn:microsoft.com/office/officeart/2005/8/layout/orgChart1"/>
    <dgm:cxn modelId="{FADCD163-9421-476B-9575-9B44835D4C09}" type="presOf" srcId="{7943FAD6-1126-4CD9-AE54-CFC7A15EA7C8}" destId="{13B4FB60-7EFB-4630-90E6-8BE44599A94F}" srcOrd="1" destOrd="0" presId="urn:microsoft.com/office/officeart/2005/8/layout/orgChart1"/>
    <dgm:cxn modelId="{F201D963-9248-406A-9A1A-59AB12211EFB}" type="presOf" srcId="{F6AC7592-2BEE-43E7-82D8-F9B83FED06D6}" destId="{D4E5E133-BACE-471D-9206-A1FE7062E7B1}" srcOrd="0" destOrd="0" presId="urn:microsoft.com/office/officeart/2005/8/layout/orgChart1"/>
    <dgm:cxn modelId="{20387644-C43D-4911-89A6-9C827AC29B10}" srcId="{C8C29C6F-3CC4-4748-9156-D15EB0CDE87E}" destId="{6E96A19D-D297-4ACA-AB09-F407737E38C8}" srcOrd="2" destOrd="0" parTransId="{F513FDAF-D897-4FB7-858D-F986E410D00A}" sibTransId="{BE0C4636-0932-40CA-BA52-A6EF0AC2B645}"/>
    <dgm:cxn modelId="{19A5FB44-CCC2-452F-BBF9-BE6310F2AF1D}" type="presOf" srcId="{FE29C4B2-AD0A-4A6F-B4E5-BE28EA5DC1A6}" destId="{4A00D986-9C1F-421E-9E0E-2CAEF79FDAF2}" srcOrd="0" destOrd="0" presId="urn:microsoft.com/office/officeart/2005/8/layout/orgChart1"/>
    <dgm:cxn modelId="{46405565-E257-4755-8489-3E5DE1D7F44E}" type="presOf" srcId="{983C381A-2A05-4EF3-9BD8-BBC320802FC2}" destId="{A24698E1-F9B2-4E7A-8495-8208B2C6BBAE}" srcOrd="0" destOrd="0" presId="urn:microsoft.com/office/officeart/2005/8/layout/orgChart1"/>
    <dgm:cxn modelId="{774B1846-6873-48E4-83CF-361F79C8F092}" srcId="{7637AD32-8E0B-4EAB-928A-DAA35407D69D}" destId="{FEE5C76E-E207-450A-8035-552EE63D2108}" srcOrd="0" destOrd="0" parTransId="{21D86872-90DB-4D03-950D-C4964436CDB2}" sibTransId="{7B0718E6-7A75-4E9E-B468-C1EF55251EF2}"/>
    <dgm:cxn modelId="{BBA86066-72E8-48DB-A6AB-A6F1216D80F8}" type="presOf" srcId="{9EBD5782-8248-463F-BFE8-604D10EFB9AA}" destId="{D961721F-21CB-496D-B040-AA0A5F13262A}" srcOrd="0" destOrd="0" presId="urn:microsoft.com/office/officeart/2005/8/layout/orgChart1"/>
    <dgm:cxn modelId="{08CEB866-1ABF-445A-B789-F189EE457F5A}" srcId="{1EA72639-0BC4-45D3-A978-435F61CEA01B}" destId="{4D912E9B-70A5-4A6F-8650-49AB7766EABD}" srcOrd="0" destOrd="0" parTransId="{BFC21FE6-548F-4E81-A2A6-180D46E6801E}" sibTransId="{56CFC083-09D6-45F2-80C3-B03B42ADA352}"/>
    <dgm:cxn modelId="{2D154748-7D46-40AB-8025-B612AA0ED634}" type="presOf" srcId="{17F373A1-7C1F-448A-8981-59DB1C0A34B5}" destId="{32E9001E-C857-4688-A749-509D6E3D471F}" srcOrd="0" destOrd="0" presId="urn:microsoft.com/office/officeart/2005/8/layout/orgChart1"/>
    <dgm:cxn modelId="{2753C368-3D2B-465F-A181-D770CAFFF996}" srcId="{593BBFE6-09C6-41C4-9DDA-126681A76780}" destId="{14F71491-1F24-46C3-AF65-8F2254B3D3D8}" srcOrd="3" destOrd="0" parTransId="{92C2586F-6E5F-4346-AFAF-639C7745F7B4}" sibTransId="{9C14ABF5-F391-4265-BD67-88A84C3EA857}"/>
    <dgm:cxn modelId="{E512A46A-D65B-4AE7-B2D4-761F8D93854D}" srcId="{74EC4B11-AE87-42A3-9D22-4BE73E1041D2}" destId="{B9FF50A1-B2E8-4FB6-8F0D-5372850AC1C2}" srcOrd="0" destOrd="0" parTransId="{76B58E83-70E9-4585-B977-937D9795924F}" sibTransId="{FE2963A4-605B-4415-9479-C2C72EBDEF70}"/>
    <dgm:cxn modelId="{17C1CD4A-481C-43E0-A664-EEBC64BF3D50}" type="presOf" srcId="{1AF6D648-4E65-4985-A71A-D2B041C5EAF5}" destId="{2FE18BDE-0F04-457C-8ACB-CB46ED99B72D}" srcOrd="1" destOrd="0" presId="urn:microsoft.com/office/officeart/2005/8/layout/orgChart1"/>
    <dgm:cxn modelId="{CBCA0B4C-9941-4AE2-99ED-588B059CC9A2}" type="presOf" srcId="{8AF24642-46CD-4D86-8DD8-190D28FD4041}" destId="{C12DBA62-CC68-4480-8593-17B7EF634B28}" srcOrd="0" destOrd="0" presId="urn:microsoft.com/office/officeart/2005/8/layout/orgChart1"/>
    <dgm:cxn modelId="{F201F56C-83EC-4390-A152-9893A5124507}" type="presOf" srcId="{4D8E3405-ABE0-42FF-989C-37338390857D}" destId="{187A95A7-DC56-4E1B-B1F7-51E517A924D3}" srcOrd="0" destOrd="0" presId="urn:microsoft.com/office/officeart/2005/8/layout/orgChart1"/>
    <dgm:cxn modelId="{3318FA6C-887B-4952-95B0-DB2A51FD1E2A}" type="presOf" srcId="{171AF3C8-BA54-46BE-A9AE-0670E0B5B813}" destId="{FB88B867-2415-45B0-B9F4-31501D91566F}" srcOrd="0" destOrd="0" presId="urn:microsoft.com/office/officeart/2005/8/layout/orgChart1"/>
    <dgm:cxn modelId="{A90E266D-8C58-4CEC-A6D8-CD3D733D23BE}" type="presOf" srcId="{C8C4E262-F8A3-43AF-99C8-E911C194EA64}" destId="{EBF0DD73-7997-40BD-ACC4-F5C6E13FB4DC}" srcOrd="0" destOrd="0" presId="urn:microsoft.com/office/officeart/2005/8/layout/orgChart1"/>
    <dgm:cxn modelId="{C3E5A66D-4947-4943-B479-67917FFD53F1}" type="presOf" srcId="{4835EC89-02DA-46DB-B5AB-380075D7C43F}" destId="{1E82B661-C80F-40AD-A378-22ED8B3BB759}" srcOrd="0" destOrd="0" presId="urn:microsoft.com/office/officeart/2005/8/layout/orgChart1"/>
    <dgm:cxn modelId="{CF97E94D-F5AE-44F4-BFE3-725FBAED9E96}" srcId="{6E4CC4E2-023E-4598-8BAE-3DC40CA53D52}" destId="{2C46F0D6-26A4-4BB7-890F-A7B5003ABC1C}" srcOrd="1" destOrd="0" parTransId="{A56A734A-B105-41AE-A82F-77E186C6AC49}" sibTransId="{9AF754B0-B0FF-417D-AB4E-86A1F04C31E7}"/>
    <dgm:cxn modelId="{032D014E-7FD7-4FBC-80C3-5315BD22207B}" type="presOf" srcId="{6E96A19D-D297-4ACA-AB09-F407737E38C8}" destId="{FBD7C6D3-8000-47BB-899E-CA76059AFD49}" srcOrd="0" destOrd="0" presId="urn:microsoft.com/office/officeart/2005/8/layout/orgChart1"/>
    <dgm:cxn modelId="{E4CB1B4E-D211-435A-B771-E42F5BD7D098}" type="presOf" srcId="{FFBF0ADB-DDF1-48FF-A909-D901B5D223E5}" destId="{DD20CD84-E43A-40F1-88C9-6B2C7B930F80}" srcOrd="0" destOrd="0" presId="urn:microsoft.com/office/officeart/2005/8/layout/orgChart1"/>
    <dgm:cxn modelId="{1FE3406E-F078-4A93-9EC1-D6F9DEE8575D}" srcId="{C8C29C6F-3CC4-4748-9156-D15EB0CDE87E}" destId="{3C79198D-C94B-47C6-97F7-609AD9150E73}" srcOrd="3" destOrd="0" parTransId="{406EA139-9FE9-4DF8-A11B-4B9E3796EA1F}" sibTransId="{51CE4590-7C3B-40DB-BBE5-D47371A44542}"/>
    <dgm:cxn modelId="{BBEE576E-F4F5-4063-909E-D5A216C35EC5}" srcId="{C8C29C6F-3CC4-4748-9156-D15EB0CDE87E}" destId="{AF259579-AC1E-4A1C-BF1F-A385DB9210E2}" srcOrd="0" destOrd="0" parTransId="{8AF24642-46CD-4D86-8DD8-190D28FD4041}" sibTransId="{D73BB4B4-523E-4044-B146-96ADAF7284A3}"/>
    <dgm:cxn modelId="{C8703B6F-A2FC-4A0D-83DC-EAD1FFF851D9}" srcId="{3C8AE34D-7C2F-4771-A16C-846E71081195}" destId="{C8C29C6F-3CC4-4748-9156-D15EB0CDE87E}" srcOrd="0" destOrd="0" parTransId="{8D8546A0-CF94-484A-9A71-A6826396D028}" sibTransId="{0A2A2A23-43F1-487D-BC34-8786F9D8FB0F}"/>
    <dgm:cxn modelId="{39CE5A6F-1B2C-4996-AD45-905AE1BC697F}" type="presOf" srcId="{AD718011-1B5A-4AF8-8152-C4129ACAFE54}" destId="{18A755A2-6853-4B5F-BA1E-F1FBD5EF6FFA}" srcOrd="0" destOrd="0" presId="urn:microsoft.com/office/officeart/2005/8/layout/orgChart1"/>
    <dgm:cxn modelId="{428E934F-3DF3-4C70-94E4-6FD29C07A9D6}" srcId="{7637AD32-8E0B-4EAB-928A-DAA35407D69D}" destId="{CAE43466-81F4-48FA-8F7D-163F3AED48F3}" srcOrd="2" destOrd="0" parTransId="{FEC0F5B2-83DD-43AC-83A4-8D4EF79FA8EB}" sibTransId="{7E498ED3-A04B-423C-A680-44DAEF755569}"/>
    <dgm:cxn modelId="{FD75BF6F-3B57-4A20-ABE8-3E90B0A868D4}" type="presOf" srcId="{9E3D0363-E8E8-4F46-8012-BA1A4DB33ECB}" destId="{8E3C1684-0BAC-4B95-A2F5-37AB3CF16081}" srcOrd="1" destOrd="0" presId="urn:microsoft.com/office/officeart/2005/8/layout/orgChart1"/>
    <dgm:cxn modelId="{9735A870-CC1F-47A0-A4AA-6FAE5AA38B89}" type="presOf" srcId="{55C96AED-059F-4E3C-B49D-586DF6B21763}" destId="{AFA96110-C324-4D55-AB6E-5FE079FBD28F}" srcOrd="0" destOrd="0" presId="urn:microsoft.com/office/officeart/2005/8/layout/orgChart1"/>
    <dgm:cxn modelId="{37D1D370-8A3B-4B13-926A-0FBA1011A4CF}" type="presOf" srcId="{7C9AFCAB-3500-4C4A-BBF4-693A24A4E875}" destId="{B31510A6-3D00-4279-9690-B9BA4CF70B4F}" srcOrd="0" destOrd="0" presId="urn:microsoft.com/office/officeart/2005/8/layout/orgChart1"/>
    <dgm:cxn modelId="{0039E171-1F30-431B-A268-C2C8AA2E0B67}" type="presOf" srcId="{FBBAD12A-2F97-4344-948E-C21E1E2519E6}" destId="{EECA3080-B134-445B-9376-4BAF5B298EAB}" srcOrd="1" destOrd="0" presId="urn:microsoft.com/office/officeart/2005/8/layout/orgChart1"/>
    <dgm:cxn modelId="{E30FDA74-D428-4DD8-AD4D-AE397C22D699}" type="presOf" srcId="{490E45BD-71FA-4833-BD3F-11C73613F024}" destId="{18B1D69C-921D-4121-94C9-BA0AB62C192B}" srcOrd="0" destOrd="0" presId="urn:microsoft.com/office/officeart/2005/8/layout/orgChart1"/>
    <dgm:cxn modelId="{663FE374-A087-42B7-B009-4E21DEFDCB3B}" type="presOf" srcId="{72F6FF0A-6F57-497E-B89A-66C2BE632BCC}" destId="{8408474F-441C-432D-AF24-B9C08322BD5F}" srcOrd="1" destOrd="0" presId="urn:microsoft.com/office/officeart/2005/8/layout/orgChart1"/>
    <dgm:cxn modelId="{BCF2DA55-D4EE-470A-83B6-CA1EFA42004B}" type="presOf" srcId="{21D86872-90DB-4D03-950D-C4964436CDB2}" destId="{399972D3-E3AE-4507-A093-F7658D80F1EF}" srcOrd="0" destOrd="0" presId="urn:microsoft.com/office/officeart/2005/8/layout/orgChart1"/>
    <dgm:cxn modelId="{2D4C3456-067A-4E1C-BA9B-1673DA637BE8}" type="presOf" srcId="{A56A734A-B105-41AE-A82F-77E186C6AC49}" destId="{AF6C8440-67D6-4149-9FC2-C8673790867E}" srcOrd="0" destOrd="0" presId="urn:microsoft.com/office/officeart/2005/8/layout/orgChart1"/>
    <dgm:cxn modelId="{97B1CE56-EC2A-4B00-A361-86859E292659}" type="presOf" srcId="{983C381A-2A05-4EF3-9BD8-BBC320802FC2}" destId="{8C135577-4CC1-4708-83DE-8250E4401639}" srcOrd="1" destOrd="0" presId="urn:microsoft.com/office/officeart/2005/8/layout/orgChart1"/>
    <dgm:cxn modelId="{75F54177-2C66-461A-9CD0-C3F91B375C91}" srcId="{593BBFE6-09C6-41C4-9DDA-126681A76780}" destId="{9E3D0363-E8E8-4F46-8012-BA1A4DB33ECB}" srcOrd="5" destOrd="0" parTransId="{FE29C4B2-AD0A-4A6F-B4E5-BE28EA5DC1A6}" sibTransId="{7E448F01-8673-4122-979C-6A5CE71BFB44}"/>
    <dgm:cxn modelId="{B5827B57-C3E9-465F-A7C9-171B01312DF4}" type="presOf" srcId="{92059C84-687A-4D9D-BD71-B81DA54986A4}" destId="{0D29FA2D-A0BE-4980-8FB5-2DE8E2A3E517}" srcOrd="0" destOrd="0" presId="urn:microsoft.com/office/officeart/2005/8/layout/orgChart1"/>
    <dgm:cxn modelId="{0AA42C58-A8E0-4C48-AA6E-96CE5EEB1590}" type="presOf" srcId="{774ECC50-2A1B-483D-9233-6CC6F1033126}" destId="{61EFD922-A4D0-4AA1-82E4-08F6A33A3F2E}" srcOrd="0" destOrd="0" presId="urn:microsoft.com/office/officeart/2005/8/layout/orgChart1"/>
    <dgm:cxn modelId="{327E4E78-E0A8-4602-A069-6C05B44A379A}" type="presOf" srcId="{2C46F0D6-26A4-4BB7-890F-A7B5003ABC1C}" destId="{EAEC004C-287D-48E8-9D07-49CE1E841466}" srcOrd="0" destOrd="0" presId="urn:microsoft.com/office/officeart/2005/8/layout/orgChart1"/>
    <dgm:cxn modelId="{FFE17458-A4BA-4A18-BA5B-BBE65D2B66F4}" type="presOf" srcId="{ACDD7C19-611A-4F4A-84D6-650AED44769A}" destId="{D3AD1ACE-387E-4C1C-8CF3-66837BAFCFE5}" srcOrd="0" destOrd="0" presId="urn:microsoft.com/office/officeart/2005/8/layout/orgChart1"/>
    <dgm:cxn modelId="{C9E79558-A1D5-41F1-BB87-499828A69397}" srcId="{55C96AED-059F-4E3C-B49D-586DF6B21763}" destId="{8E776ACC-8713-4A60-A2F0-5307C749A630}" srcOrd="1" destOrd="0" parTransId="{FCCA3303-65FE-448E-BAC6-2544938C82A4}" sibTransId="{0DC7445A-9CF4-4F58-9463-4E59537FB2DA}"/>
    <dgm:cxn modelId="{48FE6D59-C3DE-429B-AFD6-B2F99467629D}" type="presOf" srcId="{07181919-056B-42C3-B3DB-CA5DDDB5CFE4}" destId="{7DCC3F9D-35D8-4627-ADCF-2C554FA815EC}" srcOrd="0" destOrd="0" presId="urn:microsoft.com/office/officeart/2005/8/layout/orgChart1"/>
    <dgm:cxn modelId="{DFD47579-7642-4E87-B50D-14156BB32750}" type="presOf" srcId="{D817C521-A2A1-4BDF-9893-1D7059D554EF}" destId="{6C8747EE-4792-4A08-B0A4-08CC3512A954}" srcOrd="1" destOrd="0" presId="urn:microsoft.com/office/officeart/2005/8/layout/orgChart1"/>
    <dgm:cxn modelId="{3FC37F59-FD3F-47A1-85F1-6258D711EA01}" type="presOf" srcId="{76B58E83-70E9-4585-B977-937D9795924F}" destId="{016993DE-1EAC-4DD7-9B6B-B101DBC35BCE}" srcOrd="0" destOrd="0" presId="urn:microsoft.com/office/officeart/2005/8/layout/orgChart1"/>
    <dgm:cxn modelId="{CFADBA59-0E68-4D9A-8964-2BDB2734FA50}" srcId="{74EC4B11-AE87-42A3-9D22-4BE73E1041D2}" destId="{C5421A9C-D5A7-46BF-BF44-DF89689462CB}" srcOrd="4" destOrd="0" parTransId="{7C9AFCAB-3500-4C4A-BBF4-693A24A4E875}" sibTransId="{989FEE01-56BF-4B74-8E99-D497EEC61B5D}"/>
    <dgm:cxn modelId="{51C8105A-52B3-4267-981B-7D6C96D72FF9}" type="presOf" srcId="{6E4CC4E2-023E-4598-8BAE-3DC40CA53D52}" destId="{287E0502-E980-4B15-B85B-F5D3438C837D}" srcOrd="1" destOrd="0" presId="urn:microsoft.com/office/officeart/2005/8/layout/orgChart1"/>
    <dgm:cxn modelId="{9B143B5A-84D5-4E5B-9A7C-B82A9ABE0A13}" type="presOf" srcId="{E34A65EE-DBF5-47DE-A78F-9E261611AD9B}" destId="{76C78314-F4DF-460B-AC32-47343556DE7A}" srcOrd="1" destOrd="0" presId="urn:microsoft.com/office/officeart/2005/8/layout/orgChart1"/>
    <dgm:cxn modelId="{4925445A-812F-4625-8BA6-2B0FBBD0E0F4}" type="presOf" srcId="{C5421A9C-D5A7-46BF-BF44-DF89689462CB}" destId="{825DE1FB-3863-4E34-A966-38A31635A91A}" srcOrd="0" destOrd="0" presId="urn:microsoft.com/office/officeart/2005/8/layout/orgChart1"/>
    <dgm:cxn modelId="{6A27CF7A-04FC-46D4-8B11-81A4E8A9CD2B}" type="presOf" srcId="{98029F64-EB1B-4347-8E1F-8FAE87AB1638}" destId="{7F22A176-FE5A-499E-920F-FF61C583220F}" srcOrd="0" destOrd="0" presId="urn:microsoft.com/office/officeart/2005/8/layout/orgChart1"/>
    <dgm:cxn modelId="{5869E07B-7BB1-4A0D-8B34-E4444DDD3D3F}" type="presOf" srcId="{6E4CC4E2-023E-4598-8BAE-3DC40CA53D52}" destId="{54030FCD-8B87-4540-B45F-04BF53ACC683}" srcOrd="0" destOrd="0" presId="urn:microsoft.com/office/officeart/2005/8/layout/orgChart1"/>
    <dgm:cxn modelId="{930CC87C-A7C0-489A-A948-A8CA24C55EEE}" type="presOf" srcId="{ABCB8E02-9FCE-4A9A-B202-1A96DBED5F10}" destId="{5A97A8E1-1663-419A-8EBE-B52FC32372BA}" srcOrd="0" destOrd="0" presId="urn:microsoft.com/office/officeart/2005/8/layout/orgChart1"/>
    <dgm:cxn modelId="{7CF4A980-A4C7-4138-9DA6-A1BF7402A637}" type="presOf" srcId="{54A8E84C-553E-4206-B7B7-83EF5B1F0B7C}" destId="{F0692B62-005D-4164-8168-9E62D8B27BF8}" srcOrd="1" destOrd="0" presId="urn:microsoft.com/office/officeart/2005/8/layout/orgChart1"/>
    <dgm:cxn modelId="{22986C81-8139-4FDC-975B-5E8EE4725E8B}" type="presOf" srcId="{FEC0F5B2-83DD-43AC-83A4-8D4EF79FA8EB}" destId="{990AE4C4-3186-49ED-B670-6BE785647C6F}" srcOrd="0" destOrd="0" presId="urn:microsoft.com/office/officeart/2005/8/layout/orgChart1"/>
    <dgm:cxn modelId="{ED187281-800C-4CFE-9BF5-22EAB0870E97}" type="presOf" srcId="{880C0682-3B1E-49D0-B8CB-BEF6DAD34720}" destId="{13DFF445-E047-49E7-B886-6B553B6BA093}" srcOrd="1" destOrd="0" presId="urn:microsoft.com/office/officeart/2005/8/layout/orgChart1"/>
    <dgm:cxn modelId="{023DFB81-42EC-440F-8C42-04BA486EB65E}" type="presOf" srcId="{54A8E84C-553E-4206-B7B7-83EF5B1F0B7C}" destId="{3531A0AB-1188-40DC-AEF1-1A2846AFEF1C}" srcOrd="0" destOrd="0" presId="urn:microsoft.com/office/officeart/2005/8/layout/orgChart1"/>
    <dgm:cxn modelId="{D418D282-AA2D-46D6-87A5-1EEE7B285651}" srcId="{593BBFE6-09C6-41C4-9DDA-126681A76780}" destId="{BC52BB91-9FF5-4E9C-8B93-F6F24D412C93}" srcOrd="0" destOrd="0" parTransId="{2BF99808-250C-4CBF-9E83-FB70FF129282}" sibTransId="{80234BDD-5171-4858-BEE0-D31C51A14BE9}"/>
    <dgm:cxn modelId="{B0552285-7B37-462E-BB87-5A998E7F8D2A}" type="presOf" srcId="{9E3D0363-E8E8-4F46-8012-BA1A4DB33ECB}" destId="{30348870-3517-4A00-B5F8-E67B8CB3F05F}" srcOrd="0" destOrd="0" presId="urn:microsoft.com/office/officeart/2005/8/layout/orgChart1"/>
    <dgm:cxn modelId="{EF11BB85-97EE-44C4-ABB4-EF10FF4C44C8}" srcId="{593BBFE6-09C6-41C4-9DDA-126681A76780}" destId="{F6269B8C-9262-4614-9410-50EAF216A3BF}" srcOrd="4" destOrd="0" parTransId="{2DAA7FEE-F97B-4442-8B27-71F0256F050E}" sibTransId="{C6D41F86-A11F-4ED4-A5C1-40B873DC8071}"/>
    <dgm:cxn modelId="{594D2F86-86A1-47AF-B0EE-7C81C94E7F49}" srcId="{6E96A19D-D297-4ACA-AB09-F407737E38C8}" destId="{490E45BD-71FA-4833-BD3F-11C73613F024}" srcOrd="1" destOrd="0" parTransId="{AD718011-1B5A-4AF8-8152-C4129ACAFE54}" sibTransId="{E9827820-D91B-41CF-A745-38B1D0CAE4EA}"/>
    <dgm:cxn modelId="{4540AF86-BA7A-400F-9229-70D8DD6AB261}" type="presOf" srcId="{D17C1C77-851D-4019-AD6C-A29129D2311F}" destId="{4FBECF8B-289F-4C22-984F-03088A8C40CC}" srcOrd="0" destOrd="0" presId="urn:microsoft.com/office/officeart/2005/8/layout/orgChart1"/>
    <dgm:cxn modelId="{FC93B687-6836-4379-A5B0-6987CD8CD3C5}" type="presOf" srcId="{FEE5C76E-E207-450A-8035-552EE63D2108}" destId="{99A7D619-01B4-4D2F-88FE-264B9EBCD223}" srcOrd="0" destOrd="0" presId="urn:microsoft.com/office/officeart/2005/8/layout/orgChart1"/>
    <dgm:cxn modelId="{71A6FB88-1C39-4995-8920-42AEE8E6562D}" type="presOf" srcId="{A4D3C272-108E-4552-B451-7116DD8FB616}" destId="{7F4A0E12-E1B9-4634-A503-6EA9BB2D0B2B}" srcOrd="1" destOrd="0" presId="urn:microsoft.com/office/officeart/2005/8/layout/orgChart1"/>
    <dgm:cxn modelId="{4C987B8A-DEB2-4CAF-AFAC-DD773AA3113E}" srcId="{C6AD9855-5972-444C-81D4-2C6BE6F89944}" destId="{9EECA9EE-E062-48DB-BA4E-81A4CE583F9A}" srcOrd="0" destOrd="0" parTransId="{4D8E3405-ABE0-42FF-989C-37338390857D}" sibTransId="{6D4AD3E6-4D54-4611-B103-D59D0CD4B82B}"/>
    <dgm:cxn modelId="{BFF73F8B-797D-429B-9BFE-4019B36E76C7}" type="presOf" srcId="{F6269B8C-9262-4614-9410-50EAF216A3BF}" destId="{49E6750E-8E97-4C01-B491-D558AED59955}" srcOrd="0" destOrd="0" presId="urn:microsoft.com/office/officeart/2005/8/layout/orgChart1"/>
    <dgm:cxn modelId="{EE86478B-1A0F-4296-8ABE-B49E7ACB6C2A}" type="presOf" srcId="{C8C29C6F-3CC4-4748-9156-D15EB0CDE87E}" destId="{A329E3F6-F88C-4C3D-A974-74A3C18F8A4F}" srcOrd="0" destOrd="0" presId="urn:microsoft.com/office/officeart/2005/8/layout/orgChart1"/>
    <dgm:cxn modelId="{2FC1718C-A53F-4B4A-90AD-1BC76A8E9D91}" type="presOf" srcId="{71C4B192-F7E5-42EB-A1B0-8EFE66230FAD}" destId="{BC2F5B47-D6CA-4160-BD48-272A3A367DAE}" srcOrd="0" destOrd="0" presId="urn:microsoft.com/office/officeart/2005/8/layout/orgChart1"/>
    <dgm:cxn modelId="{FDA00E8D-65C4-4879-AD97-950C4A8003F7}" srcId="{1AF6D648-4E65-4985-A71A-D2B041C5EAF5}" destId="{2413BF8D-CB27-4BAE-AE97-D4F2C4E49E20}" srcOrd="1" destOrd="0" parTransId="{651541A1-180E-44FB-8FA4-E71761308A4D}" sibTransId="{341CF4D0-033C-4A28-BCE7-EA4CE5E1F47E}"/>
    <dgm:cxn modelId="{00211B8D-7235-47C2-9C53-F4704E82571C}" srcId="{2413BF8D-CB27-4BAE-AE97-D4F2C4E49E20}" destId="{92059C84-687A-4D9D-BD71-B81DA54986A4}" srcOrd="1" destOrd="0" parTransId="{C74E88D1-A568-4EC4-83F3-E664E427CB02}" sibTransId="{3B481C85-205F-4522-84AD-22B367B4196C}"/>
    <dgm:cxn modelId="{BFE5A18D-0B2F-4800-B7A1-D1BE6F66E16C}" srcId="{C8C29C6F-3CC4-4748-9156-D15EB0CDE87E}" destId="{983C381A-2A05-4EF3-9BD8-BBC320802FC2}" srcOrd="1" destOrd="0" parTransId="{D546F438-D580-45DB-B575-6CDA644CBB19}" sibTransId="{C892AC1E-D1AE-4CA6-B4EB-728AFD8E1E0B}"/>
    <dgm:cxn modelId="{3CA9808E-36AD-4F67-81A6-D027EF21CF29}" srcId="{AF259579-AC1E-4A1C-BF1F-A385DB9210E2}" destId="{D17C1C77-851D-4019-AD6C-A29129D2311F}" srcOrd="1" destOrd="0" parTransId="{44FFFA6D-5A15-4ADE-A6BB-61923A349860}" sibTransId="{15657E7D-4D38-41D4-82E5-21456C29B728}"/>
    <dgm:cxn modelId="{8E07958E-7E4F-422F-8F75-E34E3D455850}" type="presOf" srcId="{C82475AA-DB67-473A-952E-AB4C5A54FDAB}" destId="{4603F546-DC35-4C1B-A99D-BD5200BBD5C4}" srcOrd="1" destOrd="0" presId="urn:microsoft.com/office/officeart/2005/8/layout/orgChart1"/>
    <dgm:cxn modelId="{5A76F58E-F153-4D37-B198-FD258EBC9FDD}" srcId="{C5077A17-68AA-4008-B1BB-135438889964}" destId="{9E9DBD3E-3EA4-4C7B-8BAC-802275A98BCF}" srcOrd="2" destOrd="0" parTransId="{26DB577C-5D30-4155-8C3D-74B29A87A819}" sibTransId="{E05D5DDB-D1DC-493A-AA28-2687A354CF66}"/>
    <dgm:cxn modelId="{B05BFB8E-D01A-470F-8B6E-74EF9717C495}" type="presOf" srcId="{CAE43466-81F4-48FA-8F7D-163F3AED48F3}" destId="{819FDC90-434D-42FB-9977-678BEE50485C}" srcOrd="0" destOrd="0" presId="urn:microsoft.com/office/officeart/2005/8/layout/orgChart1"/>
    <dgm:cxn modelId="{49AE5990-F263-46F7-867A-EC467895DBDA}" type="presOf" srcId="{FBBAD12A-2F97-4344-948E-C21E1E2519E6}" destId="{E6E296B5-BC21-4B66-880D-9C6FB5174BF4}" srcOrd="0" destOrd="0" presId="urn:microsoft.com/office/officeart/2005/8/layout/orgChart1"/>
    <dgm:cxn modelId="{58876591-C4D5-439B-9515-102CFD241FB5}" srcId="{593BBFE6-09C6-41C4-9DDA-126681A76780}" destId="{F6AC7592-2BEE-43E7-82D8-F9B83FED06D6}" srcOrd="2" destOrd="0" parTransId="{69532605-0AAC-46D4-8ABB-413EA340B98C}" sibTransId="{C7370FE6-6B9C-419F-B059-0AE8E8E572B9}"/>
    <dgm:cxn modelId="{2D5E0D92-E0ED-4643-9BCC-06B1CEDDADA6}" type="presOf" srcId="{FEE5C76E-E207-450A-8035-552EE63D2108}" destId="{E863757D-27AB-45C1-9859-7A5E3EFFE000}" srcOrd="1" destOrd="0" presId="urn:microsoft.com/office/officeart/2005/8/layout/orgChart1"/>
    <dgm:cxn modelId="{6CE02392-7ED9-4108-9B28-68B8C4FB0342}" type="presOf" srcId="{11A85A95-8770-4A59-9F0F-2297CF497905}" destId="{C77BBE37-75D6-45FF-B855-1A120A88A76E}" srcOrd="0" destOrd="0" presId="urn:microsoft.com/office/officeart/2005/8/layout/orgChart1"/>
    <dgm:cxn modelId="{2D0AC993-6D31-467A-A971-B44686163976}" type="presOf" srcId="{A9335A08-E78B-49F4-B551-68AC5F6B7E32}" destId="{CAA78EBA-34E5-4628-A6AC-4226B8DBC0D4}" srcOrd="0" destOrd="0" presId="urn:microsoft.com/office/officeart/2005/8/layout/orgChart1"/>
    <dgm:cxn modelId="{28C53C96-5829-43FA-A755-DDF07602BD14}" type="presOf" srcId="{E34A65EE-DBF5-47DE-A78F-9E261611AD9B}" destId="{CE1D100F-FC2B-4F0F-A66C-A2FDF937DDBE}" srcOrd="0" destOrd="0" presId="urn:microsoft.com/office/officeart/2005/8/layout/orgChart1"/>
    <dgm:cxn modelId="{28D9769B-B310-4A73-BA24-28296A6564C3}" type="presOf" srcId="{5328C53E-B249-4288-AA57-118B20A16735}" destId="{4B0DA59E-CF5D-4973-B47E-5DC9E0811AC6}" srcOrd="0" destOrd="0" presId="urn:microsoft.com/office/officeart/2005/8/layout/orgChart1"/>
    <dgm:cxn modelId="{DFB19B9D-E67D-47F0-AD96-95ED48E86A40}" srcId="{74EC4B11-AE87-42A3-9D22-4BE73E1041D2}" destId="{ACDD7C19-611A-4F4A-84D6-650AED44769A}" srcOrd="2" destOrd="0" parTransId="{EFD78D4B-8D83-4FC0-8E12-276E885C829F}" sibTransId="{4DAF6DB2-2E3D-4295-8380-730EC29AC8B7}"/>
    <dgm:cxn modelId="{2959009F-D102-42CD-8EED-219D8D56A64F}" type="presOf" srcId="{F44777CA-D1B4-47FB-9A3A-4DA639E365B8}" destId="{A8859703-F93E-40B1-8C60-6061D8307FA1}" srcOrd="0" destOrd="0" presId="urn:microsoft.com/office/officeart/2005/8/layout/orgChart1"/>
    <dgm:cxn modelId="{4FBE87A2-34F2-4118-BB4B-08C211846A7C}" type="presOf" srcId="{B8FC7835-FC1C-46A3-92B8-48DB5CE1C4DF}" destId="{C9FF7860-3F75-42EE-96A5-8C88C7764B59}" srcOrd="0" destOrd="0" presId="urn:microsoft.com/office/officeart/2005/8/layout/orgChart1"/>
    <dgm:cxn modelId="{9C456FA3-4191-4484-8861-BFF2F308756E}" type="presOf" srcId="{B9FF50A1-B2E8-4FB6-8F0D-5372850AC1C2}" destId="{69F25672-7D47-4DE3-B152-1BC6AA25605F}" srcOrd="0" destOrd="0" presId="urn:microsoft.com/office/officeart/2005/8/layout/orgChart1"/>
    <dgm:cxn modelId="{CE71CAA3-CAEB-4318-A1BC-9EBEC4C6E00D}" type="presOf" srcId="{C6AD9855-5972-444C-81D4-2C6BE6F89944}" destId="{EDB2080D-3864-457D-9C84-5CD7AC0FF559}" srcOrd="1" destOrd="0" presId="urn:microsoft.com/office/officeart/2005/8/layout/orgChart1"/>
    <dgm:cxn modelId="{F6B1E1A3-3C48-4C76-8B14-BB28AD8A8EAE}" srcId="{55C96AED-059F-4E3C-B49D-586DF6B21763}" destId="{3DC7555E-B380-4EDF-832D-591F886B5A92}" srcOrd="2" destOrd="0" parTransId="{F3ED0ECE-E0CE-47BC-892C-9F28A8E8BC3C}" sibTransId="{EE58C12D-ACA9-4172-ADDB-7D69D401E349}"/>
    <dgm:cxn modelId="{7D8626A8-771F-4C74-B2FA-EC56FE69A31B}" type="presOf" srcId="{FCCA3303-65FE-448E-BAC6-2544938C82A4}" destId="{487B09C5-4CBD-4A77-8CAD-F35DCDDFF755}" srcOrd="0" destOrd="0" presId="urn:microsoft.com/office/officeart/2005/8/layout/orgChart1"/>
    <dgm:cxn modelId="{F17168A8-7635-4783-AD1C-51B6E77C9169}" type="presOf" srcId="{E333D516-91D0-4B0B-B901-7707F7EBD237}" destId="{54EF1A66-DC62-433A-B0C6-0876A6754033}" srcOrd="1" destOrd="0" presId="urn:microsoft.com/office/officeart/2005/8/layout/orgChart1"/>
    <dgm:cxn modelId="{7D70B7A8-6FDE-4A45-A15B-1737633F9DED}" type="presOf" srcId="{B8FC7835-FC1C-46A3-92B8-48DB5CE1C4DF}" destId="{964E9F45-746C-47CC-8966-B1B6D1D0FB0C}" srcOrd="1" destOrd="0" presId="urn:microsoft.com/office/officeart/2005/8/layout/orgChart1"/>
    <dgm:cxn modelId="{B6AF36AB-1DB2-443E-BC42-2BD356312265}" type="presOf" srcId="{4FE702B5-4206-44CD-AE58-DEEE5AA59384}" destId="{56B659F4-019C-449B-A70E-3E32067DD031}" srcOrd="1" destOrd="0" presId="urn:microsoft.com/office/officeart/2005/8/layout/orgChart1"/>
    <dgm:cxn modelId="{EDED84AB-9E5E-43EA-8A75-050448FFC9FA}" type="presOf" srcId="{4D912E9B-70A5-4A6F-8650-49AB7766EABD}" destId="{91A5DB87-BB4C-4751-B54D-4F0B8337CB1A}" srcOrd="0" destOrd="0" presId="urn:microsoft.com/office/officeart/2005/8/layout/orgChart1"/>
    <dgm:cxn modelId="{4E8091AB-024B-4EC6-89B8-CACC5640C8E8}" srcId="{74EC4B11-AE87-42A3-9D22-4BE73E1041D2}" destId="{5328C53E-B249-4288-AA57-118B20A16735}" srcOrd="3" destOrd="0" parTransId="{8488B091-CABB-4317-8A0F-636FF37AD189}" sibTransId="{D26BB668-0BE9-4D38-8BC8-B3B1CFF196DA}"/>
    <dgm:cxn modelId="{3BA430AC-1E01-43E2-A72B-118983ADE590}" type="presOf" srcId="{DCD39CC9-F81B-4AF3-9E62-06C6D68A875A}" destId="{E3DFCB4C-43D2-48A9-A249-4A2195B4ABFF}" srcOrd="0" destOrd="0" presId="urn:microsoft.com/office/officeart/2005/8/layout/orgChart1"/>
    <dgm:cxn modelId="{1BFF88AD-6A18-4B6E-9CE8-EFEA2937FD99}" srcId="{A4D3C272-108E-4552-B451-7116DD8FB616}" destId="{D817C521-A2A1-4BDF-9893-1D7059D554EF}" srcOrd="1" destOrd="0" parTransId="{98029F64-EB1B-4347-8E1F-8FAE87AB1638}" sibTransId="{D6001F44-D3F7-4054-A065-482119B68FB5}"/>
    <dgm:cxn modelId="{8CB1D9AD-68F9-4DAD-9943-1C02503C7F1E}" srcId="{7637AD32-8E0B-4EAB-928A-DAA35407D69D}" destId="{1AF6D648-4E65-4985-A71A-D2B041C5EAF5}" srcOrd="3" destOrd="0" parTransId="{07181919-056B-42C3-B3DB-CA5DDDB5CFE4}" sibTransId="{B998CB6A-B152-444B-9AB9-CBA5A45B394E}"/>
    <dgm:cxn modelId="{D8C30BAE-079B-4A06-A0E0-9A11D280C22E}" type="presOf" srcId="{9EECA9EE-E062-48DB-BA4E-81A4CE583F9A}" destId="{71C0D460-5693-49E5-9009-2FD857F1DC39}" srcOrd="0" destOrd="0" presId="urn:microsoft.com/office/officeart/2005/8/layout/orgChart1"/>
    <dgm:cxn modelId="{AE845EAE-3567-4CCB-9B45-FA2DBCD5F304}" srcId="{AF259579-AC1E-4A1C-BF1F-A385DB9210E2}" destId="{54A8E84C-553E-4206-B7B7-83EF5B1F0B7C}" srcOrd="0" destOrd="0" parTransId="{549FD9CC-5C2F-4936-B70A-AD500521140B}" sibTransId="{9F7ADBD2-94F9-4705-B1AF-FCA4BCC89B1B}"/>
    <dgm:cxn modelId="{04A46CB0-DB13-4C0F-87FA-CCB031518F89}" type="presOf" srcId="{C5077A17-68AA-4008-B1BB-135438889964}" destId="{E9629BCF-5DEF-4C5E-8327-D6FE0799B3E0}" srcOrd="1" destOrd="0" presId="urn:microsoft.com/office/officeart/2005/8/layout/orgChart1"/>
    <dgm:cxn modelId="{7EB72EB1-8A9E-473B-A1F6-317F84FD1E29}" type="presOf" srcId="{E929652B-2A05-44B3-A71A-EE7FE8255BD0}" destId="{CE624537-B98C-40A6-A2EA-CB8EF7B48384}" srcOrd="0" destOrd="0" presId="urn:microsoft.com/office/officeart/2005/8/layout/orgChart1"/>
    <dgm:cxn modelId="{85CE53B3-8562-40CF-B690-532A57D0163D}" type="presOf" srcId="{7637AD32-8E0B-4EAB-928A-DAA35407D69D}" destId="{C4A644EE-DDEA-404E-B2E0-C22B63A1B270}" srcOrd="1" destOrd="0" presId="urn:microsoft.com/office/officeart/2005/8/layout/orgChart1"/>
    <dgm:cxn modelId="{7A9DBDB4-5515-49C1-A846-5D23F02FA7C2}" type="presOf" srcId="{593BBFE6-09C6-41C4-9DDA-126681A76780}" destId="{5E1E773D-F54C-4730-B155-A3D9230E9FFE}" srcOrd="1" destOrd="0" presId="urn:microsoft.com/office/officeart/2005/8/layout/orgChart1"/>
    <dgm:cxn modelId="{8B122CB5-B41E-44FC-9F4C-0D1374D134ED}" srcId="{1AF6D648-4E65-4985-A71A-D2B041C5EAF5}" destId="{B8FC7835-FC1C-46A3-92B8-48DB5CE1C4DF}" srcOrd="0" destOrd="0" parTransId="{E6458522-0729-4997-8C7D-788EA7B7501D}" sibTransId="{C0E63781-5EA1-4F88-BE49-409E545640E8}"/>
    <dgm:cxn modelId="{37196CB6-0106-4DE2-B4E5-4E51E8D86B2B}" type="presOf" srcId="{F6269B8C-9262-4614-9410-50EAF216A3BF}" destId="{1B7BB8B2-CD1B-4585-ACC4-7CFF4795BD6F}" srcOrd="1" destOrd="0" presId="urn:microsoft.com/office/officeart/2005/8/layout/orgChart1"/>
    <dgm:cxn modelId="{2FD3C4B7-E9CA-4C60-A8D8-769B6AD6A633}" type="presOf" srcId="{A4D3C272-108E-4552-B451-7116DD8FB616}" destId="{739C4A60-C5D7-40CC-999C-FD7F2FF551E7}" srcOrd="0" destOrd="0" presId="urn:microsoft.com/office/officeart/2005/8/layout/orgChart1"/>
    <dgm:cxn modelId="{D3E707B8-6856-4C61-BFFE-A50B85019FBE}" srcId="{C8C29C6F-3CC4-4748-9156-D15EB0CDE87E}" destId="{7637AD32-8E0B-4EAB-928A-DAA35407D69D}" srcOrd="4" destOrd="0" parTransId="{ABCB8E02-9FCE-4A9A-B202-1A96DBED5F10}" sibTransId="{34DE60AF-7ACB-4739-91EB-42AE9B3483FD}"/>
    <dgm:cxn modelId="{36C570B8-3CAE-4573-BFA0-248B807EB862}" srcId="{55C96AED-059F-4E3C-B49D-586DF6B21763}" destId="{E333D516-91D0-4B0B-B901-7707F7EBD237}" srcOrd="0" destOrd="0" parTransId="{17F373A1-7C1F-448A-8981-59DB1C0A34B5}" sibTransId="{B236CA0D-AF88-460D-B9D5-4A67E8AB4765}"/>
    <dgm:cxn modelId="{92370ABA-16FB-4727-8B56-7D2193CDDD8A}" type="presOf" srcId="{3C8AE34D-7C2F-4771-A16C-846E71081195}" destId="{BF28D2E9-78AB-40CC-A9AA-836CDE823452}" srcOrd="0" destOrd="0" presId="urn:microsoft.com/office/officeart/2005/8/layout/orgChart1"/>
    <dgm:cxn modelId="{9BDD15BA-C634-498F-9075-7E970945E379}" type="presOf" srcId="{490E45BD-71FA-4833-BD3F-11C73613F024}" destId="{59F639DD-81A5-479D-B4F6-F97C362FCE3A}" srcOrd="1" destOrd="0" presId="urn:microsoft.com/office/officeart/2005/8/layout/orgChart1"/>
    <dgm:cxn modelId="{12529CBC-9323-4003-9AF2-99E38585595A}" type="presOf" srcId="{5328C53E-B249-4288-AA57-118B20A16735}" destId="{DC724C65-4EFB-4179-8034-1BFCD7790C3D}" srcOrd="1" destOrd="0" presId="urn:microsoft.com/office/officeart/2005/8/layout/orgChart1"/>
    <dgm:cxn modelId="{0AD815BD-303C-4E19-87AB-F52AFDA990B2}" type="presOf" srcId="{14F71491-1F24-46C3-AF65-8F2254B3D3D8}" destId="{C974BED3-83C5-4EBC-A1CE-A9C92C150231}" srcOrd="0" destOrd="0" presId="urn:microsoft.com/office/officeart/2005/8/layout/orgChart1"/>
    <dgm:cxn modelId="{2F7350BD-9F0E-40E3-B546-511CBDCA6815}" type="presOf" srcId="{7BA6FC49-0298-41CB-AB0C-3045346F6E36}" destId="{4D50B4E3-ED66-42BC-A50E-D449DBCE52A1}" srcOrd="0" destOrd="0" presId="urn:microsoft.com/office/officeart/2005/8/layout/orgChart1"/>
    <dgm:cxn modelId="{38F62CBF-77B2-4EEA-A343-C6B7484DC96F}" type="presOf" srcId="{7B3F10A4-EA84-41FA-83BB-B5DBEB9081D5}" destId="{A845C2A1-4183-4844-8824-EE1BA5AE2CD9}" srcOrd="0" destOrd="0" presId="urn:microsoft.com/office/officeart/2005/8/layout/orgChart1"/>
    <dgm:cxn modelId="{B0AEECBF-A35B-4000-81DB-94BDE0527B1F}" type="presOf" srcId="{2413BF8D-CB27-4BAE-AE97-D4F2C4E49E20}" destId="{6C34D093-95BB-47EE-81C6-4322AEC68668}" srcOrd="0" destOrd="0" presId="urn:microsoft.com/office/officeart/2005/8/layout/orgChart1"/>
    <dgm:cxn modelId="{A3E616C0-CA50-4AF5-AEB3-6A15D688036B}" type="presOf" srcId="{3C79198D-C94B-47C6-97F7-609AD9150E73}" destId="{A2BCE494-9B15-4B27-A3A5-64C89CB69183}" srcOrd="0" destOrd="0" presId="urn:microsoft.com/office/officeart/2005/8/layout/orgChart1"/>
    <dgm:cxn modelId="{1AC45CC0-8A2F-4B77-81EB-3D3D993BFF9D}" type="presOf" srcId="{C6642EDB-3DDA-4FFD-8CE3-3125BC3894ED}" destId="{E45A0FF1-8105-43AA-B554-05940EF0E282}" srcOrd="1" destOrd="0" presId="urn:microsoft.com/office/officeart/2005/8/layout/orgChart1"/>
    <dgm:cxn modelId="{89C5FAC0-E91A-40F1-BC64-CC049F7AF921}" type="presOf" srcId="{D17C1C77-851D-4019-AD6C-A29129D2311F}" destId="{C605D531-1FC6-4B8E-9EAA-BF6C81892028}" srcOrd="1" destOrd="0" presId="urn:microsoft.com/office/officeart/2005/8/layout/orgChart1"/>
    <dgm:cxn modelId="{B1F565C1-BD76-4295-9297-BC452647EE24}" type="presOf" srcId="{1D921401-2FA2-4064-B6F4-09B7A1E4EAE6}" destId="{3C18708E-B643-4441-9083-62259DFC6295}" srcOrd="0" destOrd="0" presId="urn:microsoft.com/office/officeart/2005/8/layout/orgChart1"/>
    <dgm:cxn modelId="{33ABEAC1-91EF-4FE9-BCB3-92B4BAEBB5F4}" srcId="{C5077A17-68AA-4008-B1BB-135438889964}" destId="{880C0682-3B1E-49D0-B8CB-BEF6DAD34720}" srcOrd="3" destOrd="0" parTransId="{B3CECE79-7C9A-4827-BF72-3D59473D5F90}" sibTransId="{209E25FD-4FBA-4DAF-822B-A8B73755CB11}"/>
    <dgm:cxn modelId="{35615DC2-D630-45FB-B808-23BA55CA9653}" type="presOf" srcId="{6E96A19D-D297-4ACA-AB09-F407737E38C8}" destId="{A33E0BF4-EED0-47F5-AE67-455EE71A8E8A}" srcOrd="1" destOrd="0" presId="urn:microsoft.com/office/officeart/2005/8/layout/orgChart1"/>
    <dgm:cxn modelId="{417A9EC3-B820-4158-95BA-50BA30CA1FD1}" type="presOf" srcId="{1EA72639-0BC4-45D3-A978-435F61CEA01B}" destId="{98554381-B542-4F2E-9DEF-5AFEC3585B4C}" srcOrd="0" destOrd="0" presId="urn:microsoft.com/office/officeart/2005/8/layout/orgChart1"/>
    <dgm:cxn modelId="{E4CB77C4-9ABB-44FA-8F4F-9BE5DAF9459C}" type="presOf" srcId="{BFC21FE6-548F-4E81-A2A6-180D46E6801E}" destId="{1570E3D9-270E-4809-ACDE-208A30CE9590}" srcOrd="0" destOrd="0" presId="urn:microsoft.com/office/officeart/2005/8/layout/orgChart1"/>
    <dgm:cxn modelId="{929B12C5-747E-4F08-8706-2127F1D5ACA4}" type="presOf" srcId="{3DC7555E-B380-4EDF-832D-591F886B5A92}" destId="{3FABABBF-E38C-47A9-A8C5-6ACCDDA10A23}" srcOrd="0" destOrd="0" presId="urn:microsoft.com/office/officeart/2005/8/layout/orgChart1"/>
    <dgm:cxn modelId="{2FD7CFC5-F285-445E-8853-0EE9FAC0EDF0}" type="presOf" srcId="{14F71491-1F24-46C3-AF65-8F2254B3D3D8}" destId="{311E08E4-ED40-4F52-8653-001AA8248307}" srcOrd="1" destOrd="0" presId="urn:microsoft.com/office/officeart/2005/8/layout/orgChart1"/>
    <dgm:cxn modelId="{3A7D7EC6-58C2-47A4-9185-B4F72F60AACD}" type="presOf" srcId="{09108406-2FB4-4E8C-825E-5807CC4FDC7F}" destId="{FF17DD70-43F8-4CC1-A7DC-37AB314D91B3}" srcOrd="0" destOrd="0" presId="urn:microsoft.com/office/officeart/2005/8/layout/orgChart1"/>
    <dgm:cxn modelId="{3B9A59C7-523C-479F-B825-918F7917CA48}" type="presOf" srcId="{406EA139-9FE9-4DF8-A11B-4B9E3796EA1F}" destId="{0A5E450E-F62C-4577-AB06-EC65FF82344F}" srcOrd="0" destOrd="0" presId="urn:microsoft.com/office/officeart/2005/8/layout/orgChart1"/>
    <dgm:cxn modelId="{F296A2C7-5C4B-4491-80AA-F763C2A97B62}" srcId="{E333D516-91D0-4B0B-B901-7707F7EBD237}" destId="{72F6FF0A-6F57-497E-B89A-66C2BE632BCC}" srcOrd="0" destOrd="0" parTransId="{171AF3C8-BA54-46BE-A9AE-0670E0B5B813}" sibTransId="{7EF8A977-E15C-4889-9CB4-57DEC563B1BA}"/>
    <dgm:cxn modelId="{99F7CFC7-2AEA-4466-A018-7F40E76C8057}" type="presOf" srcId="{FA329BE4-E98B-4E30-99E8-95E3E1B809C0}" destId="{3D161051-1567-4460-9423-B5B8465CFDF9}" srcOrd="0" destOrd="0" presId="urn:microsoft.com/office/officeart/2005/8/layout/orgChart1"/>
    <dgm:cxn modelId="{385428C8-EEDF-4689-BF36-3DC6150B8816}" type="presOf" srcId="{72F6FF0A-6F57-497E-B89A-66C2BE632BCC}" destId="{751688AC-3CEB-4997-9B1F-FD9E2A63CCFE}" srcOrd="0" destOrd="0" presId="urn:microsoft.com/office/officeart/2005/8/layout/orgChart1"/>
    <dgm:cxn modelId="{32D164C9-5311-4439-B5A1-2905478BF91C}" type="presOf" srcId="{8D8546A0-CF94-484A-9A71-A6826396D028}" destId="{D7253BC2-C8BF-4E11-A17A-645A6A56D3A8}" srcOrd="0" destOrd="0" presId="urn:microsoft.com/office/officeart/2005/8/layout/orgChart1"/>
    <dgm:cxn modelId="{24B2E8CB-E6B0-42D7-B574-79C6A9129237}" type="presOf" srcId="{AF259579-AC1E-4A1C-BF1F-A385DB9210E2}" destId="{459DB2A9-C6AB-49D4-B66D-3B93D0434498}" srcOrd="1" destOrd="0" presId="urn:microsoft.com/office/officeart/2005/8/layout/orgChart1"/>
    <dgm:cxn modelId="{0FA1CFCC-89C9-4371-ADD8-FC62E7131B9A}" type="presOf" srcId="{2858E3A5-05A7-4FC6-B9B6-424E018B462E}" destId="{C869B7FE-7222-438C-8170-4441ABBB6FFE}" srcOrd="0" destOrd="0" presId="urn:microsoft.com/office/officeart/2005/8/layout/orgChart1"/>
    <dgm:cxn modelId="{7FB586CE-F309-4BC4-87FE-354A9F0F1BA1}" type="presOf" srcId="{2BF99808-250C-4CBF-9E83-FB70FF129282}" destId="{F59E8680-6F4A-4839-A1FF-FB008F3D4984}" srcOrd="0" destOrd="0" presId="urn:microsoft.com/office/officeart/2005/8/layout/orgChart1"/>
    <dgm:cxn modelId="{A4F4C0CF-71F4-4500-B708-B60E0F00ED41}" type="presOf" srcId="{92059C84-687A-4D9D-BD71-B81DA54986A4}" destId="{9B46BC4F-0225-4F73-9D95-40D323638B47}" srcOrd="1" destOrd="0" presId="urn:microsoft.com/office/officeart/2005/8/layout/orgChart1"/>
    <dgm:cxn modelId="{DACED2CF-C375-40A0-9D36-532552844311}" type="presOf" srcId="{774ECC50-2A1B-483D-9233-6CC6F1033126}" destId="{16CB5C31-17BF-40BB-9F3D-EB1476AFD29A}" srcOrd="1" destOrd="0" presId="urn:microsoft.com/office/officeart/2005/8/layout/orgChart1"/>
    <dgm:cxn modelId="{CCBAB0D0-3A61-445B-B112-5E0BAA020800}" type="presOf" srcId="{92C2586F-6E5F-4346-AFAF-639C7745F7B4}" destId="{3A853DB2-4533-4BE6-9ABA-250D86F69F33}" srcOrd="0" destOrd="0" presId="urn:microsoft.com/office/officeart/2005/8/layout/orgChart1"/>
    <dgm:cxn modelId="{6DE594D3-19DD-4257-8D50-68E4EFE77441}" type="presOf" srcId="{F5B250A1-D95B-4A78-A300-35026ABE0CC1}" destId="{D9DAE6C7-E18B-4ACE-87BE-AE2801FF138C}" srcOrd="0" destOrd="0" presId="urn:microsoft.com/office/officeart/2005/8/layout/orgChart1"/>
    <dgm:cxn modelId="{55A31ED5-D601-4FEB-A07E-E894EE1515C0}" type="presOf" srcId="{ACDD7C19-611A-4F4A-84D6-650AED44769A}" destId="{9701D48C-F6F1-489B-A93C-75BC3FC6E8DE}" srcOrd="1" destOrd="0" presId="urn:microsoft.com/office/officeart/2005/8/layout/orgChart1"/>
    <dgm:cxn modelId="{DF3F6ED7-8FD6-4579-B113-0C3EB7F61765}" type="presOf" srcId="{66191355-47CF-43DE-8BD3-15A676CD5CA4}" destId="{E1979190-C0C0-4731-910F-B4FA1DD1380F}" srcOrd="0" destOrd="0" presId="urn:microsoft.com/office/officeart/2005/8/layout/orgChart1"/>
    <dgm:cxn modelId="{F09D4AD8-DFD5-44D0-9D2E-397ACBE7287B}" type="presOf" srcId="{2413BF8D-CB27-4BAE-AE97-D4F2C4E49E20}" destId="{D38E679C-E0AC-4F78-8D0C-EDD5DF74B873}" srcOrd="1" destOrd="0" presId="urn:microsoft.com/office/officeart/2005/8/layout/orgChart1"/>
    <dgm:cxn modelId="{F69D8FD8-F44B-4276-9E75-F3C21C239024}" type="presOf" srcId="{E6458522-0729-4997-8C7D-788EA7B7501D}" destId="{D532AAD7-A7D9-4B79-B6F2-FCDFD6529F66}" srcOrd="0" destOrd="0" presId="urn:microsoft.com/office/officeart/2005/8/layout/orgChart1"/>
    <dgm:cxn modelId="{81B44FD9-E535-4419-8292-EF7C26C0F55A}" type="presOf" srcId="{0EA36CB3-A705-41AF-A6BA-1C9B6E275450}" destId="{EC4B76EF-FE39-454C-8BF5-F97AAFD92509}" srcOrd="0" destOrd="0" presId="urn:microsoft.com/office/officeart/2005/8/layout/orgChart1"/>
    <dgm:cxn modelId="{FE77D1DA-98E4-44D2-BA39-49822875BB31}" type="presOf" srcId="{994A6B79-A79C-446C-B548-55ED18539B40}" destId="{AFD1BB6F-3DAE-40CC-AB36-9CCE50913801}" srcOrd="0" destOrd="0" presId="urn:microsoft.com/office/officeart/2005/8/layout/orgChart1"/>
    <dgm:cxn modelId="{62BE58DE-486B-46C1-B20F-7CEB7F772678}" srcId="{C5077A17-68AA-4008-B1BB-135438889964}" destId="{E34A65EE-DBF5-47DE-A78F-9E261611AD9B}" srcOrd="0" destOrd="0" parTransId="{66191355-47CF-43DE-8BD3-15A676CD5CA4}" sibTransId="{DD6059B6-062E-4AE5-8D43-67D2313BCAAC}"/>
    <dgm:cxn modelId="{C904BCDE-A381-4B09-A1EE-4A1223B4E37E}" type="presOf" srcId="{EFD78D4B-8D83-4FC0-8E12-276E885C829F}" destId="{68AC266D-C3BE-4E29-BF5E-D125448AE891}" srcOrd="0" destOrd="0" presId="urn:microsoft.com/office/officeart/2005/8/layout/orgChart1"/>
    <dgm:cxn modelId="{588471DF-9F28-4D6F-BE97-B34389951B98}" type="presOf" srcId="{1C3FBA88-7DA0-4A1B-92D1-2894BABBCABA}" destId="{75FE021A-885B-468E-85A4-2D8FE0CF4E3F}" srcOrd="0" destOrd="0" presId="urn:microsoft.com/office/officeart/2005/8/layout/orgChart1"/>
    <dgm:cxn modelId="{732AF5E0-8415-4A37-81D9-725EB84DF64C}" type="presOf" srcId="{69532605-0AAC-46D4-8ABB-413EA340B98C}" destId="{D9213E1F-7FE7-4843-8C82-BAE2C3E63E49}" srcOrd="0" destOrd="0" presId="urn:microsoft.com/office/officeart/2005/8/layout/orgChart1"/>
    <dgm:cxn modelId="{6FB5CBE3-46F1-4885-A707-45C3771E1B10}" srcId="{FEE5C76E-E207-450A-8035-552EE63D2108}" destId="{C6642EDB-3DDA-4FFD-8CE3-3125BC3894ED}" srcOrd="0" destOrd="0" parTransId="{DCD39CC9-F81B-4AF3-9E62-06C6D68A875A}" sibTransId="{4181B8BD-FADD-4149-BBAB-9E6A5B6BE278}"/>
    <dgm:cxn modelId="{DEFF01E4-9247-4D8E-A740-2507647C350A}" srcId="{593BBFE6-09C6-41C4-9DDA-126681A76780}" destId="{4835EC89-02DA-46DB-B5AB-380075D7C43F}" srcOrd="1" destOrd="0" parTransId="{A7E18820-4874-49FE-A975-645898672166}" sibTransId="{4E9771B7-0857-4EAD-8A0E-9EEA948443B2}"/>
    <dgm:cxn modelId="{6FBA71E4-873A-4AD7-8954-E53517CF5890}" srcId="{92059C84-687A-4D9D-BD71-B81DA54986A4}" destId="{C82475AA-DB67-473A-952E-AB4C5A54FDAB}" srcOrd="0" destOrd="0" parTransId="{0EA36CB3-A705-41AF-A6BA-1C9B6E275450}" sibTransId="{05F10EB4-CA94-44E2-8DF7-3D3F57CF1CDE}"/>
    <dgm:cxn modelId="{E2CB51E4-10B1-4130-A669-ED1D6B87F51A}" type="presOf" srcId="{BC52BB91-9FF5-4E9C-8B93-F6F24D412C93}" destId="{0A146845-22B3-4163-86A3-FC91282160F4}" srcOrd="1" destOrd="0" presId="urn:microsoft.com/office/officeart/2005/8/layout/orgChart1"/>
    <dgm:cxn modelId="{BBBF90E6-B30C-495F-93AE-E5A2288FE01E}" type="presOf" srcId="{F513FDAF-D897-4FB7-858D-F986E410D00A}" destId="{95A3E97F-238E-4723-B152-F6D3608507E4}" srcOrd="0" destOrd="0" presId="urn:microsoft.com/office/officeart/2005/8/layout/orgChart1"/>
    <dgm:cxn modelId="{BB0D7AE7-8286-4D4E-8787-A2E52A6E21DF}" type="presOf" srcId="{AF259579-AC1E-4A1C-BF1F-A385DB9210E2}" destId="{94131FEE-0BBF-4657-A200-85D991108CF5}" srcOrd="0" destOrd="0" presId="urn:microsoft.com/office/officeart/2005/8/layout/orgChart1"/>
    <dgm:cxn modelId="{AE7756E8-3B2B-48CA-ADFA-23A7C9179AF5}" type="presOf" srcId="{C5421A9C-D5A7-46BF-BF44-DF89689462CB}" destId="{34479953-EB8C-4249-AEF1-A4250A99C5D3}" srcOrd="1" destOrd="0" presId="urn:microsoft.com/office/officeart/2005/8/layout/orgChart1"/>
    <dgm:cxn modelId="{F04A94E8-0BD3-465F-9947-B7718EBDC494}" type="presOf" srcId="{880C0682-3B1E-49D0-B8CB-BEF6DAD34720}" destId="{BBC318EF-C0D2-4E7B-BB44-9B396BE9335E}" srcOrd="0" destOrd="0" presId="urn:microsoft.com/office/officeart/2005/8/layout/orgChart1"/>
    <dgm:cxn modelId="{5EE9B6E8-F4E8-497C-8551-896AA5A3622B}" type="presOf" srcId="{E333D516-91D0-4B0B-B901-7707F7EBD237}" destId="{88098767-F4C3-4B78-8B99-5F36E2B3B899}" srcOrd="0" destOrd="0" presId="urn:microsoft.com/office/officeart/2005/8/layout/orgChart1"/>
    <dgm:cxn modelId="{1E8B0CEC-1ABD-4EC3-B04F-7B6525B34582}" type="presOf" srcId="{C6642EDB-3DDA-4FFD-8CE3-3125BC3894ED}" destId="{3ACD5A4F-2518-4E0C-9BF7-B072F335F0E5}" srcOrd="0" destOrd="0" presId="urn:microsoft.com/office/officeart/2005/8/layout/orgChart1"/>
    <dgm:cxn modelId="{97DC0AED-660D-46EB-92AD-1A69A0081AAC}" type="presOf" srcId="{C74E88D1-A568-4EC4-83F3-E664E427CB02}" destId="{1495CF2C-D3FD-4520-ACE8-7525D1493C26}" srcOrd="0" destOrd="0" presId="urn:microsoft.com/office/officeart/2005/8/layout/orgChart1"/>
    <dgm:cxn modelId="{D733BBEE-CF17-4552-B74E-025F19FFA802}" type="presOf" srcId="{A7E18820-4874-49FE-A975-645898672166}" destId="{F841E046-8700-4EA9-A60F-1D36865E0CF7}" srcOrd="0" destOrd="0" presId="urn:microsoft.com/office/officeart/2005/8/layout/orgChart1"/>
    <dgm:cxn modelId="{E91E1EF0-831E-47FD-A153-5158F42AEBC8}" type="presOf" srcId="{D817C521-A2A1-4BDF-9893-1D7059D554EF}" destId="{F797E817-648D-470D-9D2C-07D84D3FAA21}" srcOrd="0" destOrd="0" presId="urn:microsoft.com/office/officeart/2005/8/layout/orgChart1"/>
    <dgm:cxn modelId="{7D7EA7F0-2292-4D4C-B2E9-EA365EFDE4B0}" srcId="{74EC4B11-AE87-42A3-9D22-4BE73E1041D2}" destId="{FB87294B-105B-414A-9082-5B9B5357CA48}" srcOrd="1" destOrd="0" parTransId="{C8C4E262-F8A3-43AF-99C8-E911C194EA64}" sibTransId="{7F5B1C7E-197A-416A-B9B3-627261873D1F}"/>
    <dgm:cxn modelId="{4B7570F1-4C41-4637-A06E-FD6ED84DF6AF}" type="presOf" srcId="{9EBD5782-8248-463F-BFE8-604D10EFB9AA}" destId="{22B83783-02CD-4B53-B0F9-246609BEC43D}" srcOrd="1" destOrd="0" presId="urn:microsoft.com/office/officeart/2005/8/layout/orgChart1"/>
    <dgm:cxn modelId="{5E1FBCF3-FF99-499F-B390-7FB312A6F691}" type="presOf" srcId="{1AF6D648-4E65-4985-A71A-D2B041C5EAF5}" destId="{C2CE5C6B-B9A4-4D70-81DD-548613C8DC2A}" srcOrd="0" destOrd="0" presId="urn:microsoft.com/office/officeart/2005/8/layout/orgChart1"/>
    <dgm:cxn modelId="{E19C9CF4-2138-4FFA-9E62-70CC5D595279}" type="presOf" srcId="{9E9DBD3E-3EA4-4C7B-8BAC-802275A98BCF}" destId="{AD353913-BFAC-4702-88EC-25B33AF1DC4E}" srcOrd="1" destOrd="0" presId="urn:microsoft.com/office/officeart/2005/8/layout/orgChart1"/>
    <dgm:cxn modelId="{8C9C0AF5-2ABB-4779-A77B-5809E879B3A1}" type="presOf" srcId="{7BA6FC49-0298-41CB-AB0C-3045346F6E36}" destId="{DF28A533-E391-4B93-8915-F04BDEFAC0CF}" srcOrd="1" destOrd="0" presId="urn:microsoft.com/office/officeart/2005/8/layout/orgChart1"/>
    <dgm:cxn modelId="{5D3B14F5-252D-4C9D-9EF9-4B093DFE5EF0}" type="presOf" srcId="{8488B091-CABB-4317-8A0F-636FF37AD189}" destId="{E084B6C0-9DEB-4A76-A280-07A2CE8E404A}" srcOrd="0" destOrd="0" presId="urn:microsoft.com/office/officeart/2005/8/layout/orgChart1"/>
    <dgm:cxn modelId="{834175FE-87F6-4A85-8D6D-DAA7740ACCF1}" type="presOf" srcId="{7943FAD6-1126-4CD9-AE54-CFC7A15EA7C8}" destId="{A7120583-FDB3-4DF7-8779-6F3E15E5A9C3}" srcOrd="0" destOrd="0" presId="urn:microsoft.com/office/officeart/2005/8/layout/orgChart1"/>
    <dgm:cxn modelId="{36BA0EFE-3E2F-4368-A075-3D6604BA538B}" type="presParOf" srcId="{A8859703-F93E-40B1-8C60-6061D8307FA1}" destId="{16FA8E12-A414-4434-B728-38A87CA62448}" srcOrd="0" destOrd="0" presId="urn:microsoft.com/office/officeart/2005/8/layout/orgChart1"/>
    <dgm:cxn modelId="{C1498F44-434B-44E9-8B8B-85D670AA93E8}" type="presParOf" srcId="{16FA8E12-A414-4434-B728-38A87CA62448}" destId="{187EA96D-DA6C-4737-BC82-C36258E233BA}" srcOrd="0" destOrd="0" presId="urn:microsoft.com/office/officeart/2005/8/layout/orgChart1"/>
    <dgm:cxn modelId="{FDC6DE3C-FF91-4771-B641-E12E249E2E0B}" type="presParOf" srcId="{187EA96D-DA6C-4737-BC82-C36258E233BA}" destId="{BF28D2E9-78AB-40CC-A9AA-836CDE823452}" srcOrd="0" destOrd="0" presId="urn:microsoft.com/office/officeart/2005/8/layout/orgChart1"/>
    <dgm:cxn modelId="{D67D9CA2-1F1A-438F-B909-F3BAE39BE16B}" type="presParOf" srcId="{187EA96D-DA6C-4737-BC82-C36258E233BA}" destId="{F43DCFD6-6F1C-4765-8E5E-78299D894B3E}" srcOrd="1" destOrd="0" presId="urn:microsoft.com/office/officeart/2005/8/layout/orgChart1"/>
    <dgm:cxn modelId="{A7A546EC-4E66-40D4-8BF0-757BEFF9EB2D}" type="presParOf" srcId="{16FA8E12-A414-4434-B728-38A87CA62448}" destId="{B3230787-DB4E-4B49-B177-ABF08F3D4415}" srcOrd="1" destOrd="0" presId="urn:microsoft.com/office/officeart/2005/8/layout/orgChart1"/>
    <dgm:cxn modelId="{80823C76-A3CB-4C61-8AA9-1035D2312122}" type="presParOf" srcId="{B3230787-DB4E-4B49-B177-ABF08F3D4415}" destId="{D7253BC2-C8BF-4E11-A17A-645A6A56D3A8}" srcOrd="0" destOrd="0" presId="urn:microsoft.com/office/officeart/2005/8/layout/orgChart1"/>
    <dgm:cxn modelId="{866ED382-993E-4543-A6C4-42E2B8C63129}" type="presParOf" srcId="{B3230787-DB4E-4B49-B177-ABF08F3D4415}" destId="{A9564F6F-BC8D-4034-9EA0-E79D50630DF7}" srcOrd="1" destOrd="0" presId="urn:microsoft.com/office/officeart/2005/8/layout/orgChart1"/>
    <dgm:cxn modelId="{7BB029B5-7A4A-41ED-93F5-FAEC7C327607}" type="presParOf" srcId="{A9564F6F-BC8D-4034-9EA0-E79D50630DF7}" destId="{130EA0E9-E9DD-4816-BC61-D927B2456BB2}" srcOrd="0" destOrd="0" presId="urn:microsoft.com/office/officeart/2005/8/layout/orgChart1"/>
    <dgm:cxn modelId="{41D56C4C-5F7A-415D-804F-8A3262DC4254}" type="presParOf" srcId="{130EA0E9-E9DD-4816-BC61-D927B2456BB2}" destId="{A329E3F6-F88C-4C3D-A974-74A3C18F8A4F}" srcOrd="0" destOrd="0" presId="urn:microsoft.com/office/officeart/2005/8/layout/orgChart1"/>
    <dgm:cxn modelId="{DBAB8639-BB29-4AD8-B992-DE9AF715B3BC}" type="presParOf" srcId="{130EA0E9-E9DD-4816-BC61-D927B2456BB2}" destId="{3E74B027-B738-42B6-B547-8BB0BC88E99A}" srcOrd="1" destOrd="0" presId="urn:microsoft.com/office/officeart/2005/8/layout/orgChart1"/>
    <dgm:cxn modelId="{DCA531EF-E1E1-4D2D-A678-6ACBAD65AA4C}" type="presParOf" srcId="{A9564F6F-BC8D-4034-9EA0-E79D50630DF7}" destId="{C85CF2E7-62D5-40EC-9E9A-4F71DFC37043}" srcOrd="1" destOrd="0" presId="urn:microsoft.com/office/officeart/2005/8/layout/orgChart1"/>
    <dgm:cxn modelId="{9A1BAC58-98AB-4A20-8234-9846207B6B07}" type="presParOf" srcId="{C85CF2E7-62D5-40EC-9E9A-4F71DFC37043}" destId="{C12DBA62-CC68-4480-8593-17B7EF634B28}" srcOrd="0" destOrd="0" presId="urn:microsoft.com/office/officeart/2005/8/layout/orgChart1"/>
    <dgm:cxn modelId="{B528DB82-89C9-41B9-9ED4-361D869F10E8}" type="presParOf" srcId="{C85CF2E7-62D5-40EC-9E9A-4F71DFC37043}" destId="{13D2FBEF-568C-463E-B045-99404EAD7D6D}" srcOrd="1" destOrd="0" presId="urn:microsoft.com/office/officeart/2005/8/layout/orgChart1"/>
    <dgm:cxn modelId="{2058FBBC-25E4-47C1-A081-BD8166D0FA4C}" type="presParOf" srcId="{13D2FBEF-568C-463E-B045-99404EAD7D6D}" destId="{E4313253-B938-49BF-BB1F-5B3E08535039}" srcOrd="0" destOrd="0" presId="urn:microsoft.com/office/officeart/2005/8/layout/orgChart1"/>
    <dgm:cxn modelId="{8C2DAF3E-E852-4309-B131-26AAB9F8DFDB}" type="presParOf" srcId="{E4313253-B938-49BF-BB1F-5B3E08535039}" destId="{94131FEE-0BBF-4657-A200-85D991108CF5}" srcOrd="0" destOrd="0" presId="urn:microsoft.com/office/officeart/2005/8/layout/orgChart1"/>
    <dgm:cxn modelId="{2B4B512C-FE17-4B61-A25B-CAA62B162AED}" type="presParOf" srcId="{E4313253-B938-49BF-BB1F-5B3E08535039}" destId="{459DB2A9-C6AB-49D4-B66D-3B93D0434498}" srcOrd="1" destOrd="0" presId="urn:microsoft.com/office/officeart/2005/8/layout/orgChart1"/>
    <dgm:cxn modelId="{9E182834-E441-4135-A2C8-58850BEF73AD}" type="presParOf" srcId="{13D2FBEF-568C-463E-B045-99404EAD7D6D}" destId="{26EB3CF7-2E88-4644-AE44-6B80EA9A757F}" srcOrd="1" destOrd="0" presId="urn:microsoft.com/office/officeart/2005/8/layout/orgChart1"/>
    <dgm:cxn modelId="{57A32E13-C5C4-4D7A-A9AC-B185D81D5E47}" type="presParOf" srcId="{26EB3CF7-2E88-4644-AE44-6B80EA9A757F}" destId="{8A24308A-D96D-4BFC-A762-2407B10246C9}" srcOrd="0" destOrd="0" presId="urn:microsoft.com/office/officeart/2005/8/layout/orgChart1"/>
    <dgm:cxn modelId="{82C13FE1-214F-42EA-A163-947000410810}" type="presParOf" srcId="{26EB3CF7-2E88-4644-AE44-6B80EA9A757F}" destId="{4581DF56-2CB0-4B1C-ABC8-EA89BC1F36BA}" srcOrd="1" destOrd="0" presId="urn:microsoft.com/office/officeart/2005/8/layout/orgChart1"/>
    <dgm:cxn modelId="{0ECB0EAB-43A6-439C-8A0C-962E89619205}" type="presParOf" srcId="{4581DF56-2CB0-4B1C-ABC8-EA89BC1F36BA}" destId="{CA5EFAA0-B207-4541-B4FF-2CDF70DE1680}" srcOrd="0" destOrd="0" presId="urn:microsoft.com/office/officeart/2005/8/layout/orgChart1"/>
    <dgm:cxn modelId="{2801C955-DD80-4BDF-9897-00DD138265D5}" type="presParOf" srcId="{CA5EFAA0-B207-4541-B4FF-2CDF70DE1680}" destId="{3531A0AB-1188-40DC-AEF1-1A2846AFEF1C}" srcOrd="0" destOrd="0" presId="urn:microsoft.com/office/officeart/2005/8/layout/orgChart1"/>
    <dgm:cxn modelId="{854DB4D2-062B-459D-A216-E3D92225C5BA}" type="presParOf" srcId="{CA5EFAA0-B207-4541-B4FF-2CDF70DE1680}" destId="{F0692B62-005D-4164-8168-9E62D8B27BF8}" srcOrd="1" destOrd="0" presId="urn:microsoft.com/office/officeart/2005/8/layout/orgChart1"/>
    <dgm:cxn modelId="{65D97B4B-5A14-4841-A812-17A83D4FD0E5}" type="presParOf" srcId="{4581DF56-2CB0-4B1C-ABC8-EA89BC1F36BA}" destId="{3FC677B2-C82F-42E8-BE5B-0305DD8B096B}" srcOrd="1" destOrd="0" presId="urn:microsoft.com/office/officeart/2005/8/layout/orgChart1"/>
    <dgm:cxn modelId="{65E97AB1-A31E-40B7-B5B0-5A6F8C442E00}" type="presParOf" srcId="{4581DF56-2CB0-4B1C-ABC8-EA89BC1F36BA}" destId="{CFE2A08F-5366-4585-BF64-786B58B4A1FB}" srcOrd="2" destOrd="0" presId="urn:microsoft.com/office/officeart/2005/8/layout/orgChart1"/>
    <dgm:cxn modelId="{8A9D4159-5BAA-4352-852F-47EC1BE37577}" type="presParOf" srcId="{26EB3CF7-2E88-4644-AE44-6B80EA9A757F}" destId="{75BFA820-5C75-44A3-A004-48077D2921B8}" srcOrd="2" destOrd="0" presId="urn:microsoft.com/office/officeart/2005/8/layout/orgChart1"/>
    <dgm:cxn modelId="{A89B8F34-FC85-4BCF-9EEE-5AB1E8677308}" type="presParOf" srcId="{26EB3CF7-2E88-4644-AE44-6B80EA9A757F}" destId="{AE2797E8-1B3C-4083-9A5B-CF34CBF9B19E}" srcOrd="3" destOrd="0" presId="urn:microsoft.com/office/officeart/2005/8/layout/orgChart1"/>
    <dgm:cxn modelId="{05E8DD75-FBB3-435A-90D9-A7BEB785FDE8}" type="presParOf" srcId="{AE2797E8-1B3C-4083-9A5B-CF34CBF9B19E}" destId="{7379A62D-0A2E-449D-BBF6-B55522D771EA}" srcOrd="0" destOrd="0" presId="urn:microsoft.com/office/officeart/2005/8/layout/orgChart1"/>
    <dgm:cxn modelId="{39CF8002-05AA-4C21-A551-4A86802FCCE6}" type="presParOf" srcId="{7379A62D-0A2E-449D-BBF6-B55522D771EA}" destId="{4FBECF8B-289F-4C22-984F-03088A8C40CC}" srcOrd="0" destOrd="0" presId="urn:microsoft.com/office/officeart/2005/8/layout/orgChart1"/>
    <dgm:cxn modelId="{F8D46080-8A77-4158-B550-7AAAAF2A782A}" type="presParOf" srcId="{7379A62D-0A2E-449D-BBF6-B55522D771EA}" destId="{C605D531-1FC6-4B8E-9EAA-BF6C81892028}" srcOrd="1" destOrd="0" presId="urn:microsoft.com/office/officeart/2005/8/layout/orgChart1"/>
    <dgm:cxn modelId="{42604F44-AA37-4ACF-BA32-BF1F8EA0F51C}" type="presParOf" srcId="{AE2797E8-1B3C-4083-9A5B-CF34CBF9B19E}" destId="{E8C49F79-CAE2-4191-BB1A-7682084B1DB2}" srcOrd="1" destOrd="0" presId="urn:microsoft.com/office/officeart/2005/8/layout/orgChart1"/>
    <dgm:cxn modelId="{8D1B92AE-A164-4940-A3AB-99D2BE7FFCEE}" type="presParOf" srcId="{AE2797E8-1B3C-4083-9A5B-CF34CBF9B19E}" destId="{155F7132-8C36-457C-9C4B-FEF6BA97BBAF}" srcOrd="2" destOrd="0" presId="urn:microsoft.com/office/officeart/2005/8/layout/orgChart1"/>
    <dgm:cxn modelId="{0C593A20-4810-4A23-879B-764C631AD4F6}" type="presParOf" srcId="{26EB3CF7-2E88-4644-AE44-6B80EA9A757F}" destId="{BB3ED23D-080C-402E-8FCF-B4E53343ACEF}" srcOrd="4" destOrd="0" presId="urn:microsoft.com/office/officeart/2005/8/layout/orgChart1"/>
    <dgm:cxn modelId="{A04BED18-41B9-417B-BA77-533C4A9AD4C6}" type="presParOf" srcId="{26EB3CF7-2E88-4644-AE44-6B80EA9A757F}" destId="{83E5D0FE-1991-476D-9F18-79ACBAC9217F}" srcOrd="5" destOrd="0" presId="urn:microsoft.com/office/officeart/2005/8/layout/orgChart1"/>
    <dgm:cxn modelId="{503939E6-129A-4D47-B9ED-6CEA3005CA87}" type="presParOf" srcId="{83E5D0FE-1991-476D-9F18-79ACBAC9217F}" destId="{BC2AA2FF-D9BF-4ADA-8CFD-F84844A4C033}" srcOrd="0" destOrd="0" presId="urn:microsoft.com/office/officeart/2005/8/layout/orgChart1"/>
    <dgm:cxn modelId="{A46613BB-8179-4AC6-91A2-1E25FBD104EE}" type="presParOf" srcId="{BC2AA2FF-D9BF-4ADA-8CFD-F84844A4C033}" destId="{61EFD922-A4D0-4AA1-82E4-08F6A33A3F2E}" srcOrd="0" destOrd="0" presId="urn:microsoft.com/office/officeart/2005/8/layout/orgChart1"/>
    <dgm:cxn modelId="{3F06BB7A-C1EB-4783-BAEC-18851ED7E9BE}" type="presParOf" srcId="{BC2AA2FF-D9BF-4ADA-8CFD-F84844A4C033}" destId="{16CB5C31-17BF-40BB-9F3D-EB1476AFD29A}" srcOrd="1" destOrd="0" presId="urn:microsoft.com/office/officeart/2005/8/layout/orgChart1"/>
    <dgm:cxn modelId="{2168B3B7-ACBF-4E12-B98A-3FE373D9C673}" type="presParOf" srcId="{83E5D0FE-1991-476D-9F18-79ACBAC9217F}" destId="{DCCF0902-E9AB-4DF7-A8DD-E970BDF75138}" srcOrd="1" destOrd="0" presId="urn:microsoft.com/office/officeart/2005/8/layout/orgChart1"/>
    <dgm:cxn modelId="{9191F499-CA5A-4D5E-BD14-06FEACBE2363}" type="presParOf" srcId="{83E5D0FE-1991-476D-9F18-79ACBAC9217F}" destId="{CF5D5A51-0348-4255-B601-38BAA68F701B}" srcOrd="2" destOrd="0" presId="urn:microsoft.com/office/officeart/2005/8/layout/orgChart1"/>
    <dgm:cxn modelId="{1D3BD9F3-8213-4C3E-8F81-35D4357F0211}" type="presParOf" srcId="{13D2FBEF-568C-463E-B045-99404EAD7D6D}" destId="{EEA2FB1A-5779-43B0-BBB6-4F892F90B8BF}" srcOrd="2" destOrd="0" presId="urn:microsoft.com/office/officeart/2005/8/layout/orgChart1"/>
    <dgm:cxn modelId="{CD704AB5-FE55-4BFC-94E7-38ED8B148A04}" type="presParOf" srcId="{C85CF2E7-62D5-40EC-9E9A-4F71DFC37043}" destId="{E6AC01FC-31CC-4C62-87C2-9343969D3A4C}" srcOrd="2" destOrd="0" presId="urn:microsoft.com/office/officeart/2005/8/layout/orgChart1"/>
    <dgm:cxn modelId="{E61F64BF-D3E2-44B0-95F6-6699690B99C4}" type="presParOf" srcId="{C85CF2E7-62D5-40EC-9E9A-4F71DFC37043}" destId="{6E397C09-1891-46E1-945F-CC29805FBCB8}" srcOrd="3" destOrd="0" presId="urn:microsoft.com/office/officeart/2005/8/layout/orgChart1"/>
    <dgm:cxn modelId="{429BAA3C-98A7-44EB-97CD-97B563A1C642}" type="presParOf" srcId="{6E397C09-1891-46E1-945F-CC29805FBCB8}" destId="{43980813-3A23-4B15-A5D3-D26503F72833}" srcOrd="0" destOrd="0" presId="urn:microsoft.com/office/officeart/2005/8/layout/orgChart1"/>
    <dgm:cxn modelId="{FE51AE61-66F6-482E-AF1E-6579BEA2B8FF}" type="presParOf" srcId="{43980813-3A23-4B15-A5D3-D26503F72833}" destId="{A24698E1-F9B2-4E7A-8495-8208B2C6BBAE}" srcOrd="0" destOrd="0" presId="urn:microsoft.com/office/officeart/2005/8/layout/orgChart1"/>
    <dgm:cxn modelId="{6AEB4F7E-8EEA-4717-9BE0-BBCBFF73FB5A}" type="presParOf" srcId="{43980813-3A23-4B15-A5D3-D26503F72833}" destId="{8C135577-4CC1-4708-83DE-8250E4401639}" srcOrd="1" destOrd="0" presId="urn:microsoft.com/office/officeart/2005/8/layout/orgChart1"/>
    <dgm:cxn modelId="{284B1EE6-A56C-4BD3-BEC7-A8AE3D7A9658}" type="presParOf" srcId="{6E397C09-1891-46E1-945F-CC29805FBCB8}" destId="{C0009086-E7B8-4857-A7E4-9920515B6B1D}" srcOrd="1" destOrd="0" presId="urn:microsoft.com/office/officeart/2005/8/layout/orgChart1"/>
    <dgm:cxn modelId="{F7E15662-CCE4-4215-8377-D097A58F48C0}" type="presParOf" srcId="{C0009086-E7B8-4857-A7E4-9920515B6B1D}" destId="{CE624537-B98C-40A6-A2EA-CB8EF7B48384}" srcOrd="0" destOrd="0" presId="urn:microsoft.com/office/officeart/2005/8/layout/orgChart1"/>
    <dgm:cxn modelId="{41C20919-C5BC-41C9-A807-C79C63A124D4}" type="presParOf" srcId="{C0009086-E7B8-4857-A7E4-9920515B6B1D}" destId="{743D1CDE-83E7-46A6-B4CB-3B94D3C6C96B}" srcOrd="1" destOrd="0" presId="urn:microsoft.com/office/officeart/2005/8/layout/orgChart1"/>
    <dgm:cxn modelId="{6F3BFC24-03D7-41FC-9DAA-CE24D6EF4EF3}" type="presParOf" srcId="{743D1CDE-83E7-46A6-B4CB-3B94D3C6C96B}" destId="{E31D5B91-B6D5-456F-8854-D010A2AA1CAB}" srcOrd="0" destOrd="0" presId="urn:microsoft.com/office/officeart/2005/8/layout/orgChart1"/>
    <dgm:cxn modelId="{CAF328AD-2070-4235-9C62-CAF64280D297}" type="presParOf" srcId="{E31D5B91-B6D5-456F-8854-D010A2AA1CAB}" destId="{98554381-B542-4F2E-9DEF-5AFEC3585B4C}" srcOrd="0" destOrd="0" presId="urn:microsoft.com/office/officeart/2005/8/layout/orgChart1"/>
    <dgm:cxn modelId="{8AA617CD-63BD-46F6-93F9-5351D0459DF1}" type="presParOf" srcId="{E31D5B91-B6D5-456F-8854-D010A2AA1CAB}" destId="{060667A6-E7A8-442B-AF1D-F4DEF56D8F62}" srcOrd="1" destOrd="0" presId="urn:microsoft.com/office/officeart/2005/8/layout/orgChart1"/>
    <dgm:cxn modelId="{AB8FDEF8-E396-4AF1-935B-5A1547D7FE90}" type="presParOf" srcId="{743D1CDE-83E7-46A6-B4CB-3B94D3C6C96B}" destId="{9A6B5999-EBEF-4C6B-ABE0-E6A89A7E52B6}" srcOrd="1" destOrd="0" presId="urn:microsoft.com/office/officeart/2005/8/layout/orgChart1"/>
    <dgm:cxn modelId="{07D57518-5A4F-42FD-9BDF-49DA86AFD0C8}" type="presParOf" srcId="{9A6B5999-EBEF-4C6B-ABE0-E6A89A7E52B6}" destId="{1570E3D9-270E-4809-ACDE-208A30CE9590}" srcOrd="0" destOrd="0" presId="urn:microsoft.com/office/officeart/2005/8/layout/orgChart1"/>
    <dgm:cxn modelId="{AEC7468B-E858-46A7-BF0A-98D9A4380D35}" type="presParOf" srcId="{9A6B5999-EBEF-4C6B-ABE0-E6A89A7E52B6}" destId="{D1D762E7-5056-4358-91EB-07BDD723F12E}" srcOrd="1" destOrd="0" presId="urn:microsoft.com/office/officeart/2005/8/layout/orgChart1"/>
    <dgm:cxn modelId="{B0A3CC63-809C-4BEB-93B5-F77A6A61AA00}" type="presParOf" srcId="{D1D762E7-5056-4358-91EB-07BDD723F12E}" destId="{1226C19E-B895-41C8-AC9E-4CD6B032F1B1}" srcOrd="0" destOrd="0" presId="urn:microsoft.com/office/officeart/2005/8/layout/orgChart1"/>
    <dgm:cxn modelId="{2BA718EC-0FFD-4458-B4D4-C6A5DB4A6824}" type="presParOf" srcId="{1226C19E-B895-41C8-AC9E-4CD6B032F1B1}" destId="{91A5DB87-BB4C-4751-B54D-4F0B8337CB1A}" srcOrd="0" destOrd="0" presId="urn:microsoft.com/office/officeart/2005/8/layout/orgChart1"/>
    <dgm:cxn modelId="{93AEF0A9-4D34-477C-956C-14CE0F55BC84}" type="presParOf" srcId="{1226C19E-B895-41C8-AC9E-4CD6B032F1B1}" destId="{890E878A-1176-4B36-8EC5-7C07E58A4246}" srcOrd="1" destOrd="0" presId="urn:microsoft.com/office/officeart/2005/8/layout/orgChart1"/>
    <dgm:cxn modelId="{93AC16D2-F4B8-45D6-B8CD-F5944D645917}" type="presParOf" srcId="{D1D762E7-5056-4358-91EB-07BDD723F12E}" destId="{039143D4-0436-4AA7-BFB8-C2F668C9A8FE}" srcOrd="1" destOrd="0" presId="urn:microsoft.com/office/officeart/2005/8/layout/orgChart1"/>
    <dgm:cxn modelId="{B5C564ED-2A1B-4351-BB3D-14EDD90C1066}" type="presParOf" srcId="{D1D762E7-5056-4358-91EB-07BDD723F12E}" destId="{0F5A7EB4-C389-4AF2-B0A4-5FD43611DC9B}" srcOrd="2" destOrd="0" presId="urn:microsoft.com/office/officeart/2005/8/layout/orgChart1"/>
    <dgm:cxn modelId="{921007AD-A889-4F6E-879C-63B0DABE9F37}" type="presParOf" srcId="{743D1CDE-83E7-46A6-B4CB-3B94D3C6C96B}" destId="{68C5DC94-1C73-4E1E-AFA7-5EE2276A44E7}" srcOrd="2" destOrd="0" presId="urn:microsoft.com/office/officeart/2005/8/layout/orgChart1"/>
    <dgm:cxn modelId="{8DAB6A25-149A-481F-87D3-197B8A0503E7}" type="presParOf" srcId="{6E397C09-1891-46E1-945F-CC29805FBCB8}" destId="{84EE5D67-E378-4984-AE33-167F3FEA2496}" srcOrd="2" destOrd="0" presId="urn:microsoft.com/office/officeart/2005/8/layout/orgChart1"/>
    <dgm:cxn modelId="{927CA88F-641D-41FA-9FF2-4332C9EFA633}" type="presParOf" srcId="{C85CF2E7-62D5-40EC-9E9A-4F71DFC37043}" destId="{95A3E97F-238E-4723-B152-F6D3608507E4}" srcOrd="4" destOrd="0" presId="urn:microsoft.com/office/officeart/2005/8/layout/orgChart1"/>
    <dgm:cxn modelId="{79149F21-6A5F-4634-929F-DB05F80A5AE5}" type="presParOf" srcId="{C85CF2E7-62D5-40EC-9E9A-4F71DFC37043}" destId="{70F36BBA-9060-48CC-B94B-DC86DDD5F5B8}" srcOrd="5" destOrd="0" presId="urn:microsoft.com/office/officeart/2005/8/layout/orgChart1"/>
    <dgm:cxn modelId="{9337F1A1-E2DB-4EEA-BCB6-AF9B7C46D5AC}" type="presParOf" srcId="{70F36BBA-9060-48CC-B94B-DC86DDD5F5B8}" destId="{455728FA-066B-4A7E-9BC3-E3F2F59F50D1}" srcOrd="0" destOrd="0" presId="urn:microsoft.com/office/officeart/2005/8/layout/orgChart1"/>
    <dgm:cxn modelId="{AB6AB23B-C1E8-4B9E-A45A-0B59EB9454EF}" type="presParOf" srcId="{455728FA-066B-4A7E-9BC3-E3F2F59F50D1}" destId="{FBD7C6D3-8000-47BB-899E-CA76059AFD49}" srcOrd="0" destOrd="0" presId="urn:microsoft.com/office/officeart/2005/8/layout/orgChart1"/>
    <dgm:cxn modelId="{379C714A-1414-4782-BBD9-7BA86C7EBB96}" type="presParOf" srcId="{455728FA-066B-4A7E-9BC3-E3F2F59F50D1}" destId="{A33E0BF4-EED0-47F5-AE67-455EE71A8E8A}" srcOrd="1" destOrd="0" presId="urn:microsoft.com/office/officeart/2005/8/layout/orgChart1"/>
    <dgm:cxn modelId="{07BE3832-66CA-4B68-8139-C2669F7D92B1}" type="presParOf" srcId="{70F36BBA-9060-48CC-B94B-DC86DDD5F5B8}" destId="{6EA4A6F2-DD1A-46FD-8665-7BED86B80B29}" srcOrd="1" destOrd="0" presId="urn:microsoft.com/office/officeart/2005/8/layout/orgChart1"/>
    <dgm:cxn modelId="{52B35C2C-27B0-4ED8-8CA0-AA8F52896293}" type="presParOf" srcId="{6EA4A6F2-DD1A-46FD-8665-7BED86B80B29}" destId="{BC2F5B47-D6CA-4160-BD48-272A3A367DAE}" srcOrd="0" destOrd="0" presId="urn:microsoft.com/office/officeart/2005/8/layout/orgChart1"/>
    <dgm:cxn modelId="{1EAB772C-14B8-4601-9C54-992E4DBE6324}" type="presParOf" srcId="{6EA4A6F2-DD1A-46FD-8665-7BED86B80B29}" destId="{CD0B2057-FD6F-4F5A-BBB2-740E33E19AD9}" srcOrd="1" destOrd="0" presId="urn:microsoft.com/office/officeart/2005/8/layout/orgChart1"/>
    <dgm:cxn modelId="{E045EF5F-D6EA-4D80-9565-1309564C9E9E}" type="presParOf" srcId="{CD0B2057-FD6F-4F5A-BBB2-740E33E19AD9}" destId="{9B25572F-66EE-46E0-BF0A-3118626FB4F2}" srcOrd="0" destOrd="0" presId="urn:microsoft.com/office/officeart/2005/8/layout/orgChart1"/>
    <dgm:cxn modelId="{7AF37040-5206-4595-A46F-4B4D3CD6FB26}" type="presParOf" srcId="{9B25572F-66EE-46E0-BF0A-3118626FB4F2}" destId="{1D697A62-66F9-41C7-B8EE-D117B4D88705}" srcOrd="0" destOrd="0" presId="urn:microsoft.com/office/officeart/2005/8/layout/orgChart1"/>
    <dgm:cxn modelId="{B38AFDC4-488C-465B-8E0D-0094CB25E701}" type="presParOf" srcId="{9B25572F-66EE-46E0-BF0A-3118626FB4F2}" destId="{5E1E773D-F54C-4730-B155-A3D9230E9FFE}" srcOrd="1" destOrd="0" presId="urn:microsoft.com/office/officeart/2005/8/layout/orgChart1"/>
    <dgm:cxn modelId="{9FE3933D-DCA7-4CF8-910C-4990C51BD162}" type="presParOf" srcId="{CD0B2057-FD6F-4F5A-BBB2-740E33E19AD9}" destId="{A0E893B4-BD1C-41A9-A182-7CBA3C764E96}" srcOrd="1" destOrd="0" presId="urn:microsoft.com/office/officeart/2005/8/layout/orgChart1"/>
    <dgm:cxn modelId="{7920EB1A-32A2-4FB5-9B04-6A7A993E669D}" type="presParOf" srcId="{A0E893B4-BD1C-41A9-A182-7CBA3C764E96}" destId="{F59E8680-6F4A-4839-A1FF-FB008F3D4984}" srcOrd="0" destOrd="0" presId="urn:microsoft.com/office/officeart/2005/8/layout/orgChart1"/>
    <dgm:cxn modelId="{990BAF7E-E905-4D8E-985E-4BC50AACF3A4}" type="presParOf" srcId="{A0E893B4-BD1C-41A9-A182-7CBA3C764E96}" destId="{B141E9E0-8A9D-4D1C-A34E-DB38AF097167}" srcOrd="1" destOrd="0" presId="urn:microsoft.com/office/officeart/2005/8/layout/orgChart1"/>
    <dgm:cxn modelId="{B3A57E04-B4CF-493B-BBD0-53BE4A61AF75}" type="presParOf" srcId="{B141E9E0-8A9D-4D1C-A34E-DB38AF097167}" destId="{CEB28BF5-0A19-4F5C-A1AF-3EC91BEA1170}" srcOrd="0" destOrd="0" presId="urn:microsoft.com/office/officeart/2005/8/layout/orgChart1"/>
    <dgm:cxn modelId="{FD9321F7-6AA9-44C6-8535-0C17FD339544}" type="presParOf" srcId="{CEB28BF5-0A19-4F5C-A1AF-3EC91BEA1170}" destId="{D4E1028D-D7C8-4244-9ECB-67AEE9B95A7F}" srcOrd="0" destOrd="0" presId="urn:microsoft.com/office/officeart/2005/8/layout/orgChart1"/>
    <dgm:cxn modelId="{D843871A-3708-4C09-9568-DC82D223DAE6}" type="presParOf" srcId="{CEB28BF5-0A19-4F5C-A1AF-3EC91BEA1170}" destId="{0A146845-22B3-4163-86A3-FC91282160F4}" srcOrd="1" destOrd="0" presId="urn:microsoft.com/office/officeart/2005/8/layout/orgChart1"/>
    <dgm:cxn modelId="{8AA38F00-5F8B-415B-B24C-9C4A0DE1A476}" type="presParOf" srcId="{B141E9E0-8A9D-4D1C-A34E-DB38AF097167}" destId="{F906D73F-3965-4C48-9B0E-AB33C7585CF5}" srcOrd="1" destOrd="0" presId="urn:microsoft.com/office/officeart/2005/8/layout/orgChart1"/>
    <dgm:cxn modelId="{F24F00B9-8CA5-4E63-9A2D-D987E898E674}" type="presParOf" srcId="{B141E9E0-8A9D-4D1C-A34E-DB38AF097167}" destId="{3D89403C-079F-4E68-B54D-46124E9792F9}" srcOrd="2" destOrd="0" presId="urn:microsoft.com/office/officeart/2005/8/layout/orgChart1"/>
    <dgm:cxn modelId="{59D4E8CC-A575-4FBD-9217-27BD54FDA8B6}" type="presParOf" srcId="{A0E893B4-BD1C-41A9-A182-7CBA3C764E96}" destId="{F841E046-8700-4EA9-A60F-1D36865E0CF7}" srcOrd="2" destOrd="0" presId="urn:microsoft.com/office/officeart/2005/8/layout/orgChart1"/>
    <dgm:cxn modelId="{29E8987B-DE00-4488-937F-997188A7062D}" type="presParOf" srcId="{A0E893B4-BD1C-41A9-A182-7CBA3C764E96}" destId="{30180530-CA77-465A-BF30-B043FFBA03C3}" srcOrd="3" destOrd="0" presId="urn:microsoft.com/office/officeart/2005/8/layout/orgChart1"/>
    <dgm:cxn modelId="{A81B55D6-C525-41AF-8D99-53DB6C9B33F5}" type="presParOf" srcId="{30180530-CA77-465A-BF30-B043FFBA03C3}" destId="{02E2D6E6-BC05-4F72-91CF-DD83B96C6E21}" srcOrd="0" destOrd="0" presId="urn:microsoft.com/office/officeart/2005/8/layout/orgChart1"/>
    <dgm:cxn modelId="{B7662055-E8ED-4930-9E84-7BB6028DFE71}" type="presParOf" srcId="{02E2D6E6-BC05-4F72-91CF-DD83B96C6E21}" destId="{1E82B661-C80F-40AD-A378-22ED8B3BB759}" srcOrd="0" destOrd="0" presId="urn:microsoft.com/office/officeart/2005/8/layout/orgChart1"/>
    <dgm:cxn modelId="{F4901823-2255-4CCF-AC30-1C96CF4E6558}" type="presParOf" srcId="{02E2D6E6-BC05-4F72-91CF-DD83B96C6E21}" destId="{4C1768E7-7838-4AB7-B82B-A64E4731D5FA}" srcOrd="1" destOrd="0" presId="urn:microsoft.com/office/officeart/2005/8/layout/orgChart1"/>
    <dgm:cxn modelId="{701766C9-0C75-47BF-A8F1-CC58380E83B0}" type="presParOf" srcId="{30180530-CA77-465A-BF30-B043FFBA03C3}" destId="{A77C329E-CD34-4136-8B61-3B6E593C703F}" srcOrd="1" destOrd="0" presId="urn:microsoft.com/office/officeart/2005/8/layout/orgChart1"/>
    <dgm:cxn modelId="{79F3447F-18E6-4447-8CFF-6C406E70B561}" type="presParOf" srcId="{30180530-CA77-465A-BF30-B043FFBA03C3}" destId="{65238D1E-FDCF-4313-B87E-92C1F93E721A}" srcOrd="2" destOrd="0" presId="urn:microsoft.com/office/officeart/2005/8/layout/orgChart1"/>
    <dgm:cxn modelId="{711961CD-944F-4E6F-A308-2C0D9161B10E}" type="presParOf" srcId="{A0E893B4-BD1C-41A9-A182-7CBA3C764E96}" destId="{D9213E1F-7FE7-4843-8C82-BAE2C3E63E49}" srcOrd="4" destOrd="0" presId="urn:microsoft.com/office/officeart/2005/8/layout/orgChart1"/>
    <dgm:cxn modelId="{05F58F7E-CF85-41BF-A0A6-7238DF9B35EF}" type="presParOf" srcId="{A0E893B4-BD1C-41A9-A182-7CBA3C764E96}" destId="{C9FFD5EE-825B-486F-A615-F83954956A4A}" srcOrd="5" destOrd="0" presId="urn:microsoft.com/office/officeart/2005/8/layout/orgChart1"/>
    <dgm:cxn modelId="{638F18D8-B10C-49EE-8B2D-20611FA1A262}" type="presParOf" srcId="{C9FFD5EE-825B-486F-A615-F83954956A4A}" destId="{415A8C91-0E8E-460D-BC16-5638F32BBF24}" srcOrd="0" destOrd="0" presId="urn:microsoft.com/office/officeart/2005/8/layout/orgChart1"/>
    <dgm:cxn modelId="{56E2B26D-DC46-4AD6-BAF8-180106FE1967}" type="presParOf" srcId="{415A8C91-0E8E-460D-BC16-5638F32BBF24}" destId="{D4E5E133-BACE-471D-9206-A1FE7062E7B1}" srcOrd="0" destOrd="0" presId="urn:microsoft.com/office/officeart/2005/8/layout/orgChart1"/>
    <dgm:cxn modelId="{429B4AA6-ECEC-45E6-B890-EF422DF8DEA9}" type="presParOf" srcId="{415A8C91-0E8E-460D-BC16-5638F32BBF24}" destId="{42FE4FA8-748E-4070-80A0-E45F730C0FC5}" srcOrd="1" destOrd="0" presId="urn:microsoft.com/office/officeart/2005/8/layout/orgChart1"/>
    <dgm:cxn modelId="{D8A49AF3-0BEE-4234-8F8B-4EB1B3BE2688}" type="presParOf" srcId="{C9FFD5EE-825B-486F-A615-F83954956A4A}" destId="{45016DCF-4992-4E1D-9B09-B14C07C18326}" srcOrd="1" destOrd="0" presId="urn:microsoft.com/office/officeart/2005/8/layout/orgChart1"/>
    <dgm:cxn modelId="{B96B156B-65A0-435D-B51F-675D4A33CCDC}" type="presParOf" srcId="{C9FFD5EE-825B-486F-A615-F83954956A4A}" destId="{048A9645-206F-4A70-B0A8-C05D7CD81C5A}" srcOrd="2" destOrd="0" presId="urn:microsoft.com/office/officeart/2005/8/layout/orgChart1"/>
    <dgm:cxn modelId="{9C9DD76E-5476-471C-A486-E9346BD94922}" type="presParOf" srcId="{A0E893B4-BD1C-41A9-A182-7CBA3C764E96}" destId="{3A853DB2-4533-4BE6-9ABA-250D86F69F33}" srcOrd="6" destOrd="0" presId="urn:microsoft.com/office/officeart/2005/8/layout/orgChart1"/>
    <dgm:cxn modelId="{517F8B6A-CB4A-4467-B1C3-3F43218BE695}" type="presParOf" srcId="{A0E893B4-BD1C-41A9-A182-7CBA3C764E96}" destId="{C88513B3-37D6-49A4-B1A3-FEBD84CF56BD}" srcOrd="7" destOrd="0" presId="urn:microsoft.com/office/officeart/2005/8/layout/orgChart1"/>
    <dgm:cxn modelId="{3C3F8EC3-890B-491D-8FF9-D43FAB159ED8}" type="presParOf" srcId="{C88513B3-37D6-49A4-B1A3-FEBD84CF56BD}" destId="{A06D9E4B-1240-429F-9369-AEA52362B157}" srcOrd="0" destOrd="0" presId="urn:microsoft.com/office/officeart/2005/8/layout/orgChart1"/>
    <dgm:cxn modelId="{EFE7C0C1-D404-442F-A5AB-81EE467023C4}" type="presParOf" srcId="{A06D9E4B-1240-429F-9369-AEA52362B157}" destId="{C974BED3-83C5-4EBC-A1CE-A9C92C150231}" srcOrd="0" destOrd="0" presId="urn:microsoft.com/office/officeart/2005/8/layout/orgChart1"/>
    <dgm:cxn modelId="{39A2C535-E246-4529-B0D0-8977DAD319C1}" type="presParOf" srcId="{A06D9E4B-1240-429F-9369-AEA52362B157}" destId="{311E08E4-ED40-4F52-8653-001AA8248307}" srcOrd="1" destOrd="0" presId="urn:microsoft.com/office/officeart/2005/8/layout/orgChart1"/>
    <dgm:cxn modelId="{E4740721-B513-4B03-9F69-9E54D8ADEA76}" type="presParOf" srcId="{C88513B3-37D6-49A4-B1A3-FEBD84CF56BD}" destId="{04652695-A864-4E29-9929-C5DC36C3E214}" srcOrd="1" destOrd="0" presId="urn:microsoft.com/office/officeart/2005/8/layout/orgChart1"/>
    <dgm:cxn modelId="{E7DD1349-F428-4331-A8B2-CE95D9F14D44}" type="presParOf" srcId="{C88513B3-37D6-49A4-B1A3-FEBD84CF56BD}" destId="{26A2402F-6D05-4421-86FA-4ED838E66BEC}" srcOrd="2" destOrd="0" presId="urn:microsoft.com/office/officeart/2005/8/layout/orgChart1"/>
    <dgm:cxn modelId="{50FD9943-5251-4B0B-A76F-C8A922E53021}" type="presParOf" srcId="{A0E893B4-BD1C-41A9-A182-7CBA3C764E96}" destId="{B8DFE2AF-A3C5-4AC3-A5CE-4142FFB13660}" srcOrd="8" destOrd="0" presId="urn:microsoft.com/office/officeart/2005/8/layout/orgChart1"/>
    <dgm:cxn modelId="{99817EA7-19CF-4159-BA1E-66AA765E8781}" type="presParOf" srcId="{A0E893B4-BD1C-41A9-A182-7CBA3C764E96}" destId="{4EB70A68-9ACB-4293-8FFF-BBA7ABC55511}" srcOrd="9" destOrd="0" presId="urn:microsoft.com/office/officeart/2005/8/layout/orgChart1"/>
    <dgm:cxn modelId="{687EB0D8-10D4-48F1-8E71-6DA0F9E46016}" type="presParOf" srcId="{4EB70A68-9ACB-4293-8FFF-BBA7ABC55511}" destId="{313BBDB8-768E-4C88-AB98-7F6DDB820E11}" srcOrd="0" destOrd="0" presId="urn:microsoft.com/office/officeart/2005/8/layout/orgChart1"/>
    <dgm:cxn modelId="{416DA1BE-EFA2-4813-9861-26BDA564BE1C}" type="presParOf" srcId="{313BBDB8-768E-4C88-AB98-7F6DDB820E11}" destId="{49E6750E-8E97-4C01-B491-D558AED59955}" srcOrd="0" destOrd="0" presId="urn:microsoft.com/office/officeart/2005/8/layout/orgChart1"/>
    <dgm:cxn modelId="{908A7158-E494-479B-8860-14C27FA8DA9B}" type="presParOf" srcId="{313BBDB8-768E-4C88-AB98-7F6DDB820E11}" destId="{1B7BB8B2-CD1B-4585-ACC4-7CFF4795BD6F}" srcOrd="1" destOrd="0" presId="urn:microsoft.com/office/officeart/2005/8/layout/orgChart1"/>
    <dgm:cxn modelId="{BB073106-8A81-41F7-B920-F17FB49F549D}" type="presParOf" srcId="{4EB70A68-9ACB-4293-8FFF-BBA7ABC55511}" destId="{301AD7FB-22B8-40A5-ACB4-9FDA749ACC85}" srcOrd="1" destOrd="0" presId="urn:microsoft.com/office/officeart/2005/8/layout/orgChart1"/>
    <dgm:cxn modelId="{3FF37DBA-7FB3-4BD9-980A-93F5DA3B3D5F}" type="presParOf" srcId="{4EB70A68-9ACB-4293-8FFF-BBA7ABC55511}" destId="{96D70BD8-0D40-47FD-87EC-61567E0A702C}" srcOrd="2" destOrd="0" presId="urn:microsoft.com/office/officeart/2005/8/layout/orgChart1"/>
    <dgm:cxn modelId="{3CD2D7E8-6BFB-49DF-A076-9A14D7FF3DA0}" type="presParOf" srcId="{A0E893B4-BD1C-41A9-A182-7CBA3C764E96}" destId="{4A00D986-9C1F-421E-9E0E-2CAEF79FDAF2}" srcOrd="10" destOrd="0" presId="urn:microsoft.com/office/officeart/2005/8/layout/orgChart1"/>
    <dgm:cxn modelId="{10F84C00-859F-4E2C-B6BD-553840EAB5DC}" type="presParOf" srcId="{A0E893B4-BD1C-41A9-A182-7CBA3C764E96}" destId="{E8806893-B5B9-49C0-B7CF-5F8103A403D9}" srcOrd="11" destOrd="0" presId="urn:microsoft.com/office/officeart/2005/8/layout/orgChart1"/>
    <dgm:cxn modelId="{790A9CEF-EE00-435C-89C9-82E41A90CA43}" type="presParOf" srcId="{E8806893-B5B9-49C0-B7CF-5F8103A403D9}" destId="{1FF765DB-1F3F-44CC-AE7B-3B8F372826ED}" srcOrd="0" destOrd="0" presId="urn:microsoft.com/office/officeart/2005/8/layout/orgChart1"/>
    <dgm:cxn modelId="{1F0982A8-E636-40FF-8B30-D8DCD398BA6F}" type="presParOf" srcId="{1FF765DB-1F3F-44CC-AE7B-3B8F372826ED}" destId="{30348870-3517-4A00-B5F8-E67B8CB3F05F}" srcOrd="0" destOrd="0" presId="urn:microsoft.com/office/officeart/2005/8/layout/orgChart1"/>
    <dgm:cxn modelId="{4742A2D4-4D48-4A3D-97CB-1DD4EB9CCD4B}" type="presParOf" srcId="{1FF765DB-1F3F-44CC-AE7B-3B8F372826ED}" destId="{8E3C1684-0BAC-4B95-A2F5-37AB3CF16081}" srcOrd="1" destOrd="0" presId="urn:microsoft.com/office/officeart/2005/8/layout/orgChart1"/>
    <dgm:cxn modelId="{2EBCD346-03EC-4926-A198-D24D23EB602F}" type="presParOf" srcId="{E8806893-B5B9-49C0-B7CF-5F8103A403D9}" destId="{2AB20011-7E35-4E43-A576-C14F94496B7E}" srcOrd="1" destOrd="0" presId="urn:microsoft.com/office/officeart/2005/8/layout/orgChart1"/>
    <dgm:cxn modelId="{B26694C7-8DAA-46F2-AE9D-FD9A630D240B}" type="presParOf" srcId="{E8806893-B5B9-49C0-B7CF-5F8103A403D9}" destId="{3530AD96-24EF-4557-9587-CC6F96088FAE}" srcOrd="2" destOrd="0" presId="urn:microsoft.com/office/officeart/2005/8/layout/orgChart1"/>
    <dgm:cxn modelId="{0DD4CC8B-3198-4ACD-8A82-F7DE36CB72EC}" type="presParOf" srcId="{CD0B2057-FD6F-4F5A-BBB2-740E33E19AD9}" destId="{513E6A25-D701-4E05-8D9D-972DC81B7CC2}" srcOrd="2" destOrd="0" presId="urn:microsoft.com/office/officeart/2005/8/layout/orgChart1"/>
    <dgm:cxn modelId="{4768D60F-463F-4434-A112-F664E6AF1C48}" type="presParOf" srcId="{6EA4A6F2-DD1A-46FD-8665-7BED86B80B29}" destId="{18A755A2-6853-4B5F-BA1E-F1FBD5EF6FFA}" srcOrd="2" destOrd="0" presId="urn:microsoft.com/office/officeart/2005/8/layout/orgChart1"/>
    <dgm:cxn modelId="{0E703630-02DA-4D10-A50A-E0049545243C}" type="presParOf" srcId="{6EA4A6F2-DD1A-46FD-8665-7BED86B80B29}" destId="{7D67393A-57A7-4C24-8D68-3245208CA0D8}" srcOrd="3" destOrd="0" presId="urn:microsoft.com/office/officeart/2005/8/layout/orgChart1"/>
    <dgm:cxn modelId="{1CDE3E3A-CB40-40AD-A98F-55C5DF799B95}" type="presParOf" srcId="{7D67393A-57A7-4C24-8D68-3245208CA0D8}" destId="{063BA92C-809E-441D-8A28-F7A646F3D7E7}" srcOrd="0" destOrd="0" presId="urn:microsoft.com/office/officeart/2005/8/layout/orgChart1"/>
    <dgm:cxn modelId="{88415AAD-43E7-4552-8B25-1AED04BC0FB4}" type="presParOf" srcId="{063BA92C-809E-441D-8A28-F7A646F3D7E7}" destId="{18B1D69C-921D-4121-94C9-BA0AB62C192B}" srcOrd="0" destOrd="0" presId="urn:microsoft.com/office/officeart/2005/8/layout/orgChart1"/>
    <dgm:cxn modelId="{A794C06C-2D22-497B-B0A5-97A1CC56D04D}" type="presParOf" srcId="{063BA92C-809E-441D-8A28-F7A646F3D7E7}" destId="{59F639DD-81A5-479D-B4F6-F97C362FCE3A}" srcOrd="1" destOrd="0" presId="urn:microsoft.com/office/officeart/2005/8/layout/orgChart1"/>
    <dgm:cxn modelId="{D602469A-6543-4500-8DAB-1C956CF8FC3D}" type="presParOf" srcId="{7D67393A-57A7-4C24-8D68-3245208CA0D8}" destId="{F2F2F20E-0AAD-474A-B063-756383BCB453}" srcOrd="1" destOrd="0" presId="urn:microsoft.com/office/officeart/2005/8/layout/orgChart1"/>
    <dgm:cxn modelId="{0B8E1504-1D58-437B-BB59-D6F8A5F2CFA5}" type="presParOf" srcId="{F2F2F20E-0AAD-474A-B063-756383BCB453}" destId="{DD20CD84-E43A-40F1-88C9-6B2C7B930F80}" srcOrd="0" destOrd="0" presId="urn:microsoft.com/office/officeart/2005/8/layout/orgChart1"/>
    <dgm:cxn modelId="{3F701674-4FC8-4C98-A61E-197296AB4D39}" type="presParOf" srcId="{F2F2F20E-0AAD-474A-B063-756383BCB453}" destId="{5AF5AA3F-BFF9-4EAE-B786-4536D0002BBE}" srcOrd="1" destOrd="0" presId="urn:microsoft.com/office/officeart/2005/8/layout/orgChart1"/>
    <dgm:cxn modelId="{CA01E76A-A95D-4327-B6B0-E7306C85E34B}" type="presParOf" srcId="{5AF5AA3F-BFF9-4EAE-B786-4536D0002BBE}" destId="{0EF9C6C7-0F9B-42C9-B580-39CD9D232F7D}" srcOrd="0" destOrd="0" presId="urn:microsoft.com/office/officeart/2005/8/layout/orgChart1"/>
    <dgm:cxn modelId="{7DA8AEFD-ABAC-468F-AA55-D61574F42D7B}" type="presParOf" srcId="{0EF9C6C7-0F9B-42C9-B580-39CD9D232F7D}" destId="{D961721F-21CB-496D-B040-AA0A5F13262A}" srcOrd="0" destOrd="0" presId="urn:microsoft.com/office/officeart/2005/8/layout/orgChart1"/>
    <dgm:cxn modelId="{A23EC1ED-0D29-4697-9711-932B62C315F6}" type="presParOf" srcId="{0EF9C6C7-0F9B-42C9-B580-39CD9D232F7D}" destId="{22B83783-02CD-4B53-B0F9-246609BEC43D}" srcOrd="1" destOrd="0" presId="urn:microsoft.com/office/officeart/2005/8/layout/orgChart1"/>
    <dgm:cxn modelId="{A4C8F9A9-FE8E-4AF8-B761-850F04E4CFC2}" type="presParOf" srcId="{5AF5AA3F-BFF9-4EAE-B786-4536D0002BBE}" destId="{E0436A8E-F40C-4C00-9132-AC7C6FE66264}" srcOrd="1" destOrd="0" presId="urn:microsoft.com/office/officeart/2005/8/layout/orgChart1"/>
    <dgm:cxn modelId="{68350DF0-2986-42C8-9D6D-C6615CB761A2}" type="presParOf" srcId="{5AF5AA3F-BFF9-4EAE-B786-4536D0002BBE}" destId="{E15617A7-580D-410A-8D08-0C9A1CE255A7}" srcOrd="2" destOrd="0" presId="urn:microsoft.com/office/officeart/2005/8/layout/orgChart1"/>
    <dgm:cxn modelId="{9206060A-31FE-43E4-9166-3C76711AA554}" type="presParOf" srcId="{7D67393A-57A7-4C24-8D68-3245208CA0D8}" destId="{438911C5-72DD-484F-8BAE-F0B25DAB5CDF}" srcOrd="2" destOrd="0" presId="urn:microsoft.com/office/officeart/2005/8/layout/orgChart1"/>
    <dgm:cxn modelId="{8841C67B-782F-4446-9126-04563A5E7FDD}" type="presParOf" srcId="{6EA4A6F2-DD1A-46FD-8665-7BED86B80B29}" destId="{3D161051-1567-4460-9423-B5B8465CFDF9}" srcOrd="4" destOrd="0" presId="urn:microsoft.com/office/officeart/2005/8/layout/orgChart1"/>
    <dgm:cxn modelId="{7BD308FB-999F-4303-B471-F5035C5D2EB7}" type="presParOf" srcId="{6EA4A6F2-DD1A-46FD-8665-7BED86B80B29}" destId="{0B20347A-8068-4F20-868B-69FC533FCB1D}" srcOrd="5" destOrd="0" presId="urn:microsoft.com/office/officeart/2005/8/layout/orgChart1"/>
    <dgm:cxn modelId="{068CCFFA-7045-44B6-B322-3E74A4147A43}" type="presParOf" srcId="{0B20347A-8068-4F20-868B-69FC533FCB1D}" destId="{F11C334A-94B5-4E61-B4C0-DF5B473F64A4}" srcOrd="0" destOrd="0" presId="urn:microsoft.com/office/officeart/2005/8/layout/orgChart1"/>
    <dgm:cxn modelId="{C0A22A1A-564B-4799-8453-8CDEE96BB464}" type="presParOf" srcId="{F11C334A-94B5-4E61-B4C0-DF5B473F64A4}" destId="{190C2BE8-A7A3-46C8-B02A-62C2AE16B349}" srcOrd="0" destOrd="0" presId="urn:microsoft.com/office/officeart/2005/8/layout/orgChart1"/>
    <dgm:cxn modelId="{F0FA51DA-D60C-4141-BB69-E566E7934987}" type="presParOf" srcId="{F11C334A-94B5-4E61-B4C0-DF5B473F64A4}" destId="{E9629BCF-5DEF-4C5E-8327-D6FE0799B3E0}" srcOrd="1" destOrd="0" presId="urn:microsoft.com/office/officeart/2005/8/layout/orgChart1"/>
    <dgm:cxn modelId="{4838D7BF-CCD8-4BCD-A80F-94F3C1A182F7}" type="presParOf" srcId="{0B20347A-8068-4F20-868B-69FC533FCB1D}" destId="{ECC46756-7739-4B82-A36B-98E81D3ED5CD}" srcOrd="1" destOrd="0" presId="urn:microsoft.com/office/officeart/2005/8/layout/orgChart1"/>
    <dgm:cxn modelId="{64AC56B4-725E-44A0-A887-C3EACC720D38}" type="presParOf" srcId="{ECC46756-7739-4B82-A36B-98E81D3ED5CD}" destId="{E1979190-C0C0-4731-910F-B4FA1DD1380F}" srcOrd="0" destOrd="0" presId="urn:microsoft.com/office/officeart/2005/8/layout/orgChart1"/>
    <dgm:cxn modelId="{E348DD0D-B3B8-4344-AB4D-E57216C622B0}" type="presParOf" srcId="{ECC46756-7739-4B82-A36B-98E81D3ED5CD}" destId="{BF8FE252-36A2-417F-A70F-84F7F309E9CD}" srcOrd="1" destOrd="0" presId="urn:microsoft.com/office/officeart/2005/8/layout/orgChart1"/>
    <dgm:cxn modelId="{4FC54259-5582-4763-9A9F-8B0866016531}" type="presParOf" srcId="{BF8FE252-36A2-417F-A70F-84F7F309E9CD}" destId="{D0D624A0-95C3-421F-8AD5-974882E592FD}" srcOrd="0" destOrd="0" presId="urn:microsoft.com/office/officeart/2005/8/layout/orgChart1"/>
    <dgm:cxn modelId="{9A50F5AE-4C6B-4C8E-A331-A9E5392B0DD3}" type="presParOf" srcId="{D0D624A0-95C3-421F-8AD5-974882E592FD}" destId="{CE1D100F-FC2B-4F0F-A66C-A2FDF937DDBE}" srcOrd="0" destOrd="0" presId="urn:microsoft.com/office/officeart/2005/8/layout/orgChart1"/>
    <dgm:cxn modelId="{EC37DC99-33BA-45DC-9C13-D9C7BD9557C0}" type="presParOf" srcId="{D0D624A0-95C3-421F-8AD5-974882E592FD}" destId="{76C78314-F4DF-460B-AC32-47343556DE7A}" srcOrd="1" destOrd="0" presId="urn:microsoft.com/office/officeart/2005/8/layout/orgChart1"/>
    <dgm:cxn modelId="{CEEC963E-1404-4F7D-9F31-8DD52A9FF04F}" type="presParOf" srcId="{BF8FE252-36A2-417F-A70F-84F7F309E9CD}" destId="{11B48C45-7675-4C85-B9AE-414096334F78}" srcOrd="1" destOrd="0" presId="urn:microsoft.com/office/officeart/2005/8/layout/orgChart1"/>
    <dgm:cxn modelId="{806A0349-FBBB-4F08-A4AA-7891C6ACAE6B}" type="presParOf" srcId="{BF8FE252-36A2-417F-A70F-84F7F309E9CD}" destId="{74B0555D-8D79-480F-98E6-7894F153747D}" srcOrd="2" destOrd="0" presId="urn:microsoft.com/office/officeart/2005/8/layout/orgChart1"/>
    <dgm:cxn modelId="{4053AA9F-5145-4B18-B115-D60B5128430E}" type="presParOf" srcId="{ECC46756-7739-4B82-A36B-98E81D3ED5CD}" destId="{1E2F5864-6CF0-4EC6-975D-6172B7587A6A}" srcOrd="2" destOrd="0" presId="urn:microsoft.com/office/officeart/2005/8/layout/orgChart1"/>
    <dgm:cxn modelId="{1AD9952E-08EA-463D-861E-6FD6337348E5}" type="presParOf" srcId="{ECC46756-7739-4B82-A36B-98E81D3ED5CD}" destId="{99DC20D7-D100-48B1-84D9-328D738C5D01}" srcOrd="3" destOrd="0" presId="urn:microsoft.com/office/officeart/2005/8/layout/orgChart1"/>
    <dgm:cxn modelId="{1095C6EB-2510-45BB-95C6-4A6EC131AD36}" type="presParOf" srcId="{99DC20D7-D100-48B1-84D9-328D738C5D01}" destId="{668FD573-CDD5-4E5C-BC8F-C5574BD7E726}" srcOrd="0" destOrd="0" presId="urn:microsoft.com/office/officeart/2005/8/layout/orgChart1"/>
    <dgm:cxn modelId="{9A13E42D-0112-49B4-B78A-04EA86ED705D}" type="presParOf" srcId="{668FD573-CDD5-4E5C-BC8F-C5574BD7E726}" destId="{5F2B33C8-16AF-4581-A9CF-5114ED6B620D}" srcOrd="0" destOrd="0" presId="urn:microsoft.com/office/officeart/2005/8/layout/orgChart1"/>
    <dgm:cxn modelId="{6CF9D8B5-F733-4086-93A9-930797AA32A7}" type="presParOf" srcId="{668FD573-CDD5-4E5C-BC8F-C5574BD7E726}" destId="{56B659F4-019C-449B-A70E-3E32067DD031}" srcOrd="1" destOrd="0" presId="urn:microsoft.com/office/officeart/2005/8/layout/orgChart1"/>
    <dgm:cxn modelId="{BBBD52C1-AF2E-4F3D-B017-44C9D103BF1D}" type="presParOf" srcId="{99DC20D7-D100-48B1-84D9-328D738C5D01}" destId="{C0511B5E-E98E-4C33-8F03-6E2E8E92CAC5}" srcOrd="1" destOrd="0" presId="urn:microsoft.com/office/officeart/2005/8/layout/orgChart1"/>
    <dgm:cxn modelId="{7487C8E3-18AF-4FFF-933C-ABABEADF3546}" type="presParOf" srcId="{99DC20D7-D100-48B1-84D9-328D738C5D01}" destId="{EE44C109-7B08-44F6-94D9-E91A82A10B25}" srcOrd="2" destOrd="0" presId="urn:microsoft.com/office/officeart/2005/8/layout/orgChart1"/>
    <dgm:cxn modelId="{21F29A94-DA4B-4617-9CD2-1E5A2966440E}" type="presParOf" srcId="{ECC46756-7739-4B82-A36B-98E81D3ED5CD}" destId="{25287CCD-41CF-4479-93DA-0D1E5EC4243D}" srcOrd="4" destOrd="0" presId="urn:microsoft.com/office/officeart/2005/8/layout/orgChart1"/>
    <dgm:cxn modelId="{E5449C99-5EE4-44B0-99CB-81067C767C95}" type="presParOf" srcId="{ECC46756-7739-4B82-A36B-98E81D3ED5CD}" destId="{B6375E84-7A6B-4540-A6AC-6D101A240220}" srcOrd="5" destOrd="0" presId="urn:microsoft.com/office/officeart/2005/8/layout/orgChart1"/>
    <dgm:cxn modelId="{BC3CE0EF-45E2-418E-BDF8-C6AAF4F88FFD}" type="presParOf" srcId="{B6375E84-7A6B-4540-A6AC-6D101A240220}" destId="{2A3EA2E0-2D7E-4780-B0F8-3AC8824B92D7}" srcOrd="0" destOrd="0" presId="urn:microsoft.com/office/officeart/2005/8/layout/orgChart1"/>
    <dgm:cxn modelId="{4CA455E4-BF01-4CDB-8A45-C251B5474543}" type="presParOf" srcId="{2A3EA2E0-2D7E-4780-B0F8-3AC8824B92D7}" destId="{8D613058-7894-4A32-AE3D-8B759D0B6DDF}" srcOrd="0" destOrd="0" presId="urn:microsoft.com/office/officeart/2005/8/layout/orgChart1"/>
    <dgm:cxn modelId="{0334605A-37F9-48DD-A355-F795785EF203}" type="presParOf" srcId="{2A3EA2E0-2D7E-4780-B0F8-3AC8824B92D7}" destId="{AD353913-BFAC-4702-88EC-25B33AF1DC4E}" srcOrd="1" destOrd="0" presId="urn:microsoft.com/office/officeart/2005/8/layout/orgChart1"/>
    <dgm:cxn modelId="{228582B7-54E8-45E0-8B80-C5A786FC0CE5}" type="presParOf" srcId="{B6375E84-7A6B-4540-A6AC-6D101A240220}" destId="{4A098AD9-D185-43B3-83E1-71E0F312DFFA}" srcOrd="1" destOrd="0" presId="urn:microsoft.com/office/officeart/2005/8/layout/orgChart1"/>
    <dgm:cxn modelId="{848570D5-E8AB-439F-944E-F5B374C5CC42}" type="presParOf" srcId="{B6375E84-7A6B-4540-A6AC-6D101A240220}" destId="{EBCB5DCB-7072-48BA-A0E6-B0848071A3DB}" srcOrd="2" destOrd="0" presId="urn:microsoft.com/office/officeart/2005/8/layout/orgChart1"/>
    <dgm:cxn modelId="{7FDB4D11-89F5-4955-A917-2735D5441973}" type="presParOf" srcId="{ECC46756-7739-4B82-A36B-98E81D3ED5CD}" destId="{28EA73A3-AF78-4116-B0B1-3013C2588925}" srcOrd="6" destOrd="0" presId="urn:microsoft.com/office/officeart/2005/8/layout/orgChart1"/>
    <dgm:cxn modelId="{4BAD7B5C-243A-410F-9D2A-376373182EE6}" type="presParOf" srcId="{ECC46756-7739-4B82-A36B-98E81D3ED5CD}" destId="{D8A2EF05-765B-4F98-99F0-53DA01256E24}" srcOrd="7" destOrd="0" presId="urn:microsoft.com/office/officeart/2005/8/layout/orgChart1"/>
    <dgm:cxn modelId="{9DA4FEE7-8372-45BB-AD77-E66B10A2DE0C}" type="presParOf" srcId="{D8A2EF05-765B-4F98-99F0-53DA01256E24}" destId="{BD80DB31-C616-45E2-BCB4-377699BC1741}" srcOrd="0" destOrd="0" presId="urn:microsoft.com/office/officeart/2005/8/layout/orgChart1"/>
    <dgm:cxn modelId="{F4DD2738-8206-403F-9BBC-8D536783DF9B}" type="presParOf" srcId="{BD80DB31-C616-45E2-BCB4-377699BC1741}" destId="{BBC318EF-C0D2-4E7B-BB44-9B396BE9335E}" srcOrd="0" destOrd="0" presId="urn:microsoft.com/office/officeart/2005/8/layout/orgChart1"/>
    <dgm:cxn modelId="{6BB97A13-BCC6-4FA4-9101-9B5AA8A3118A}" type="presParOf" srcId="{BD80DB31-C616-45E2-BCB4-377699BC1741}" destId="{13DFF445-E047-49E7-B886-6B553B6BA093}" srcOrd="1" destOrd="0" presId="urn:microsoft.com/office/officeart/2005/8/layout/orgChart1"/>
    <dgm:cxn modelId="{D47C3F44-E733-4D0A-BC3F-58A48853ED19}" type="presParOf" srcId="{D8A2EF05-765B-4F98-99F0-53DA01256E24}" destId="{936E25DE-9158-4904-AF29-44C262FB43CD}" srcOrd="1" destOrd="0" presId="urn:microsoft.com/office/officeart/2005/8/layout/orgChart1"/>
    <dgm:cxn modelId="{EA43881A-90F6-4D9F-B0F4-9961E2BA3B0A}" type="presParOf" srcId="{D8A2EF05-765B-4F98-99F0-53DA01256E24}" destId="{26D20267-0B21-486D-8526-2286DB234460}" srcOrd="2" destOrd="0" presId="urn:microsoft.com/office/officeart/2005/8/layout/orgChart1"/>
    <dgm:cxn modelId="{CB26E147-F16B-4D6D-AEC2-9A462A3ED268}" type="presParOf" srcId="{0B20347A-8068-4F20-868B-69FC533FCB1D}" destId="{96AD742F-5235-4EF9-AFF7-E31EB134612B}" srcOrd="2" destOrd="0" presId="urn:microsoft.com/office/officeart/2005/8/layout/orgChart1"/>
    <dgm:cxn modelId="{1CCF4C57-BA60-476F-A0DF-C9D0F9C06E27}" type="presParOf" srcId="{70F36BBA-9060-48CC-B94B-DC86DDD5F5B8}" destId="{79698727-D889-4ABD-91B7-11570ACDDED5}" srcOrd="2" destOrd="0" presId="urn:microsoft.com/office/officeart/2005/8/layout/orgChart1"/>
    <dgm:cxn modelId="{07A94A76-BC7C-4382-8C27-B10064AFCE33}" type="presParOf" srcId="{C85CF2E7-62D5-40EC-9E9A-4F71DFC37043}" destId="{0A5E450E-F62C-4577-AB06-EC65FF82344F}" srcOrd="6" destOrd="0" presId="urn:microsoft.com/office/officeart/2005/8/layout/orgChart1"/>
    <dgm:cxn modelId="{1ED3B76E-5A43-497F-80BA-2C30EDC816EB}" type="presParOf" srcId="{C85CF2E7-62D5-40EC-9E9A-4F71DFC37043}" destId="{7ADA420D-FFDB-4345-8456-3752CB943454}" srcOrd="7" destOrd="0" presId="urn:microsoft.com/office/officeart/2005/8/layout/orgChart1"/>
    <dgm:cxn modelId="{890C1A5F-F5F7-4A9C-B6AC-176C3EBC0FFE}" type="presParOf" srcId="{7ADA420D-FFDB-4345-8456-3752CB943454}" destId="{C2BC3EEB-4496-4782-A53E-5F82EE951BCE}" srcOrd="0" destOrd="0" presId="urn:microsoft.com/office/officeart/2005/8/layout/orgChart1"/>
    <dgm:cxn modelId="{E382B0C6-6E64-445D-B148-DC35538BAB84}" type="presParOf" srcId="{C2BC3EEB-4496-4782-A53E-5F82EE951BCE}" destId="{A2BCE494-9B15-4B27-A3A5-64C89CB69183}" srcOrd="0" destOrd="0" presId="urn:microsoft.com/office/officeart/2005/8/layout/orgChart1"/>
    <dgm:cxn modelId="{0A872B65-7634-4B74-B24A-B47FF64FF221}" type="presParOf" srcId="{C2BC3EEB-4496-4782-A53E-5F82EE951BCE}" destId="{BE12B7D7-94FF-4FA0-B816-5F82DE2EAE80}" srcOrd="1" destOrd="0" presId="urn:microsoft.com/office/officeart/2005/8/layout/orgChart1"/>
    <dgm:cxn modelId="{2635A235-C3CC-4F04-A869-E1500CA6535D}" type="presParOf" srcId="{7ADA420D-FFDB-4345-8456-3752CB943454}" destId="{188F26F2-7BF7-4141-85A0-24DD064A9E8D}" srcOrd="1" destOrd="0" presId="urn:microsoft.com/office/officeart/2005/8/layout/orgChart1"/>
    <dgm:cxn modelId="{7CCEB55B-2988-413C-8991-A9979F776160}" type="presParOf" srcId="{188F26F2-7BF7-4141-85A0-24DD064A9E8D}" destId="{3C18708E-B643-4441-9083-62259DFC6295}" srcOrd="0" destOrd="0" presId="urn:microsoft.com/office/officeart/2005/8/layout/orgChart1"/>
    <dgm:cxn modelId="{EB19CFB3-59F0-4F05-AD36-B2CFEFA9A63D}" type="presParOf" srcId="{188F26F2-7BF7-4141-85A0-24DD064A9E8D}" destId="{DADA4CA4-79A7-4D83-9F09-AB33B7673A17}" srcOrd="1" destOrd="0" presId="urn:microsoft.com/office/officeart/2005/8/layout/orgChart1"/>
    <dgm:cxn modelId="{FF618098-D244-44D5-BD4A-82E912A790FE}" type="presParOf" srcId="{DADA4CA4-79A7-4D83-9F09-AB33B7673A17}" destId="{F44556F8-9544-4802-8B04-2754471FA10F}" srcOrd="0" destOrd="0" presId="urn:microsoft.com/office/officeart/2005/8/layout/orgChart1"/>
    <dgm:cxn modelId="{91310034-FA8F-40C6-8923-9340012914F1}" type="presParOf" srcId="{F44556F8-9544-4802-8B04-2754471FA10F}" destId="{739C4A60-C5D7-40CC-999C-FD7F2FF551E7}" srcOrd="0" destOrd="0" presId="urn:microsoft.com/office/officeart/2005/8/layout/orgChart1"/>
    <dgm:cxn modelId="{641EEB81-DEEC-4BCD-A66A-88001060F5F4}" type="presParOf" srcId="{F44556F8-9544-4802-8B04-2754471FA10F}" destId="{7F4A0E12-E1B9-4634-A503-6EA9BB2D0B2B}" srcOrd="1" destOrd="0" presId="urn:microsoft.com/office/officeart/2005/8/layout/orgChart1"/>
    <dgm:cxn modelId="{3C8E1B57-ED16-49A3-AEB2-62AEFBD0D94C}" type="presParOf" srcId="{DADA4CA4-79A7-4D83-9F09-AB33B7673A17}" destId="{6D0A1251-8C7A-47F0-8FAD-25972F804AE6}" srcOrd="1" destOrd="0" presId="urn:microsoft.com/office/officeart/2005/8/layout/orgChart1"/>
    <dgm:cxn modelId="{620F829D-220B-4523-97BC-3915E69ACAC3}" type="presParOf" srcId="{6D0A1251-8C7A-47F0-8FAD-25972F804AE6}" destId="{D9DAE6C7-E18B-4ACE-87BE-AE2801FF138C}" srcOrd="0" destOrd="0" presId="urn:microsoft.com/office/officeart/2005/8/layout/orgChart1"/>
    <dgm:cxn modelId="{164E1A22-0C8D-4326-9716-1923CBBD1343}" type="presParOf" srcId="{6D0A1251-8C7A-47F0-8FAD-25972F804AE6}" destId="{F845FA4E-A04E-4157-8AB6-2D7F90FB8285}" srcOrd="1" destOrd="0" presId="urn:microsoft.com/office/officeart/2005/8/layout/orgChart1"/>
    <dgm:cxn modelId="{5C4F6DE4-F993-4F21-A6F5-2D4369D95CAF}" type="presParOf" srcId="{F845FA4E-A04E-4157-8AB6-2D7F90FB8285}" destId="{B19C096C-4E1D-47FF-996F-53C253296D20}" srcOrd="0" destOrd="0" presId="urn:microsoft.com/office/officeart/2005/8/layout/orgChart1"/>
    <dgm:cxn modelId="{ACF00ADA-776B-47E5-8889-45A05313D2FE}" type="presParOf" srcId="{B19C096C-4E1D-47FF-996F-53C253296D20}" destId="{C869B7FE-7222-438C-8170-4441ABBB6FFE}" srcOrd="0" destOrd="0" presId="urn:microsoft.com/office/officeart/2005/8/layout/orgChart1"/>
    <dgm:cxn modelId="{449A5D2D-E6F1-4741-B071-17C8AF422187}" type="presParOf" srcId="{B19C096C-4E1D-47FF-996F-53C253296D20}" destId="{9B93B3C9-07DC-4B18-8122-0466D625DCE4}" srcOrd="1" destOrd="0" presId="urn:microsoft.com/office/officeart/2005/8/layout/orgChart1"/>
    <dgm:cxn modelId="{52856316-31C6-4FAE-AA44-ECABB08C1C39}" type="presParOf" srcId="{F845FA4E-A04E-4157-8AB6-2D7F90FB8285}" destId="{FAB49F50-65EF-4CC1-88CD-0E266015BCF9}" srcOrd="1" destOrd="0" presId="urn:microsoft.com/office/officeart/2005/8/layout/orgChart1"/>
    <dgm:cxn modelId="{35C3DB29-0553-4B62-8A57-2BA3740EB91C}" type="presParOf" srcId="{F845FA4E-A04E-4157-8AB6-2D7F90FB8285}" destId="{B0715CCA-1045-4A28-A624-7F1C427ECBEB}" srcOrd="2" destOrd="0" presId="urn:microsoft.com/office/officeart/2005/8/layout/orgChart1"/>
    <dgm:cxn modelId="{573D9B2A-4C9F-453B-983E-0E13436557A1}" type="presParOf" srcId="{6D0A1251-8C7A-47F0-8FAD-25972F804AE6}" destId="{7F22A176-FE5A-499E-920F-FF61C583220F}" srcOrd="2" destOrd="0" presId="urn:microsoft.com/office/officeart/2005/8/layout/orgChart1"/>
    <dgm:cxn modelId="{2FFC144D-37B0-4405-96D0-1AE5A01572CD}" type="presParOf" srcId="{6D0A1251-8C7A-47F0-8FAD-25972F804AE6}" destId="{E2186778-83B4-4DD0-891F-82417C789E4B}" srcOrd="3" destOrd="0" presId="urn:microsoft.com/office/officeart/2005/8/layout/orgChart1"/>
    <dgm:cxn modelId="{6BF8CBC7-A5D4-4880-AAB0-9797EC596522}" type="presParOf" srcId="{E2186778-83B4-4DD0-891F-82417C789E4B}" destId="{CC4CFE71-946C-408B-A243-40E06BC888A8}" srcOrd="0" destOrd="0" presId="urn:microsoft.com/office/officeart/2005/8/layout/orgChart1"/>
    <dgm:cxn modelId="{E70B3F4B-907A-4E1C-AB99-C32774DB0E66}" type="presParOf" srcId="{CC4CFE71-946C-408B-A243-40E06BC888A8}" destId="{F797E817-648D-470D-9D2C-07D84D3FAA21}" srcOrd="0" destOrd="0" presId="urn:microsoft.com/office/officeart/2005/8/layout/orgChart1"/>
    <dgm:cxn modelId="{D003C9AE-61EF-4B45-9F6E-FC5981CCB3AE}" type="presParOf" srcId="{CC4CFE71-946C-408B-A243-40E06BC888A8}" destId="{6C8747EE-4792-4A08-B0A4-08CC3512A954}" srcOrd="1" destOrd="0" presId="urn:microsoft.com/office/officeart/2005/8/layout/orgChart1"/>
    <dgm:cxn modelId="{AFAB2D99-7093-4E15-8602-5B639F8CE240}" type="presParOf" srcId="{E2186778-83B4-4DD0-891F-82417C789E4B}" destId="{9B211A38-BD5D-4443-B496-602A5A43358C}" srcOrd="1" destOrd="0" presId="urn:microsoft.com/office/officeart/2005/8/layout/orgChart1"/>
    <dgm:cxn modelId="{7018584E-4DCC-47B7-B754-DF28985B8606}" type="presParOf" srcId="{E2186778-83B4-4DD0-891F-82417C789E4B}" destId="{54F2FC3A-B009-442A-AC5C-95088237C421}" srcOrd="2" destOrd="0" presId="urn:microsoft.com/office/officeart/2005/8/layout/orgChart1"/>
    <dgm:cxn modelId="{C783848B-5481-440F-9CED-E8564BDDB4FD}" type="presParOf" srcId="{DADA4CA4-79A7-4D83-9F09-AB33B7673A17}" destId="{F5920450-A837-4BCF-84FC-B8E099B61A9D}" srcOrd="2" destOrd="0" presId="urn:microsoft.com/office/officeart/2005/8/layout/orgChart1"/>
    <dgm:cxn modelId="{CE7CBDD6-3770-4E3E-BE3C-898AF8043849}" type="presParOf" srcId="{7ADA420D-FFDB-4345-8456-3752CB943454}" destId="{658A1BD8-E66C-4E37-A460-607698E3C99F}" srcOrd="2" destOrd="0" presId="urn:microsoft.com/office/officeart/2005/8/layout/orgChart1"/>
    <dgm:cxn modelId="{DD0CB404-C3CF-4B65-8595-76BB8A7E26C9}" type="presParOf" srcId="{C85CF2E7-62D5-40EC-9E9A-4F71DFC37043}" destId="{5A97A8E1-1663-419A-8EBE-B52FC32372BA}" srcOrd="8" destOrd="0" presId="urn:microsoft.com/office/officeart/2005/8/layout/orgChart1"/>
    <dgm:cxn modelId="{C187BFCC-FBCE-4D49-B668-589B900D3E2B}" type="presParOf" srcId="{C85CF2E7-62D5-40EC-9E9A-4F71DFC37043}" destId="{01183ADB-D28E-45D9-BB6A-6D27F176FCA6}" srcOrd="9" destOrd="0" presId="urn:microsoft.com/office/officeart/2005/8/layout/orgChart1"/>
    <dgm:cxn modelId="{74F37AC0-C039-4725-8225-691A2C5354E4}" type="presParOf" srcId="{01183ADB-D28E-45D9-BB6A-6D27F176FCA6}" destId="{272000AE-450E-4412-BCE7-152CA5E49DFA}" srcOrd="0" destOrd="0" presId="urn:microsoft.com/office/officeart/2005/8/layout/orgChart1"/>
    <dgm:cxn modelId="{2DD397DB-98CC-4567-A219-BDB1BBE52808}" type="presParOf" srcId="{272000AE-450E-4412-BCE7-152CA5E49DFA}" destId="{3DB83926-72A8-4A83-AEE5-BD4F6277C770}" srcOrd="0" destOrd="0" presId="urn:microsoft.com/office/officeart/2005/8/layout/orgChart1"/>
    <dgm:cxn modelId="{08D08DE3-F548-47BA-A1A1-0632672EE4DE}" type="presParOf" srcId="{272000AE-450E-4412-BCE7-152CA5E49DFA}" destId="{C4A644EE-DDEA-404E-B2E0-C22B63A1B270}" srcOrd="1" destOrd="0" presId="urn:microsoft.com/office/officeart/2005/8/layout/orgChart1"/>
    <dgm:cxn modelId="{69971411-6322-42EE-A573-A4282F8046C8}" type="presParOf" srcId="{01183ADB-D28E-45D9-BB6A-6D27F176FCA6}" destId="{EA2C8938-1A3F-42C7-A307-095D1F536D0B}" srcOrd="1" destOrd="0" presId="urn:microsoft.com/office/officeart/2005/8/layout/orgChart1"/>
    <dgm:cxn modelId="{61BA0C28-0BC4-41BD-ACAF-FB9D06F025E1}" type="presParOf" srcId="{EA2C8938-1A3F-42C7-A307-095D1F536D0B}" destId="{399972D3-E3AE-4507-A093-F7658D80F1EF}" srcOrd="0" destOrd="0" presId="urn:microsoft.com/office/officeart/2005/8/layout/orgChart1"/>
    <dgm:cxn modelId="{0952253B-C5B6-48E9-8EB3-6F62907AE0FD}" type="presParOf" srcId="{EA2C8938-1A3F-42C7-A307-095D1F536D0B}" destId="{1FA31F26-84A7-442A-ABD3-87BDC1B6C65B}" srcOrd="1" destOrd="0" presId="urn:microsoft.com/office/officeart/2005/8/layout/orgChart1"/>
    <dgm:cxn modelId="{31AEC2A9-6B58-4128-8D98-6BCAB050D632}" type="presParOf" srcId="{1FA31F26-84A7-442A-ABD3-87BDC1B6C65B}" destId="{B8A60F0D-2781-4DDF-B065-387DC54883BD}" srcOrd="0" destOrd="0" presId="urn:microsoft.com/office/officeart/2005/8/layout/orgChart1"/>
    <dgm:cxn modelId="{5E62BAF9-680D-4ACA-8ECF-5E0AACD1A442}" type="presParOf" srcId="{B8A60F0D-2781-4DDF-B065-387DC54883BD}" destId="{99A7D619-01B4-4D2F-88FE-264B9EBCD223}" srcOrd="0" destOrd="0" presId="urn:microsoft.com/office/officeart/2005/8/layout/orgChart1"/>
    <dgm:cxn modelId="{C2F86773-8555-438E-9C69-F3BED52C6852}" type="presParOf" srcId="{B8A60F0D-2781-4DDF-B065-387DC54883BD}" destId="{E863757D-27AB-45C1-9859-7A5E3EFFE000}" srcOrd="1" destOrd="0" presId="urn:microsoft.com/office/officeart/2005/8/layout/orgChart1"/>
    <dgm:cxn modelId="{76BF0D20-CA23-452C-9D79-118C603941B9}" type="presParOf" srcId="{1FA31F26-84A7-442A-ABD3-87BDC1B6C65B}" destId="{06451799-A9F5-4C10-B91F-7A06B292CC75}" srcOrd="1" destOrd="0" presId="urn:microsoft.com/office/officeart/2005/8/layout/orgChart1"/>
    <dgm:cxn modelId="{30A6AF32-6ACC-4C65-AAAE-234BD8BA4455}" type="presParOf" srcId="{06451799-A9F5-4C10-B91F-7A06B292CC75}" destId="{E3DFCB4C-43D2-48A9-A249-4A2195B4ABFF}" srcOrd="0" destOrd="0" presId="urn:microsoft.com/office/officeart/2005/8/layout/orgChart1"/>
    <dgm:cxn modelId="{94C5546D-1020-4FDE-9C64-60DDD85B1DA6}" type="presParOf" srcId="{06451799-A9F5-4C10-B91F-7A06B292CC75}" destId="{E35575A6-ED7A-47FB-83E5-6886CF8648C8}" srcOrd="1" destOrd="0" presId="urn:microsoft.com/office/officeart/2005/8/layout/orgChart1"/>
    <dgm:cxn modelId="{C11DB557-35FA-499B-B01E-7EC9A867E122}" type="presParOf" srcId="{E35575A6-ED7A-47FB-83E5-6886CF8648C8}" destId="{4FE854BD-AD10-4BE0-A5BA-8F50093B5F8B}" srcOrd="0" destOrd="0" presId="urn:microsoft.com/office/officeart/2005/8/layout/orgChart1"/>
    <dgm:cxn modelId="{413F07A2-8908-4DEB-97BE-87225C3E22D6}" type="presParOf" srcId="{4FE854BD-AD10-4BE0-A5BA-8F50093B5F8B}" destId="{3ACD5A4F-2518-4E0C-9BF7-B072F335F0E5}" srcOrd="0" destOrd="0" presId="urn:microsoft.com/office/officeart/2005/8/layout/orgChart1"/>
    <dgm:cxn modelId="{AA61C243-03C4-4788-977A-772840971E1D}" type="presParOf" srcId="{4FE854BD-AD10-4BE0-A5BA-8F50093B5F8B}" destId="{E45A0FF1-8105-43AA-B554-05940EF0E282}" srcOrd="1" destOrd="0" presId="urn:microsoft.com/office/officeart/2005/8/layout/orgChart1"/>
    <dgm:cxn modelId="{C3D66E39-C7C7-4EAF-886D-50945FDD793B}" type="presParOf" srcId="{E35575A6-ED7A-47FB-83E5-6886CF8648C8}" destId="{C70F6805-083D-423B-9DC9-665D67985B4A}" srcOrd="1" destOrd="0" presId="urn:microsoft.com/office/officeart/2005/8/layout/orgChart1"/>
    <dgm:cxn modelId="{25CED8D9-F4C1-47EE-85A4-AF53969BAB5E}" type="presParOf" srcId="{C70F6805-083D-423B-9DC9-665D67985B4A}" destId="{FF17DD70-43F8-4CC1-A7DC-37AB314D91B3}" srcOrd="0" destOrd="0" presId="urn:microsoft.com/office/officeart/2005/8/layout/orgChart1"/>
    <dgm:cxn modelId="{9CF2D809-8D83-4021-920A-B7B46F472EF4}" type="presParOf" srcId="{C70F6805-083D-423B-9DC9-665D67985B4A}" destId="{8FDCD715-B232-4CC8-B6EE-64D714593FD4}" srcOrd="1" destOrd="0" presId="urn:microsoft.com/office/officeart/2005/8/layout/orgChart1"/>
    <dgm:cxn modelId="{E98A6BA0-7639-49B4-A401-3D946C3C10E1}" type="presParOf" srcId="{8FDCD715-B232-4CC8-B6EE-64D714593FD4}" destId="{08C44BD2-C60C-4452-9A57-9DFF238B9F07}" srcOrd="0" destOrd="0" presId="urn:microsoft.com/office/officeart/2005/8/layout/orgChart1"/>
    <dgm:cxn modelId="{FE552379-119E-4689-B0B2-BF8A14AD659E}" type="presParOf" srcId="{08C44BD2-C60C-4452-9A57-9DFF238B9F07}" destId="{E6E296B5-BC21-4B66-880D-9C6FB5174BF4}" srcOrd="0" destOrd="0" presId="urn:microsoft.com/office/officeart/2005/8/layout/orgChart1"/>
    <dgm:cxn modelId="{0845F4B0-B587-4BD1-8965-46FE8240B523}" type="presParOf" srcId="{08C44BD2-C60C-4452-9A57-9DFF238B9F07}" destId="{EECA3080-B134-445B-9376-4BAF5B298EAB}" srcOrd="1" destOrd="0" presId="urn:microsoft.com/office/officeart/2005/8/layout/orgChart1"/>
    <dgm:cxn modelId="{2FB488A1-92A1-4387-AD07-9093BE0B4F02}" type="presParOf" srcId="{8FDCD715-B232-4CC8-B6EE-64D714593FD4}" destId="{36900BB9-D8D2-4F40-B379-82221F932CFB}" srcOrd="1" destOrd="0" presId="urn:microsoft.com/office/officeart/2005/8/layout/orgChart1"/>
    <dgm:cxn modelId="{F6DAFE58-27F5-443D-A8E2-E1633E28C9A1}" type="presParOf" srcId="{8FDCD715-B232-4CC8-B6EE-64D714593FD4}" destId="{3778162F-6123-480D-A0F2-E4DB9ABF7F55}" srcOrd="2" destOrd="0" presId="urn:microsoft.com/office/officeart/2005/8/layout/orgChart1"/>
    <dgm:cxn modelId="{B2F3C458-7968-4A4F-8628-37EBFEA22809}" type="presParOf" srcId="{E35575A6-ED7A-47FB-83E5-6886CF8648C8}" destId="{4136A6CC-F91A-41EA-8648-68327551825A}" srcOrd="2" destOrd="0" presId="urn:microsoft.com/office/officeart/2005/8/layout/orgChart1"/>
    <dgm:cxn modelId="{55B84CD3-D679-4E7A-A475-0DEEF7FC669A}" type="presParOf" srcId="{06451799-A9F5-4C10-B91F-7A06B292CC75}" destId="{A845C2A1-4183-4844-8824-EE1BA5AE2CD9}" srcOrd="2" destOrd="0" presId="urn:microsoft.com/office/officeart/2005/8/layout/orgChart1"/>
    <dgm:cxn modelId="{68CC40E4-427D-46CD-AADE-3D38F51DF0AD}" type="presParOf" srcId="{06451799-A9F5-4C10-B91F-7A06B292CC75}" destId="{BEB0F9FD-9C6E-4567-9E4B-9705A4D38B64}" srcOrd="3" destOrd="0" presId="urn:microsoft.com/office/officeart/2005/8/layout/orgChart1"/>
    <dgm:cxn modelId="{E9A54761-79AD-4B65-BE29-15C746CD6227}" type="presParOf" srcId="{BEB0F9FD-9C6E-4567-9E4B-9705A4D38B64}" destId="{A0049EE8-4FC5-44FA-BFCD-9ED71F14D6FE}" srcOrd="0" destOrd="0" presId="urn:microsoft.com/office/officeart/2005/8/layout/orgChart1"/>
    <dgm:cxn modelId="{AF8AB9F3-B2A7-490A-9C8D-8760EDAED780}" type="presParOf" srcId="{A0049EE8-4FC5-44FA-BFCD-9ED71F14D6FE}" destId="{288D5121-34A4-4337-8F70-AF2392A61451}" srcOrd="0" destOrd="0" presId="urn:microsoft.com/office/officeart/2005/8/layout/orgChart1"/>
    <dgm:cxn modelId="{49324F73-A6AB-422C-A6EC-EED25ADCD4C8}" type="presParOf" srcId="{A0049EE8-4FC5-44FA-BFCD-9ED71F14D6FE}" destId="{EDB2080D-3864-457D-9C84-5CD7AC0FF559}" srcOrd="1" destOrd="0" presId="urn:microsoft.com/office/officeart/2005/8/layout/orgChart1"/>
    <dgm:cxn modelId="{712C7405-02AA-48A7-A28B-49D1FD908537}" type="presParOf" srcId="{BEB0F9FD-9C6E-4567-9E4B-9705A4D38B64}" destId="{C0A44255-C357-4D66-BDDE-C4194461F8E7}" srcOrd="1" destOrd="0" presId="urn:microsoft.com/office/officeart/2005/8/layout/orgChart1"/>
    <dgm:cxn modelId="{01E16C6F-91E4-42BF-8E2E-80BF446D72F0}" type="presParOf" srcId="{C0A44255-C357-4D66-BDDE-C4194461F8E7}" destId="{187A95A7-DC56-4E1B-B1F7-51E517A924D3}" srcOrd="0" destOrd="0" presId="urn:microsoft.com/office/officeart/2005/8/layout/orgChart1"/>
    <dgm:cxn modelId="{0E1C28B8-D9A7-41F9-A40C-EEAC5D3AD433}" type="presParOf" srcId="{C0A44255-C357-4D66-BDDE-C4194461F8E7}" destId="{A13E5550-1DD9-4A09-8635-CA63729958EE}" srcOrd="1" destOrd="0" presId="urn:microsoft.com/office/officeart/2005/8/layout/orgChart1"/>
    <dgm:cxn modelId="{ADBF5011-6247-47E4-A4E7-233B09E92904}" type="presParOf" srcId="{A13E5550-1DD9-4A09-8635-CA63729958EE}" destId="{A1E1551A-4C87-4653-A583-50FA72DBCA56}" srcOrd="0" destOrd="0" presId="urn:microsoft.com/office/officeart/2005/8/layout/orgChart1"/>
    <dgm:cxn modelId="{A7EFD533-43C3-4CEB-926C-BDECB3BD9C06}" type="presParOf" srcId="{A1E1551A-4C87-4653-A583-50FA72DBCA56}" destId="{71C0D460-5693-49E5-9009-2FD857F1DC39}" srcOrd="0" destOrd="0" presId="urn:microsoft.com/office/officeart/2005/8/layout/orgChart1"/>
    <dgm:cxn modelId="{CAB56FE2-9B08-42FF-A15E-8A8C4C3387C2}" type="presParOf" srcId="{A1E1551A-4C87-4653-A583-50FA72DBCA56}" destId="{B3D38DBB-E135-4D8A-8B7F-801E2F6317A4}" srcOrd="1" destOrd="0" presId="urn:microsoft.com/office/officeart/2005/8/layout/orgChart1"/>
    <dgm:cxn modelId="{EBBBC0CF-933D-44EC-8F48-2CDFD3798944}" type="presParOf" srcId="{A13E5550-1DD9-4A09-8635-CA63729958EE}" destId="{C58604C6-DE4E-47B8-A9CE-C0930B4D67B9}" srcOrd="1" destOrd="0" presId="urn:microsoft.com/office/officeart/2005/8/layout/orgChart1"/>
    <dgm:cxn modelId="{0620C2DE-6714-49C8-AD18-CDEAB8D3AAD2}" type="presParOf" srcId="{A13E5550-1DD9-4A09-8635-CA63729958EE}" destId="{07CA281F-0700-4406-B8F9-96F589F4AFAD}" srcOrd="2" destOrd="0" presId="urn:microsoft.com/office/officeart/2005/8/layout/orgChart1"/>
    <dgm:cxn modelId="{F1FBD6E3-6F2D-4768-A25B-DC729153EDD9}" type="presParOf" srcId="{BEB0F9FD-9C6E-4567-9E4B-9705A4D38B64}" destId="{DE9B6EB3-C8A9-4B50-8097-676C059B64A8}" srcOrd="2" destOrd="0" presId="urn:microsoft.com/office/officeart/2005/8/layout/orgChart1"/>
    <dgm:cxn modelId="{8BDF9DAA-4CA7-4AE0-9430-F4002D8CF163}" type="presParOf" srcId="{1FA31F26-84A7-442A-ABD3-87BDC1B6C65B}" destId="{94272DF9-502B-41AE-B5D2-12B310F15BF0}" srcOrd="2" destOrd="0" presId="urn:microsoft.com/office/officeart/2005/8/layout/orgChart1"/>
    <dgm:cxn modelId="{4543E401-9A6C-490F-BA5D-79FFB7BD16D0}" type="presParOf" srcId="{EA2C8938-1A3F-42C7-A307-095D1F536D0B}" destId="{C77BBE37-75D6-45FF-B855-1A120A88A76E}" srcOrd="2" destOrd="0" presId="urn:microsoft.com/office/officeart/2005/8/layout/orgChart1"/>
    <dgm:cxn modelId="{BFAE667D-F95F-4C89-A830-3E512D5058C2}" type="presParOf" srcId="{EA2C8938-1A3F-42C7-A307-095D1F536D0B}" destId="{33016B6E-2D36-4049-AF28-22D2C4724835}" srcOrd="3" destOrd="0" presId="urn:microsoft.com/office/officeart/2005/8/layout/orgChart1"/>
    <dgm:cxn modelId="{B51FAC83-BC01-4343-A180-0A008754F230}" type="presParOf" srcId="{33016B6E-2D36-4049-AF28-22D2C4724835}" destId="{DE84A21D-0D19-4BF1-89CB-74836E830E96}" srcOrd="0" destOrd="0" presId="urn:microsoft.com/office/officeart/2005/8/layout/orgChart1"/>
    <dgm:cxn modelId="{A9771E30-F923-4DDA-A55E-C76E75F2162B}" type="presParOf" srcId="{DE84A21D-0D19-4BF1-89CB-74836E830E96}" destId="{AFA96110-C324-4D55-AB6E-5FE079FBD28F}" srcOrd="0" destOrd="0" presId="urn:microsoft.com/office/officeart/2005/8/layout/orgChart1"/>
    <dgm:cxn modelId="{9C235A57-0299-4437-AAC9-A75E01100D6F}" type="presParOf" srcId="{DE84A21D-0D19-4BF1-89CB-74836E830E96}" destId="{2201D515-58DC-485E-BFF1-1DC6EA4B3E34}" srcOrd="1" destOrd="0" presId="urn:microsoft.com/office/officeart/2005/8/layout/orgChart1"/>
    <dgm:cxn modelId="{0237DF56-DA93-4AF9-BDDA-D478D8D1CD04}" type="presParOf" srcId="{33016B6E-2D36-4049-AF28-22D2C4724835}" destId="{538EFE1D-4992-4F52-BC95-8B17B6540598}" srcOrd="1" destOrd="0" presId="urn:microsoft.com/office/officeart/2005/8/layout/orgChart1"/>
    <dgm:cxn modelId="{A13D5E27-B535-4EC9-8687-D5521456C8FA}" type="presParOf" srcId="{538EFE1D-4992-4F52-BC95-8B17B6540598}" destId="{32E9001E-C857-4688-A749-509D6E3D471F}" srcOrd="0" destOrd="0" presId="urn:microsoft.com/office/officeart/2005/8/layout/orgChart1"/>
    <dgm:cxn modelId="{F89D9C95-E31C-4C81-B971-3481F27440BA}" type="presParOf" srcId="{538EFE1D-4992-4F52-BC95-8B17B6540598}" destId="{C26111A8-59FD-4FBA-87B5-29CBB28E23A0}" srcOrd="1" destOrd="0" presId="urn:microsoft.com/office/officeart/2005/8/layout/orgChart1"/>
    <dgm:cxn modelId="{852ADB6F-5C17-42A9-93FA-CA746A128277}" type="presParOf" srcId="{C26111A8-59FD-4FBA-87B5-29CBB28E23A0}" destId="{9CECE1E0-E6D2-4C20-9475-84B4EA879BC8}" srcOrd="0" destOrd="0" presId="urn:microsoft.com/office/officeart/2005/8/layout/orgChart1"/>
    <dgm:cxn modelId="{EE319EB1-8ACB-4718-92DA-1B769263A2F8}" type="presParOf" srcId="{9CECE1E0-E6D2-4C20-9475-84B4EA879BC8}" destId="{88098767-F4C3-4B78-8B99-5F36E2B3B899}" srcOrd="0" destOrd="0" presId="urn:microsoft.com/office/officeart/2005/8/layout/orgChart1"/>
    <dgm:cxn modelId="{A5C378AA-E63C-4B99-8510-379D748EE700}" type="presParOf" srcId="{9CECE1E0-E6D2-4C20-9475-84B4EA879BC8}" destId="{54EF1A66-DC62-433A-B0C6-0876A6754033}" srcOrd="1" destOrd="0" presId="urn:microsoft.com/office/officeart/2005/8/layout/orgChart1"/>
    <dgm:cxn modelId="{4AF231F7-1CA8-4BF3-99A1-E684DC498067}" type="presParOf" srcId="{C26111A8-59FD-4FBA-87B5-29CBB28E23A0}" destId="{E42A29BE-C580-4CC9-90C2-E654E764E61B}" srcOrd="1" destOrd="0" presId="urn:microsoft.com/office/officeart/2005/8/layout/orgChart1"/>
    <dgm:cxn modelId="{D0F42C8A-5E3C-4AE7-8239-2D49B81F4B54}" type="presParOf" srcId="{E42A29BE-C580-4CC9-90C2-E654E764E61B}" destId="{FB88B867-2415-45B0-B9F4-31501D91566F}" srcOrd="0" destOrd="0" presId="urn:microsoft.com/office/officeart/2005/8/layout/orgChart1"/>
    <dgm:cxn modelId="{64719EAD-259D-4346-B075-3D363E441979}" type="presParOf" srcId="{E42A29BE-C580-4CC9-90C2-E654E764E61B}" destId="{DF333DD9-B64B-4A33-AB83-937A4F8644C2}" srcOrd="1" destOrd="0" presId="urn:microsoft.com/office/officeart/2005/8/layout/orgChart1"/>
    <dgm:cxn modelId="{32F3A1BE-5966-4386-8DB9-309C4FA44B13}" type="presParOf" srcId="{DF333DD9-B64B-4A33-AB83-937A4F8644C2}" destId="{AA7A1AC8-D008-4ED1-B15B-5679A1534A08}" srcOrd="0" destOrd="0" presId="urn:microsoft.com/office/officeart/2005/8/layout/orgChart1"/>
    <dgm:cxn modelId="{BB8DBE8E-BF2E-4510-8BAE-8EF0F2604FE8}" type="presParOf" srcId="{AA7A1AC8-D008-4ED1-B15B-5679A1534A08}" destId="{751688AC-3CEB-4997-9B1F-FD9E2A63CCFE}" srcOrd="0" destOrd="0" presId="urn:microsoft.com/office/officeart/2005/8/layout/orgChart1"/>
    <dgm:cxn modelId="{45B80800-ACF8-48C6-8775-A120358C2369}" type="presParOf" srcId="{AA7A1AC8-D008-4ED1-B15B-5679A1534A08}" destId="{8408474F-441C-432D-AF24-B9C08322BD5F}" srcOrd="1" destOrd="0" presId="urn:microsoft.com/office/officeart/2005/8/layout/orgChart1"/>
    <dgm:cxn modelId="{809527E6-9578-4014-A0C3-EF4B49D79D80}" type="presParOf" srcId="{DF333DD9-B64B-4A33-AB83-937A4F8644C2}" destId="{B6ACA63E-60DF-405B-A781-B45AB2AC0318}" srcOrd="1" destOrd="0" presId="urn:microsoft.com/office/officeart/2005/8/layout/orgChart1"/>
    <dgm:cxn modelId="{8A701895-8CD5-4FE5-958D-28A4A50A4B52}" type="presParOf" srcId="{DF333DD9-B64B-4A33-AB83-937A4F8644C2}" destId="{CD3A6B01-63AE-4073-9B24-C1E57AE15DBF}" srcOrd="2" destOrd="0" presId="urn:microsoft.com/office/officeart/2005/8/layout/orgChart1"/>
    <dgm:cxn modelId="{D3FCE122-2763-4FC2-9FB3-BE6F111329C8}" type="presParOf" srcId="{C26111A8-59FD-4FBA-87B5-29CBB28E23A0}" destId="{BCC76127-651C-4F52-A6EE-694ABA02B3E1}" srcOrd="2" destOrd="0" presId="urn:microsoft.com/office/officeart/2005/8/layout/orgChart1"/>
    <dgm:cxn modelId="{5A5684E0-A74C-4C3B-A64F-D44F8C72CE83}" type="presParOf" srcId="{538EFE1D-4992-4F52-BC95-8B17B6540598}" destId="{487B09C5-4CBD-4A77-8CAD-F35DCDDFF755}" srcOrd="2" destOrd="0" presId="urn:microsoft.com/office/officeart/2005/8/layout/orgChart1"/>
    <dgm:cxn modelId="{5294C814-D8DC-4778-BF15-FA6F2D7E84E5}" type="presParOf" srcId="{538EFE1D-4992-4F52-BC95-8B17B6540598}" destId="{3FF3402A-D484-4015-B480-07CDC1AE2DBD}" srcOrd="3" destOrd="0" presId="urn:microsoft.com/office/officeart/2005/8/layout/orgChart1"/>
    <dgm:cxn modelId="{5EE6EF1B-DBE1-4D06-AC43-9B443EC95BB9}" type="presParOf" srcId="{3FF3402A-D484-4015-B480-07CDC1AE2DBD}" destId="{C8E34A86-7ADF-47EA-9453-28C39EF59CCE}" srcOrd="0" destOrd="0" presId="urn:microsoft.com/office/officeart/2005/8/layout/orgChart1"/>
    <dgm:cxn modelId="{35011E22-4ACB-4A13-926D-234AA1B38A8E}" type="presParOf" srcId="{C8E34A86-7ADF-47EA-9453-28C39EF59CCE}" destId="{429ADC56-4763-44F0-BC82-FF0874F633AE}" srcOrd="0" destOrd="0" presId="urn:microsoft.com/office/officeart/2005/8/layout/orgChart1"/>
    <dgm:cxn modelId="{1ED73CDE-7DC4-47AC-821B-DB9A6F9074DC}" type="presParOf" srcId="{C8E34A86-7ADF-47EA-9453-28C39EF59CCE}" destId="{D0DE0EC9-ABCB-4EB7-A2F2-3EBFE08DD667}" srcOrd="1" destOrd="0" presId="urn:microsoft.com/office/officeart/2005/8/layout/orgChart1"/>
    <dgm:cxn modelId="{FB00D841-94F6-4020-BFCE-60A62A68F665}" type="presParOf" srcId="{3FF3402A-D484-4015-B480-07CDC1AE2DBD}" destId="{A9A57B91-3ECA-436B-9D3A-F3AA1F72F5A1}" srcOrd="1" destOrd="0" presId="urn:microsoft.com/office/officeart/2005/8/layout/orgChart1"/>
    <dgm:cxn modelId="{1A320EC9-2BB0-422D-9D16-A74049A70BE0}" type="presParOf" srcId="{3FF3402A-D484-4015-B480-07CDC1AE2DBD}" destId="{D3854FA0-EE6E-4F3A-8F74-DEBA2C7CDCCB}" srcOrd="2" destOrd="0" presId="urn:microsoft.com/office/officeart/2005/8/layout/orgChart1"/>
    <dgm:cxn modelId="{1B98F994-50CB-4B32-B7EA-4C91B0369A81}" type="presParOf" srcId="{538EFE1D-4992-4F52-BC95-8B17B6540598}" destId="{6112C7DB-BD9F-4394-92F4-AF268D1D6879}" srcOrd="4" destOrd="0" presId="urn:microsoft.com/office/officeart/2005/8/layout/orgChart1"/>
    <dgm:cxn modelId="{B259D0C8-B15D-4FD0-B5AC-5D6B16C22C9E}" type="presParOf" srcId="{538EFE1D-4992-4F52-BC95-8B17B6540598}" destId="{3ED44842-C78A-4AA3-9B4D-9156489FEEDD}" srcOrd="5" destOrd="0" presId="urn:microsoft.com/office/officeart/2005/8/layout/orgChart1"/>
    <dgm:cxn modelId="{48452809-543F-4058-997F-758FCBFD41D3}" type="presParOf" srcId="{3ED44842-C78A-4AA3-9B4D-9156489FEEDD}" destId="{0A47CC48-5408-47E4-877B-425388C598AB}" srcOrd="0" destOrd="0" presId="urn:microsoft.com/office/officeart/2005/8/layout/orgChart1"/>
    <dgm:cxn modelId="{D70C139A-6D2E-45D8-A614-03D8CD5392FD}" type="presParOf" srcId="{0A47CC48-5408-47E4-877B-425388C598AB}" destId="{3FABABBF-E38C-47A9-A8C5-6ACCDDA10A23}" srcOrd="0" destOrd="0" presId="urn:microsoft.com/office/officeart/2005/8/layout/orgChart1"/>
    <dgm:cxn modelId="{71A12C9E-283A-440E-BDD5-5AA4FE0F616E}" type="presParOf" srcId="{0A47CC48-5408-47E4-877B-425388C598AB}" destId="{506EDDA7-4A19-44CA-AF41-64B54C575ADD}" srcOrd="1" destOrd="0" presId="urn:microsoft.com/office/officeart/2005/8/layout/orgChart1"/>
    <dgm:cxn modelId="{E26F9CDC-5ED2-4BFF-AAF3-81674248318F}" type="presParOf" srcId="{3ED44842-C78A-4AA3-9B4D-9156489FEEDD}" destId="{7746605D-5515-464C-A504-9E5B4BB67EDB}" srcOrd="1" destOrd="0" presId="urn:microsoft.com/office/officeart/2005/8/layout/orgChart1"/>
    <dgm:cxn modelId="{530DD7EA-8C20-4DA8-9929-2C0F831AC815}" type="presParOf" srcId="{3ED44842-C78A-4AA3-9B4D-9156489FEEDD}" destId="{704A76BE-8C2C-466C-89F6-00345E8416A7}" srcOrd="2" destOrd="0" presId="urn:microsoft.com/office/officeart/2005/8/layout/orgChart1"/>
    <dgm:cxn modelId="{AF7374BD-2A42-4EBB-A15E-1552EF23E2AC}" type="presParOf" srcId="{33016B6E-2D36-4049-AF28-22D2C4724835}" destId="{46FC2B70-5691-4423-8450-6D2056DBB270}" srcOrd="2" destOrd="0" presId="urn:microsoft.com/office/officeart/2005/8/layout/orgChart1"/>
    <dgm:cxn modelId="{1D66151C-3BD8-42CF-95CC-C955903BF86B}" type="presParOf" srcId="{EA2C8938-1A3F-42C7-A307-095D1F536D0B}" destId="{990AE4C4-3186-49ED-B670-6BE785647C6F}" srcOrd="4" destOrd="0" presId="urn:microsoft.com/office/officeart/2005/8/layout/orgChart1"/>
    <dgm:cxn modelId="{F21630E1-3FD3-4103-84BA-97F739BD435F}" type="presParOf" srcId="{EA2C8938-1A3F-42C7-A307-095D1F536D0B}" destId="{C0705494-7819-481B-808B-85C9F19CBA18}" srcOrd="5" destOrd="0" presId="urn:microsoft.com/office/officeart/2005/8/layout/orgChart1"/>
    <dgm:cxn modelId="{377E464B-02C2-4C9C-B817-A69806A9D54C}" type="presParOf" srcId="{C0705494-7819-481B-808B-85C9F19CBA18}" destId="{1260A6C3-8FB9-480B-890E-DE823F224286}" srcOrd="0" destOrd="0" presId="urn:microsoft.com/office/officeart/2005/8/layout/orgChart1"/>
    <dgm:cxn modelId="{40F888B9-F1CA-4A3D-BF18-DC0402DF4CC8}" type="presParOf" srcId="{1260A6C3-8FB9-480B-890E-DE823F224286}" destId="{819FDC90-434D-42FB-9977-678BEE50485C}" srcOrd="0" destOrd="0" presId="urn:microsoft.com/office/officeart/2005/8/layout/orgChart1"/>
    <dgm:cxn modelId="{03388A07-E4A6-4C8E-8065-93F9C4E5CC34}" type="presParOf" srcId="{1260A6C3-8FB9-480B-890E-DE823F224286}" destId="{F5BCD562-71BF-46AD-87FF-160BA96A4D0B}" srcOrd="1" destOrd="0" presId="urn:microsoft.com/office/officeart/2005/8/layout/orgChart1"/>
    <dgm:cxn modelId="{09891BA8-C536-4457-9D28-75B3AC98ADCF}" type="presParOf" srcId="{C0705494-7819-481B-808B-85C9F19CBA18}" destId="{D5D66630-8B9E-41E5-B82F-0B64399A5910}" srcOrd="1" destOrd="0" presId="urn:microsoft.com/office/officeart/2005/8/layout/orgChart1"/>
    <dgm:cxn modelId="{EEF3C2EB-43C0-402D-AB91-35E8EB25BE53}" type="presParOf" srcId="{D5D66630-8B9E-41E5-B82F-0B64399A5910}" destId="{AFD1BB6F-3DAE-40CC-AB36-9CCE50913801}" srcOrd="0" destOrd="0" presId="urn:microsoft.com/office/officeart/2005/8/layout/orgChart1"/>
    <dgm:cxn modelId="{897E17A1-FCE3-417E-BEA4-35A224B16AB0}" type="presParOf" srcId="{D5D66630-8B9E-41E5-B82F-0B64399A5910}" destId="{94FEFF4B-43A6-4860-80D8-55DA185F11DC}" srcOrd="1" destOrd="0" presId="urn:microsoft.com/office/officeart/2005/8/layout/orgChart1"/>
    <dgm:cxn modelId="{739AC26C-8100-4A7C-86EC-F399F1D1F961}" type="presParOf" srcId="{94FEFF4B-43A6-4860-80D8-55DA185F11DC}" destId="{FB29A66D-2C2A-45FA-A950-BCD464733845}" srcOrd="0" destOrd="0" presId="urn:microsoft.com/office/officeart/2005/8/layout/orgChart1"/>
    <dgm:cxn modelId="{C00D29FE-1844-4E55-9DF6-C09544D850B1}" type="presParOf" srcId="{FB29A66D-2C2A-45FA-A950-BCD464733845}" destId="{805FF951-F646-46A6-BBC8-80A8E6AB0639}" srcOrd="0" destOrd="0" presId="urn:microsoft.com/office/officeart/2005/8/layout/orgChart1"/>
    <dgm:cxn modelId="{8EC1A288-E591-425D-A800-2B9E0ABA2831}" type="presParOf" srcId="{FB29A66D-2C2A-45FA-A950-BCD464733845}" destId="{62586880-2201-44EF-96EB-731DC39FBECE}" srcOrd="1" destOrd="0" presId="urn:microsoft.com/office/officeart/2005/8/layout/orgChart1"/>
    <dgm:cxn modelId="{EAF0CF47-F4DE-4D44-8E58-F6C6B8262547}" type="presParOf" srcId="{94FEFF4B-43A6-4860-80D8-55DA185F11DC}" destId="{BF9656FF-5E2C-4B94-9D53-814994A43A1B}" srcOrd="1" destOrd="0" presId="urn:microsoft.com/office/officeart/2005/8/layout/orgChart1"/>
    <dgm:cxn modelId="{49B7F531-DF46-4DCA-9BB8-45EF3FE6CD6F}" type="presParOf" srcId="{BF9656FF-5E2C-4B94-9D53-814994A43A1B}" destId="{016993DE-1EAC-4DD7-9B6B-B101DBC35BCE}" srcOrd="0" destOrd="0" presId="urn:microsoft.com/office/officeart/2005/8/layout/orgChart1"/>
    <dgm:cxn modelId="{1024FF74-E3F3-40AC-A481-8774A60A98A2}" type="presParOf" srcId="{BF9656FF-5E2C-4B94-9D53-814994A43A1B}" destId="{841E85CC-F58C-4658-A4DB-A5D4C6393355}" srcOrd="1" destOrd="0" presId="urn:microsoft.com/office/officeart/2005/8/layout/orgChart1"/>
    <dgm:cxn modelId="{B5003BAE-1687-447D-A587-42D51411381D}" type="presParOf" srcId="{841E85CC-F58C-4658-A4DB-A5D4C6393355}" destId="{E12F05B2-D91A-4F1B-AC9E-48837A2D0E3C}" srcOrd="0" destOrd="0" presId="urn:microsoft.com/office/officeart/2005/8/layout/orgChart1"/>
    <dgm:cxn modelId="{F845B751-A712-46A1-85AD-4DF5B26A78B0}" type="presParOf" srcId="{E12F05B2-D91A-4F1B-AC9E-48837A2D0E3C}" destId="{69F25672-7D47-4DE3-B152-1BC6AA25605F}" srcOrd="0" destOrd="0" presId="urn:microsoft.com/office/officeart/2005/8/layout/orgChart1"/>
    <dgm:cxn modelId="{16316500-D1BD-49A2-8637-55E09F6ACA48}" type="presParOf" srcId="{E12F05B2-D91A-4F1B-AC9E-48837A2D0E3C}" destId="{7B44CD6E-1C90-43EF-ADA5-F3C41353F5E8}" srcOrd="1" destOrd="0" presId="urn:microsoft.com/office/officeart/2005/8/layout/orgChart1"/>
    <dgm:cxn modelId="{39CACF67-C10B-45A8-804B-B6D4753C9CE0}" type="presParOf" srcId="{841E85CC-F58C-4658-A4DB-A5D4C6393355}" destId="{71813BA3-1978-404C-ABF8-CB160FBC17C5}" srcOrd="1" destOrd="0" presId="urn:microsoft.com/office/officeart/2005/8/layout/orgChart1"/>
    <dgm:cxn modelId="{D527F3F8-B98B-489C-9F49-281389D06510}" type="presParOf" srcId="{841E85CC-F58C-4658-A4DB-A5D4C6393355}" destId="{9A8477C9-C9D6-445B-B22E-9088D6C9392D}" srcOrd="2" destOrd="0" presId="urn:microsoft.com/office/officeart/2005/8/layout/orgChart1"/>
    <dgm:cxn modelId="{70976E00-67E5-4F7D-9CF6-82AFB9DB5DE5}" type="presParOf" srcId="{BF9656FF-5E2C-4B94-9D53-814994A43A1B}" destId="{EBF0DD73-7997-40BD-ACC4-F5C6E13FB4DC}" srcOrd="2" destOrd="0" presId="urn:microsoft.com/office/officeart/2005/8/layout/orgChart1"/>
    <dgm:cxn modelId="{41B1A1EF-4FAD-44CC-B5D5-C971DEB20703}" type="presParOf" srcId="{BF9656FF-5E2C-4B94-9D53-814994A43A1B}" destId="{C41FF6D7-7D84-4923-A990-E35180E9D7CE}" srcOrd="3" destOrd="0" presId="urn:microsoft.com/office/officeart/2005/8/layout/orgChart1"/>
    <dgm:cxn modelId="{11940661-E65B-417F-AFA2-85629D714FB3}" type="presParOf" srcId="{C41FF6D7-7D84-4923-A990-E35180E9D7CE}" destId="{CE94FF7A-8171-46E5-9463-865FF5905022}" srcOrd="0" destOrd="0" presId="urn:microsoft.com/office/officeart/2005/8/layout/orgChart1"/>
    <dgm:cxn modelId="{94CF5639-7C55-49DE-BA67-B9CD0032C517}" type="presParOf" srcId="{CE94FF7A-8171-46E5-9463-865FF5905022}" destId="{4B9E2596-C8CF-4920-9C58-674BA4A687C0}" srcOrd="0" destOrd="0" presId="urn:microsoft.com/office/officeart/2005/8/layout/orgChart1"/>
    <dgm:cxn modelId="{03E555D6-C366-4599-A834-0546D672533A}" type="presParOf" srcId="{CE94FF7A-8171-46E5-9463-865FF5905022}" destId="{8819CDCE-FDDA-45EC-944B-3F1CEFE16E6D}" srcOrd="1" destOrd="0" presId="urn:microsoft.com/office/officeart/2005/8/layout/orgChart1"/>
    <dgm:cxn modelId="{7907C3A0-FD50-4780-846B-7FD448276738}" type="presParOf" srcId="{C41FF6D7-7D84-4923-A990-E35180E9D7CE}" destId="{65FCDCD7-FF3E-4088-8F65-78BF5B1440BC}" srcOrd="1" destOrd="0" presId="urn:microsoft.com/office/officeart/2005/8/layout/orgChart1"/>
    <dgm:cxn modelId="{5FB4C011-96D8-4BC1-998C-9BDD27A80567}" type="presParOf" srcId="{C41FF6D7-7D84-4923-A990-E35180E9D7CE}" destId="{9B63182B-4E30-4648-92D6-645A9046D9E9}" srcOrd="2" destOrd="0" presId="urn:microsoft.com/office/officeart/2005/8/layout/orgChart1"/>
    <dgm:cxn modelId="{FCC3CFCD-F76A-41D9-A42A-A70A879FD537}" type="presParOf" srcId="{BF9656FF-5E2C-4B94-9D53-814994A43A1B}" destId="{68AC266D-C3BE-4E29-BF5E-D125448AE891}" srcOrd="4" destOrd="0" presId="urn:microsoft.com/office/officeart/2005/8/layout/orgChart1"/>
    <dgm:cxn modelId="{3434097C-B6E6-4413-B958-AD5BA703BB68}" type="presParOf" srcId="{BF9656FF-5E2C-4B94-9D53-814994A43A1B}" destId="{28F92A48-0961-4CA6-8C38-60905538FC13}" srcOrd="5" destOrd="0" presId="urn:microsoft.com/office/officeart/2005/8/layout/orgChart1"/>
    <dgm:cxn modelId="{D0F50322-4527-4753-905E-76BC385351C2}" type="presParOf" srcId="{28F92A48-0961-4CA6-8C38-60905538FC13}" destId="{500FE517-27B3-449F-A1C6-99452173E68E}" srcOrd="0" destOrd="0" presId="urn:microsoft.com/office/officeart/2005/8/layout/orgChart1"/>
    <dgm:cxn modelId="{921D11B8-A602-45A8-8FA3-DC9B8AF48FDB}" type="presParOf" srcId="{500FE517-27B3-449F-A1C6-99452173E68E}" destId="{D3AD1ACE-387E-4C1C-8CF3-66837BAFCFE5}" srcOrd="0" destOrd="0" presId="urn:microsoft.com/office/officeart/2005/8/layout/orgChart1"/>
    <dgm:cxn modelId="{EEF62EDA-4832-4302-BCC3-598BD1BAD1BE}" type="presParOf" srcId="{500FE517-27B3-449F-A1C6-99452173E68E}" destId="{9701D48C-F6F1-489B-A93C-75BC3FC6E8DE}" srcOrd="1" destOrd="0" presId="urn:microsoft.com/office/officeart/2005/8/layout/orgChart1"/>
    <dgm:cxn modelId="{7A29253E-0A57-42B7-A027-82F036A7EC62}" type="presParOf" srcId="{28F92A48-0961-4CA6-8C38-60905538FC13}" destId="{370BFF2B-56F3-451C-B70D-AF118C2E7051}" srcOrd="1" destOrd="0" presId="urn:microsoft.com/office/officeart/2005/8/layout/orgChart1"/>
    <dgm:cxn modelId="{FBD6972E-CA4A-4A21-B445-602C5384DAB4}" type="presParOf" srcId="{28F92A48-0961-4CA6-8C38-60905538FC13}" destId="{44EF628B-8C39-44A6-9398-70BF870C7C27}" srcOrd="2" destOrd="0" presId="urn:microsoft.com/office/officeart/2005/8/layout/orgChart1"/>
    <dgm:cxn modelId="{5AD5470C-74C1-4E7E-86C5-E409DC5DF3FF}" type="presParOf" srcId="{BF9656FF-5E2C-4B94-9D53-814994A43A1B}" destId="{E084B6C0-9DEB-4A76-A280-07A2CE8E404A}" srcOrd="6" destOrd="0" presId="urn:microsoft.com/office/officeart/2005/8/layout/orgChart1"/>
    <dgm:cxn modelId="{D38D4A65-AF45-4E1C-99D8-6E47C46D47B6}" type="presParOf" srcId="{BF9656FF-5E2C-4B94-9D53-814994A43A1B}" destId="{8359C472-6662-4A5E-84B7-387BD87CBB50}" srcOrd="7" destOrd="0" presId="urn:microsoft.com/office/officeart/2005/8/layout/orgChart1"/>
    <dgm:cxn modelId="{385729A8-ACAA-40CC-8D48-98ADBFD96DFA}" type="presParOf" srcId="{8359C472-6662-4A5E-84B7-387BD87CBB50}" destId="{8EB8DD8B-2FB4-4BEF-8320-FE0D0C307AAB}" srcOrd="0" destOrd="0" presId="urn:microsoft.com/office/officeart/2005/8/layout/orgChart1"/>
    <dgm:cxn modelId="{BAAE21F0-267A-47E7-862B-8B00B75D45F2}" type="presParOf" srcId="{8EB8DD8B-2FB4-4BEF-8320-FE0D0C307AAB}" destId="{4B0DA59E-CF5D-4973-B47E-5DC9E0811AC6}" srcOrd="0" destOrd="0" presId="urn:microsoft.com/office/officeart/2005/8/layout/orgChart1"/>
    <dgm:cxn modelId="{5521A8F5-291E-412A-AFC5-9FE93635C3A4}" type="presParOf" srcId="{8EB8DD8B-2FB4-4BEF-8320-FE0D0C307AAB}" destId="{DC724C65-4EFB-4179-8034-1BFCD7790C3D}" srcOrd="1" destOrd="0" presId="urn:microsoft.com/office/officeart/2005/8/layout/orgChart1"/>
    <dgm:cxn modelId="{B223AFD9-A821-4BD4-86D7-B26827199EB2}" type="presParOf" srcId="{8359C472-6662-4A5E-84B7-387BD87CBB50}" destId="{232629F1-88B2-480A-842A-3EDA9999C95D}" srcOrd="1" destOrd="0" presId="urn:microsoft.com/office/officeart/2005/8/layout/orgChart1"/>
    <dgm:cxn modelId="{60D00CBF-1F9C-4C30-ABC6-F795FA509E69}" type="presParOf" srcId="{8359C472-6662-4A5E-84B7-387BD87CBB50}" destId="{88B394A5-C64C-4E9F-A7C0-BB8188629F78}" srcOrd="2" destOrd="0" presId="urn:microsoft.com/office/officeart/2005/8/layout/orgChart1"/>
    <dgm:cxn modelId="{FF957EB7-D921-48BD-835F-9A7514C1CEC8}" type="presParOf" srcId="{BF9656FF-5E2C-4B94-9D53-814994A43A1B}" destId="{B31510A6-3D00-4279-9690-B9BA4CF70B4F}" srcOrd="8" destOrd="0" presId="urn:microsoft.com/office/officeart/2005/8/layout/orgChart1"/>
    <dgm:cxn modelId="{A4948096-09DE-4167-8AA5-B224FD6431E4}" type="presParOf" srcId="{BF9656FF-5E2C-4B94-9D53-814994A43A1B}" destId="{9DCE4EB8-7FF5-46E2-A35E-650DCB9B1C25}" srcOrd="9" destOrd="0" presId="urn:microsoft.com/office/officeart/2005/8/layout/orgChart1"/>
    <dgm:cxn modelId="{AD801EEA-B4CC-41E8-859A-1670527488C0}" type="presParOf" srcId="{9DCE4EB8-7FF5-46E2-A35E-650DCB9B1C25}" destId="{77E6C058-9B9F-4E8C-898E-EDA03C7E24A1}" srcOrd="0" destOrd="0" presId="urn:microsoft.com/office/officeart/2005/8/layout/orgChart1"/>
    <dgm:cxn modelId="{BBAEC2B7-15D6-448B-949F-3466E098C13F}" type="presParOf" srcId="{77E6C058-9B9F-4E8C-898E-EDA03C7E24A1}" destId="{825DE1FB-3863-4E34-A966-38A31635A91A}" srcOrd="0" destOrd="0" presId="urn:microsoft.com/office/officeart/2005/8/layout/orgChart1"/>
    <dgm:cxn modelId="{7D5EC360-8E90-4514-A00B-13DBC888B417}" type="presParOf" srcId="{77E6C058-9B9F-4E8C-898E-EDA03C7E24A1}" destId="{34479953-EB8C-4249-AEF1-A4250A99C5D3}" srcOrd="1" destOrd="0" presId="urn:microsoft.com/office/officeart/2005/8/layout/orgChart1"/>
    <dgm:cxn modelId="{881B2AD8-33AD-46CE-B3CF-498DFB0D0FE5}" type="presParOf" srcId="{9DCE4EB8-7FF5-46E2-A35E-650DCB9B1C25}" destId="{1B100721-A3A2-42EC-8775-C4DAA95DEFB3}" srcOrd="1" destOrd="0" presId="urn:microsoft.com/office/officeart/2005/8/layout/orgChart1"/>
    <dgm:cxn modelId="{9FC65809-1EAD-414B-A47E-AE3D90D68AD7}" type="presParOf" srcId="{9DCE4EB8-7FF5-46E2-A35E-650DCB9B1C25}" destId="{DB3C8BDB-64D3-4E66-BEAC-67D4B560CE23}" srcOrd="2" destOrd="0" presId="urn:microsoft.com/office/officeart/2005/8/layout/orgChart1"/>
    <dgm:cxn modelId="{F8DF85B1-EA78-4234-9D31-07943FA322B5}" type="presParOf" srcId="{94FEFF4B-43A6-4860-80D8-55DA185F11DC}" destId="{E6CF8C5F-05F9-4DF1-9AA1-4B0F4562BCF4}" srcOrd="2" destOrd="0" presId="urn:microsoft.com/office/officeart/2005/8/layout/orgChart1"/>
    <dgm:cxn modelId="{AFCEAEDD-C2A0-46AA-88B1-17B6543ED85A}" type="presParOf" srcId="{C0705494-7819-481B-808B-85C9F19CBA18}" destId="{A3E696F1-2D78-4736-B779-93AFCB2634F6}" srcOrd="2" destOrd="0" presId="urn:microsoft.com/office/officeart/2005/8/layout/orgChart1"/>
    <dgm:cxn modelId="{00EAC02A-9BAA-482B-B748-2EE71D1930D6}" type="presParOf" srcId="{EA2C8938-1A3F-42C7-A307-095D1F536D0B}" destId="{7DCC3F9D-35D8-4627-ADCF-2C554FA815EC}" srcOrd="6" destOrd="0" presId="urn:microsoft.com/office/officeart/2005/8/layout/orgChart1"/>
    <dgm:cxn modelId="{C571160E-5545-4625-A864-29A22DF8F1B5}" type="presParOf" srcId="{EA2C8938-1A3F-42C7-A307-095D1F536D0B}" destId="{47EB4581-57B5-4C91-944A-FDA70B1368C6}" srcOrd="7" destOrd="0" presId="urn:microsoft.com/office/officeart/2005/8/layout/orgChart1"/>
    <dgm:cxn modelId="{20257829-5E4F-4D8E-AF54-34E1931D819C}" type="presParOf" srcId="{47EB4581-57B5-4C91-944A-FDA70B1368C6}" destId="{2E2B0783-2348-4877-BA0D-453853B1231E}" srcOrd="0" destOrd="0" presId="urn:microsoft.com/office/officeart/2005/8/layout/orgChart1"/>
    <dgm:cxn modelId="{264F58AA-26ED-4A62-9107-40250D5C6ABF}" type="presParOf" srcId="{2E2B0783-2348-4877-BA0D-453853B1231E}" destId="{C2CE5C6B-B9A4-4D70-81DD-548613C8DC2A}" srcOrd="0" destOrd="0" presId="urn:microsoft.com/office/officeart/2005/8/layout/orgChart1"/>
    <dgm:cxn modelId="{9B52EF4D-3541-49DF-9BEC-51B84CE41F7E}" type="presParOf" srcId="{2E2B0783-2348-4877-BA0D-453853B1231E}" destId="{2FE18BDE-0F04-457C-8ACB-CB46ED99B72D}" srcOrd="1" destOrd="0" presId="urn:microsoft.com/office/officeart/2005/8/layout/orgChart1"/>
    <dgm:cxn modelId="{3775065B-49E5-46D9-B058-19129EADCD07}" type="presParOf" srcId="{47EB4581-57B5-4C91-944A-FDA70B1368C6}" destId="{F925020F-0849-4CC1-AA02-ECEDB298B403}" srcOrd="1" destOrd="0" presId="urn:microsoft.com/office/officeart/2005/8/layout/orgChart1"/>
    <dgm:cxn modelId="{5E0E63FE-E08D-4487-874B-AB2439B899B4}" type="presParOf" srcId="{F925020F-0849-4CC1-AA02-ECEDB298B403}" destId="{D532AAD7-A7D9-4B79-B6F2-FCDFD6529F66}" srcOrd="0" destOrd="0" presId="urn:microsoft.com/office/officeart/2005/8/layout/orgChart1"/>
    <dgm:cxn modelId="{1A473BBD-C07D-453B-8E1D-FB5BC80D6A70}" type="presParOf" srcId="{F925020F-0849-4CC1-AA02-ECEDB298B403}" destId="{FBAE4CE7-532F-4235-B911-74227A06AF45}" srcOrd="1" destOrd="0" presId="urn:microsoft.com/office/officeart/2005/8/layout/orgChart1"/>
    <dgm:cxn modelId="{B94344B3-BE0B-4C8D-A96B-DFBCB40CDCF3}" type="presParOf" srcId="{FBAE4CE7-532F-4235-B911-74227A06AF45}" destId="{236E63D6-B6E2-47C4-9B11-3DD900E28BB3}" srcOrd="0" destOrd="0" presId="urn:microsoft.com/office/officeart/2005/8/layout/orgChart1"/>
    <dgm:cxn modelId="{C315B8B7-2579-40B1-8E1A-9667E1361596}" type="presParOf" srcId="{236E63D6-B6E2-47C4-9B11-3DD900E28BB3}" destId="{C9FF7860-3F75-42EE-96A5-8C88C7764B59}" srcOrd="0" destOrd="0" presId="urn:microsoft.com/office/officeart/2005/8/layout/orgChart1"/>
    <dgm:cxn modelId="{81D7A92E-1D3D-461F-8A91-250E19D84088}" type="presParOf" srcId="{236E63D6-B6E2-47C4-9B11-3DD900E28BB3}" destId="{964E9F45-746C-47CC-8966-B1B6D1D0FB0C}" srcOrd="1" destOrd="0" presId="urn:microsoft.com/office/officeart/2005/8/layout/orgChart1"/>
    <dgm:cxn modelId="{EB440C9A-1468-4E36-8ED4-FC9286D42CB4}" type="presParOf" srcId="{FBAE4CE7-532F-4235-B911-74227A06AF45}" destId="{BCF41785-22E8-4759-911D-43B75B134E54}" srcOrd="1" destOrd="0" presId="urn:microsoft.com/office/officeart/2005/8/layout/orgChart1"/>
    <dgm:cxn modelId="{6B545D09-78DD-433F-826F-1C0FD1E6F4C8}" type="presParOf" srcId="{BCF41785-22E8-4759-911D-43B75B134E54}" destId="{75FE021A-885B-468E-85A4-2D8FE0CF4E3F}" srcOrd="0" destOrd="0" presId="urn:microsoft.com/office/officeart/2005/8/layout/orgChart1"/>
    <dgm:cxn modelId="{40B6C2B9-B83C-4490-85EA-2B04F2E1CEDC}" type="presParOf" srcId="{BCF41785-22E8-4759-911D-43B75B134E54}" destId="{E30CD0B2-E45A-40E3-9AC8-C76A5FA4E4C7}" srcOrd="1" destOrd="0" presId="urn:microsoft.com/office/officeart/2005/8/layout/orgChart1"/>
    <dgm:cxn modelId="{7943E258-CF72-4D56-8511-AAA41A3D0E12}" type="presParOf" srcId="{E30CD0B2-E45A-40E3-9AC8-C76A5FA4E4C7}" destId="{0A18A425-FCAD-4835-B63C-44EDFCD68125}" srcOrd="0" destOrd="0" presId="urn:microsoft.com/office/officeart/2005/8/layout/orgChart1"/>
    <dgm:cxn modelId="{82ADBF62-8DB3-45E7-A647-AAB9183627D2}" type="presParOf" srcId="{0A18A425-FCAD-4835-B63C-44EDFCD68125}" destId="{54030FCD-8B87-4540-B45F-04BF53ACC683}" srcOrd="0" destOrd="0" presId="urn:microsoft.com/office/officeart/2005/8/layout/orgChart1"/>
    <dgm:cxn modelId="{A1C6609E-00A9-4E99-9F13-B9E23CE8A7C9}" type="presParOf" srcId="{0A18A425-FCAD-4835-B63C-44EDFCD68125}" destId="{287E0502-E980-4B15-B85B-F5D3438C837D}" srcOrd="1" destOrd="0" presId="urn:microsoft.com/office/officeart/2005/8/layout/orgChart1"/>
    <dgm:cxn modelId="{C8AEC627-7D9A-49BB-BB10-33D66E3A76AC}" type="presParOf" srcId="{E30CD0B2-E45A-40E3-9AC8-C76A5FA4E4C7}" destId="{B278D9BB-3482-4A23-A981-739210591CCB}" srcOrd="1" destOrd="0" presId="urn:microsoft.com/office/officeart/2005/8/layout/orgChart1"/>
    <dgm:cxn modelId="{356AE9E7-F818-4A7E-B04B-263E023F7F78}" type="presParOf" srcId="{B278D9BB-3482-4A23-A981-739210591CCB}" destId="{2E1824ED-1F06-4A3B-9FBF-31733F456C09}" srcOrd="0" destOrd="0" presId="urn:microsoft.com/office/officeart/2005/8/layout/orgChart1"/>
    <dgm:cxn modelId="{6E3300EE-D7A1-473B-AE22-2EAFF2FF95E6}" type="presParOf" srcId="{B278D9BB-3482-4A23-A981-739210591CCB}" destId="{EE676E3A-C81B-4F27-988B-E8768AB6E43C}" srcOrd="1" destOrd="0" presId="urn:microsoft.com/office/officeart/2005/8/layout/orgChart1"/>
    <dgm:cxn modelId="{D276654E-8011-4106-A415-27407BA9BA38}" type="presParOf" srcId="{EE676E3A-C81B-4F27-988B-E8768AB6E43C}" destId="{AF30C833-0BDB-4DD3-B0E8-AF748635F1D2}" srcOrd="0" destOrd="0" presId="urn:microsoft.com/office/officeart/2005/8/layout/orgChart1"/>
    <dgm:cxn modelId="{7BE5C43A-6A7E-4EC4-AD00-C1E76CB89F33}" type="presParOf" srcId="{AF30C833-0BDB-4DD3-B0E8-AF748635F1D2}" destId="{A7120583-FDB3-4DF7-8779-6F3E15E5A9C3}" srcOrd="0" destOrd="0" presId="urn:microsoft.com/office/officeart/2005/8/layout/orgChart1"/>
    <dgm:cxn modelId="{4A0C6B9D-1BAA-403B-A789-654FE793A144}" type="presParOf" srcId="{AF30C833-0BDB-4DD3-B0E8-AF748635F1D2}" destId="{13B4FB60-7EFB-4630-90E6-8BE44599A94F}" srcOrd="1" destOrd="0" presId="urn:microsoft.com/office/officeart/2005/8/layout/orgChart1"/>
    <dgm:cxn modelId="{F22C00C8-2328-45C8-9FE7-D3344EA68DEA}" type="presParOf" srcId="{EE676E3A-C81B-4F27-988B-E8768AB6E43C}" destId="{7D3E0FA6-F370-42E3-8E93-E938EBFC2BCF}" srcOrd="1" destOrd="0" presId="urn:microsoft.com/office/officeart/2005/8/layout/orgChart1"/>
    <dgm:cxn modelId="{E91913D9-C641-4FF5-B97E-5F50B682846E}" type="presParOf" srcId="{EE676E3A-C81B-4F27-988B-E8768AB6E43C}" destId="{0D7CF416-0D52-4FD9-A7A3-C841E843D3F6}" srcOrd="2" destOrd="0" presId="urn:microsoft.com/office/officeart/2005/8/layout/orgChart1"/>
    <dgm:cxn modelId="{8E195D2A-30BF-4772-9463-1E61F767C136}" type="presParOf" srcId="{B278D9BB-3482-4A23-A981-739210591CCB}" destId="{AF6C8440-67D6-4149-9FC2-C8673790867E}" srcOrd="2" destOrd="0" presId="urn:microsoft.com/office/officeart/2005/8/layout/orgChart1"/>
    <dgm:cxn modelId="{A9AFBA80-5999-481E-B4BD-548A2BF63FD6}" type="presParOf" srcId="{B278D9BB-3482-4A23-A981-739210591CCB}" destId="{7779FD8C-F573-42B9-84D5-D92C3047C3BC}" srcOrd="3" destOrd="0" presId="urn:microsoft.com/office/officeart/2005/8/layout/orgChart1"/>
    <dgm:cxn modelId="{00D9A5EC-E49D-4CFD-A5C0-AD3E85875E22}" type="presParOf" srcId="{7779FD8C-F573-42B9-84D5-D92C3047C3BC}" destId="{A4E2DB9F-0B47-44A9-8E67-A9555E599186}" srcOrd="0" destOrd="0" presId="urn:microsoft.com/office/officeart/2005/8/layout/orgChart1"/>
    <dgm:cxn modelId="{BF3A1B13-C058-410B-9B02-D569F94BA2CD}" type="presParOf" srcId="{A4E2DB9F-0B47-44A9-8E67-A9555E599186}" destId="{EAEC004C-287D-48E8-9D07-49CE1E841466}" srcOrd="0" destOrd="0" presId="urn:microsoft.com/office/officeart/2005/8/layout/orgChart1"/>
    <dgm:cxn modelId="{D234BB44-2DAE-494B-9D63-8134F045E016}" type="presParOf" srcId="{A4E2DB9F-0B47-44A9-8E67-A9555E599186}" destId="{EFBCCA6F-DB96-4EA8-8418-8F4C1DBAF810}" srcOrd="1" destOrd="0" presId="urn:microsoft.com/office/officeart/2005/8/layout/orgChart1"/>
    <dgm:cxn modelId="{CC7C06EA-3149-4B6C-9D9E-586DE905805D}" type="presParOf" srcId="{7779FD8C-F573-42B9-84D5-D92C3047C3BC}" destId="{86D15455-3968-4C7B-8F0E-71DC40721425}" srcOrd="1" destOrd="0" presId="urn:microsoft.com/office/officeart/2005/8/layout/orgChart1"/>
    <dgm:cxn modelId="{4EFB3130-F741-4FD7-A91A-6A095F46EA77}" type="presParOf" srcId="{7779FD8C-F573-42B9-84D5-D92C3047C3BC}" destId="{DDC7E076-BF09-4923-B7BC-1CEB94410B58}" srcOrd="2" destOrd="0" presId="urn:microsoft.com/office/officeart/2005/8/layout/orgChart1"/>
    <dgm:cxn modelId="{B4B11F8E-CDF8-4EE6-B75E-49F918F6F9B4}" type="presParOf" srcId="{E30CD0B2-E45A-40E3-9AC8-C76A5FA4E4C7}" destId="{A79854DA-557C-41A2-91E3-9E395F328C7F}" srcOrd="2" destOrd="0" presId="urn:microsoft.com/office/officeart/2005/8/layout/orgChart1"/>
    <dgm:cxn modelId="{B9F70571-5E4E-4D0A-BCC4-B0CBC4DBA0EF}" type="presParOf" srcId="{FBAE4CE7-532F-4235-B911-74227A06AF45}" destId="{9B057515-6F8A-45C6-BD03-23FD08DFA414}" srcOrd="2" destOrd="0" presId="urn:microsoft.com/office/officeart/2005/8/layout/orgChart1"/>
    <dgm:cxn modelId="{AC7D9220-419B-4F24-BE17-5223EDC49E08}" type="presParOf" srcId="{F925020F-0849-4CC1-AA02-ECEDB298B403}" destId="{92BFF0E2-A89B-4394-9E70-7235585A7D95}" srcOrd="2" destOrd="0" presId="urn:microsoft.com/office/officeart/2005/8/layout/orgChart1"/>
    <dgm:cxn modelId="{C49B7ECB-B9EF-4FD8-87AB-6CAA7EEB1139}" type="presParOf" srcId="{F925020F-0849-4CC1-AA02-ECEDB298B403}" destId="{11413CFB-B7FD-4B8E-8ECB-4C6F1ED9E8B8}" srcOrd="3" destOrd="0" presId="urn:microsoft.com/office/officeart/2005/8/layout/orgChart1"/>
    <dgm:cxn modelId="{97457F94-B473-4CF8-8815-1BF3F9A1D7A5}" type="presParOf" srcId="{11413CFB-B7FD-4B8E-8ECB-4C6F1ED9E8B8}" destId="{03B59E5C-1945-44E1-AFD3-C940357E56E0}" srcOrd="0" destOrd="0" presId="urn:microsoft.com/office/officeart/2005/8/layout/orgChart1"/>
    <dgm:cxn modelId="{D7FA1695-E937-4A53-AD39-62CFA76E941B}" type="presParOf" srcId="{03B59E5C-1945-44E1-AFD3-C940357E56E0}" destId="{6C34D093-95BB-47EE-81C6-4322AEC68668}" srcOrd="0" destOrd="0" presId="urn:microsoft.com/office/officeart/2005/8/layout/orgChart1"/>
    <dgm:cxn modelId="{99406EF1-5248-4618-BD51-70347907378F}" type="presParOf" srcId="{03B59E5C-1945-44E1-AFD3-C940357E56E0}" destId="{D38E679C-E0AC-4F78-8D0C-EDD5DF74B873}" srcOrd="1" destOrd="0" presId="urn:microsoft.com/office/officeart/2005/8/layout/orgChart1"/>
    <dgm:cxn modelId="{B9F3BC10-2145-47BD-A573-6FBEF88FF8E9}" type="presParOf" srcId="{11413CFB-B7FD-4B8E-8ECB-4C6F1ED9E8B8}" destId="{13F37AF9-F49F-4EE3-A52D-29CB16EA7D10}" srcOrd="1" destOrd="0" presId="urn:microsoft.com/office/officeart/2005/8/layout/orgChart1"/>
    <dgm:cxn modelId="{0A7DCB51-5C32-4D2B-841D-488A1F122670}" type="presParOf" srcId="{13F37AF9-F49F-4EE3-A52D-29CB16EA7D10}" destId="{CAA78EBA-34E5-4628-A6AC-4226B8DBC0D4}" srcOrd="0" destOrd="0" presId="urn:microsoft.com/office/officeart/2005/8/layout/orgChart1"/>
    <dgm:cxn modelId="{C410F7A0-14F8-42BD-894D-6A517A38C297}" type="presParOf" srcId="{13F37AF9-F49F-4EE3-A52D-29CB16EA7D10}" destId="{65215F98-15F4-4B55-83AE-7D7DC2166E51}" srcOrd="1" destOrd="0" presId="urn:microsoft.com/office/officeart/2005/8/layout/orgChart1"/>
    <dgm:cxn modelId="{A56E1AC5-980D-43D9-9E70-BD1DDC56F974}" type="presParOf" srcId="{65215F98-15F4-4B55-83AE-7D7DC2166E51}" destId="{BAC68814-50A3-4E83-AE80-4DB88BA92692}" srcOrd="0" destOrd="0" presId="urn:microsoft.com/office/officeart/2005/8/layout/orgChart1"/>
    <dgm:cxn modelId="{E0EC50BD-AC68-4471-BADC-65377E747BA3}" type="presParOf" srcId="{BAC68814-50A3-4E83-AE80-4DB88BA92692}" destId="{4D50B4E3-ED66-42BC-A50E-D449DBCE52A1}" srcOrd="0" destOrd="0" presId="urn:microsoft.com/office/officeart/2005/8/layout/orgChart1"/>
    <dgm:cxn modelId="{F061FC2B-FB94-4226-8D6A-CC740A217D18}" type="presParOf" srcId="{BAC68814-50A3-4E83-AE80-4DB88BA92692}" destId="{DF28A533-E391-4B93-8915-F04BDEFAC0CF}" srcOrd="1" destOrd="0" presId="urn:microsoft.com/office/officeart/2005/8/layout/orgChart1"/>
    <dgm:cxn modelId="{AB146A7A-6BF5-4F39-A64C-422578ADB8EF}" type="presParOf" srcId="{65215F98-15F4-4B55-83AE-7D7DC2166E51}" destId="{3D41518A-1FCA-4410-8F09-C29673160E36}" srcOrd="1" destOrd="0" presId="urn:microsoft.com/office/officeart/2005/8/layout/orgChart1"/>
    <dgm:cxn modelId="{18E597E1-A4D0-4461-B5B6-F745B93CE7EF}" type="presParOf" srcId="{65215F98-15F4-4B55-83AE-7D7DC2166E51}" destId="{BA3AE4CB-17DA-4564-AEBF-582FA0D8F85B}" srcOrd="2" destOrd="0" presId="urn:microsoft.com/office/officeart/2005/8/layout/orgChart1"/>
    <dgm:cxn modelId="{D6F6EC9C-DEAB-452C-B05C-C8257D1E23AF}" type="presParOf" srcId="{13F37AF9-F49F-4EE3-A52D-29CB16EA7D10}" destId="{1495CF2C-D3FD-4520-ACE8-7525D1493C26}" srcOrd="2" destOrd="0" presId="urn:microsoft.com/office/officeart/2005/8/layout/orgChart1"/>
    <dgm:cxn modelId="{77185FF7-33E0-46E2-94B7-3C0385BB9F62}" type="presParOf" srcId="{13F37AF9-F49F-4EE3-A52D-29CB16EA7D10}" destId="{0285E7D9-12CD-472D-B117-266D6F172192}" srcOrd="3" destOrd="0" presId="urn:microsoft.com/office/officeart/2005/8/layout/orgChart1"/>
    <dgm:cxn modelId="{3B62EE0B-BB6B-4711-A7E9-D5BAA0D924EA}" type="presParOf" srcId="{0285E7D9-12CD-472D-B117-266D6F172192}" destId="{037B4500-1681-4BFA-9C7F-AC5D47E59E53}" srcOrd="0" destOrd="0" presId="urn:microsoft.com/office/officeart/2005/8/layout/orgChart1"/>
    <dgm:cxn modelId="{A1816B7D-4D49-436E-8C55-ED129BBED39B}" type="presParOf" srcId="{037B4500-1681-4BFA-9C7F-AC5D47E59E53}" destId="{0D29FA2D-A0BE-4980-8FB5-2DE8E2A3E517}" srcOrd="0" destOrd="0" presId="urn:microsoft.com/office/officeart/2005/8/layout/orgChart1"/>
    <dgm:cxn modelId="{70A86E95-8FB3-4D9B-BAAD-4A8957C26B2E}" type="presParOf" srcId="{037B4500-1681-4BFA-9C7F-AC5D47E59E53}" destId="{9B46BC4F-0225-4F73-9D95-40D323638B47}" srcOrd="1" destOrd="0" presId="urn:microsoft.com/office/officeart/2005/8/layout/orgChart1"/>
    <dgm:cxn modelId="{5A9AE0A2-B031-4C28-AF66-7D0C215C9512}" type="presParOf" srcId="{0285E7D9-12CD-472D-B117-266D6F172192}" destId="{7BB22AB7-B809-464B-883D-A5DA5D7ABF65}" srcOrd="1" destOrd="0" presId="urn:microsoft.com/office/officeart/2005/8/layout/orgChart1"/>
    <dgm:cxn modelId="{B110910F-6C90-4F78-8B6A-D136E2A09B74}" type="presParOf" srcId="{7BB22AB7-B809-464B-883D-A5DA5D7ABF65}" destId="{EC4B76EF-FE39-454C-8BF5-F97AAFD92509}" srcOrd="0" destOrd="0" presId="urn:microsoft.com/office/officeart/2005/8/layout/orgChart1"/>
    <dgm:cxn modelId="{1547DE5E-429E-4B54-8693-135005073529}" type="presParOf" srcId="{7BB22AB7-B809-464B-883D-A5DA5D7ABF65}" destId="{91E2BAA3-F4EE-4801-AF36-3BC7272F17E4}" srcOrd="1" destOrd="0" presId="urn:microsoft.com/office/officeart/2005/8/layout/orgChart1"/>
    <dgm:cxn modelId="{D4DDDF86-5E32-4B52-8A77-C2A40BBF1D8A}" type="presParOf" srcId="{91E2BAA3-F4EE-4801-AF36-3BC7272F17E4}" destId="{CC5E9761-98DB-4D89-8B18-85C18DDFDFE3}" srcOrd="0" destOrd="0" presId="urn:microsoft.com/office/officeart/2005/8/layout/orgChart1"/>
    <dgm:cxn modelId="{3F3B5478-9A17-49F9-961A-DABBB0AAA9BD}" type="presParOf" srcId="{CC5E9761-98DB-4D89-8B18-85C18DDFDFE3}" destId="{6F75ED3B-FE42-4488-A574-4AAEBFECFF14}" srcOrd="0" destOrd="0" presId="urn:microsoft.com/office/officeart/2005/8/layout/orgChart1"/>
    <dgm:cxn modelId="{1301C625-E663-4CF3-BAD4-35CDB4137B8D}" type="presParOf" srcId="{CC5E9761-98DB-4D89-8B18-85C18DDFDFE3}" destId="{4603F546-DC35-4C1B-A99D-BD5200BBD5C4}" srcOrd="1" destOrd="0" presId="urn:microsoft.com/office/officeart/2005/8/layout/orgChart1"/>
    <dgm:cxn modelId="{161F6009-B15C-4C43-9C32-E74338244F7C}" type="presParOf" srcId="{91E2BAA3-F4EE-4801-AF36-3BC7272F17E4}" destId="{551366AD-B2DF-4AF7-9980-F1CAED013C19}" srcOrd="1" destOrd="0" presId="urn:microsoft.com/office/officeart/2005/8/layout/orgChart1"/>
    <dgm:cxn modelId="{E8B4BFC6-DDDE-4FE6-B399-F9508F1EA70E}" type="presParOf" srcId="{91E2BAA3-F4EE-4801-AF36-3BC7272F17E4}" destId="{FCF838D3-E697-4AA1-BAF1-089A4B62E925}" srcOrd="2" destOrd="0" presId="urn:microsoft.com/office/officeart/2005/8/layout/orgChart1"/>
    <dgm:cxn modelId="{275E5EC1-F845-4194-8921-79AE25D77E5F}" type="presParOf" srcId="{0285E7D9-12CD-472D-B117-266D6F172192}" destId="{AD954AF0-4626-4169-83F6-B44723C79F5C}" srcOrd="2" destOrd="0" presId="urn:microsoft.com/office/officeart/2005/8/layout/orgChart1"/>
    <dgm:cxn modelId="{3C556589-6083-4FEE-AB99-D96A23EC416A}" type="presParOf" srcId="{11413CFB-B7FD-4B8E-8ECB-4C6F1ED9E8B8}" destId="{EDD5B64F-A38C-432E-A269-3EBD1CA58506}" srcOrd="2" destOrd="0" presId="urn:microsoft.com/office/officeart/2005/8/layout/orgChart1"/>
    <dgm:cxn modelId="{E15A7AFC-DAF0-4009-AB77-90AE9CDF0DFE}" type="presParOf" srcId="{47EB4581-57B5-4C91-944A-FDA70B1368C6}" destId="{D17A44F0-FBF3-4806-9B8F-DC7D1A9F4701}" srcOrd="2" destOrd="0" presId="urn:microsoft.com/office/officeart/2005/8/layout/orgChart1"/>
    <dgm:cxn modelId="{994DA98C-59A6-4F21-9FD6-5C4B37895665}" type="presParOf" srcId="{01183ADB-D28E-45D9-BB6A-6D27F176FCA6}" destId="{A998333A-1120-4074-B6D6-058B7C786093}" srcOrd="2" destOrd="0" presId="urn:microsoft.com/office/officeart/2005/8/layout/orgChart1"/>
    <dgm:cxn modelId="{A661A818-B59C-408F-B1BF-80803EDAE9AE}" type="presParOf" srcId="{A9564F6F-BC8D-4034-9EA0-E79D50630DF7}" destId="{1249C6E3-EE23-47DE-B1E5-57CD40DFFFAB}" srcOrd="2" destOrd="0" presId="urn:microsoft.com/office/officeart/2005/8/layout/orgChart1"/>
    <dgm:cxn modelId="{FB6F502D-059D-42FA-80A4-BC0E5E733915}" type="presParOf" srcId="{16FA8E12-A414-4434-B728-38A87CA62448}" destId="{1BD0A630-59EC-45E9-A3D2-AC1089B01BE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0C1225-C3E4-4F92-804A-15B733D2A91E}">
      <dsp:nvSpPr>
        <dsp:cNvPr id="0" name=""/>
        <dsp:cNvSpPr/>
      </dsp:nvSpPr>
      <dsp:spPr>
        <a:xfrm>
          <a:off x="5625296" y="399060"/>
          <a:ext cx="91440" cy="367121"/>
        </a:xfrm>
        <a:custGeom>
          <a:avLst/>
          <a:gdLst/>
          <a:ahLst/>
          <a:cxnLst/>
          <a:rect l="0" t="0" r="0" b="0"/>
          <a:pathLst>
            <a:path>
              <a:moveTo>
                <a:pt x="129519" y="0"/>
              </a:moveTo>
              <a:lnTo>
                <a:pt x="129519" y="367121"/>
              </a:lnTo>
              <a:lnTo>
                <a:pt x="45720" y="36712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1CBF63-88D7-41CC-9845-FFCCD5302464}">
      <dsp:nvSpPr>
        <dsp:cNvPr id="0" name=""/>
        <dsp:cNvSpPr/>
      </dsp:nvSpPr>
      <dsp:spPr>
        <a:xfrm>
          <a:off x="8773594" y="2098993"/>
          <a:ext cx="119713" cy="2067055"/>
        </a:xfrm>
        <a:custGeom>
          <a:avLst/>
          <a:gdLst/>
          <a:ahLst/>
          <a:cxnLst/>
          <a:rect l="0" t="0" r="0" b="0"/>
          <a:pathLst>
            <a:path>
              <a:moveTo>
                <a:pt x="0" y="0"/>
              </a:moveTo>
              <a:lnTo>
                <a:pt x="0" y="2067055"/>
              </a:lnTo>
              <a:lnTo>
                <a:pt x="119713" y="20670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23A76F-CD8F-4EFA-BD06-0F6241567DF4}">
      <dsp:nvSpPr>
        <dsp:cNvPr id="0" name=""/>
        <dsp:cNvSpPr/>
      </dsp:nvSpPr>
      <dsp:spPr>
        <a:xfrm>
          <a:off x="8773594" y="2098993"/>
          <a:ext cx="119713" cy="1500410"/>
        </a:xfrm>
        <a:custGeom>
          <a:avLst/>
          <a:gdLst/>
          <a:ahLst/>
          <a:cxnLst/>
          <a:rect l="0" t="0" r="0" b="0"/>
          <a:pathLst>
            <a:path>
              <a:moveTo>
                <a:pt x="0" y="0"/>
              </a:moveTo>
              <a:lnTo>
                <a:pt x="0" y="1500410"/>
              </a:lnTo>
              <a:lnTo>
                <a:pt x="119713" y="15004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5F164C-BAF1-42FF-A19E-C6D1FA01CCE7}">
      <dsp:nvSpPr>
        <dsp:cNvPr id="0" name=""/>
        <dsp:cNvSpPr/>
      </dsp:nvSpPr>
      <dsp:spPr>
        <a:xfrm>
          <a:off x="8773594" y="2098993"/>
          <a:ext cx="119713" cy="933766"/>
        </a:xfrm>
        <a:custGeom>
          <a:avLst/>
          <a:gdLst/>
          <a:ahLst/>
          <a:cxnLst/>
          <a:rect l="0" t="0" r="0" b="0"/>
          <a:pathLst>
            <a:path>
              <a:moveTo>
                <a:pt x="0" y="0"/>
              </a:moveTo>
              <a:lnTo>
                <a:pt x="0" y="933766"/>
              </a:lnTo>
              <a:lnTo>
                <a:pt x="119713" y="9337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955655-97CC-4F30-B4CE-A105F5CEB8A8}">
      <dsp:nvSpPr>
        <dsp:cNvPr id="0" name=""/>
        <dsp:cNvSpPr/>
      </dsp:nvSpPr>
      <dsp:spPr>
        <a:xfrm>
          <a:off x="8773594" y="2098993"/>
          <a:ext cx="119713" cy="367121"/>
        </a:xfrm>
        <a:custGeom>
          <a:avLst/>
          <a:gdLst/>
          <a:ahLst/>
          <a:cxnLst/>
          <a:rect l="0" t="0" r="0" b="0"/>
          <a:pathLst>
            <a:path>
              <a:moveTo>
                <a:pt x="0" y="0"/>
              </a:moveTo>
              <a:lnTo>
                <a:pt x="0" y="367121"/>
              </a:lnTo>
              <a:lnTo>
                <a:pt x="119713" y="3671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3A6B9E-E501-4BF8-886E-E59E47D98A39}">
      <dsp:nvSpPr>
        <dsp:cNvPr id="0" name=""/>
        <dsp:cNvSpPr/>
      </dsp:nvSpPr>
      <dsp:spPr>
        <a:xfrm>
          <a:off x="8609986" y="1532349"/>
          <a:ext cx="482844" cy="167599"/>
        </a:xfrm>
        <a:custGeom>
          <a:avLst/>
          <a:gdLst/>
          <a:ahLst/>
          <a:cxnLst/>
          <a:rect l="0" t="0" r="0" b="0"/>
          <a:pathLst>
            <a:path>
              <a:moveTo>
                <a:pt x="0" y="0"/>
              </a:moveTo>
              <a:lnTo>
                <a:pt x="0" y="83799"/>
              </a:lnTo>
              <a:lnTo>
                <a:pt x="482844" y="83799"/>
              </a:lnTo>
              <a:lnTo>
                <a:pt x="482844" y="1675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59EFD1-A29C-4FC2-81FB-D9389A69B818}">
      <dsp:nvSpPr>
        <dsp:cNvPr id="0" name=""/>
        <dsp:cNvSpPr/>
      </dsp:nvSpPr>
      <dsp:spPr>
        <a:xfrm>
          <a:off x="7807904" y="2665638"/>
          <a:ext cx="119713" cy="367121"/>
        </a:xfrm>
        <a:custGeom>
          <a:avLst/>
          <a:gdLst/>
          <a:ahLst/>
          <a:cxnLst/>
          <a:rect l="0" t="0" r="0" b="0"/>
          <a:pathLst>
            <a:path>
              <a:moveTo>
                <a:pt x="0" y="0"/>
              </a:moveTo>
              <a:lnTo>
                <a:pt x="0" y="367121"/>
              </a:lnTo>
              <a:lnTo>
                <a:pt x="119713" y="3671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13CF03-D495-40C5-9A47-3D3111B1E015}">
      <dsp:nvSpPr>
        <dsp:cNvPr id="0" name=""/>
        <dsp:cNvSpPr/>
      </dsp:nvSpPr>
      <dsp:spPr>
        <a:xfrm>
          <a:off x="8081421" y="2098993"/>
          <a:ext cx="91440" cy="167599"/>
        </a:xfrm>
        <a:custGeom>
          <a:avLst/>
          <a:gdLst/>
          <a:ahLst/>
          <a:cxnLst/>
          <a:rect l="0" t="0" r="0" b="0"/>
          <a:pathLst>
            <a:path>
              <a:moveTo>
                <a:pt x="45720" y="0"/>
              </a:moveTo>
              <a:lnTo>
                <a:pt x="45720" y="1675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3F5170-52F7-4187-B115-C7622A0AFC5E}">
      <dsp:nvSpPr>
        <dsp:cNvPr id="0" name=""/>
        <dsp:cNvSpPr/>
      </dsp:nvSpPr>
      <dsp:spPr>
        <a:xfrm>
          <a:off x="8127141" y="1532349"/>
          <a:ext cx="482844" cy="167599"/>
        </a:xfrm>
        <a:custGeom>
          <a:avLst/>
          <a:gdLst/>
          <a:ahLst/>
          <a:cxnLst/>
          <a:rect l="0" t="0" r="0" b="0"/>
          <a:pathLst>
            <a:path>
              <a:moveTo>
                <a:pt x="482844" y="0"/>
              </a:moveTo>
              <a:lnTo>
                <a:pt x="482844" y="83799"/>
              </a:lnTo>
              <a:lnTo>
                <a:pt x="0" y="83799"/>
              </a:lnTo>
              <a:lnTo>
                <a:pt x="0" y="1675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FBAD6D-F87F-4DDB-8353-1BF729C9A2BE}">
      <dsp:nvSpPr>
        <dsp:cNvPr id="0" name=""/>
        <dsp:cNvSpPr/>
      </dsp:nvSpPr>
      <dsp:spPr>
        <a:xfrm>
          <a:off x="5754816" y="399060"/>
          <a:ext cx="2855169" cy="734243"/>
        </a:xfrm>
        <a:custGeom>
          <a:avLst/>
          <a:gdLst/>
          <a:ahLst/>
          <a:cxnLst/>
          <a:rect l="0" t="0" r="0" b="0"/>
          <a:pathLst>
            <a:path>
              <a:moveTo>
                <a:pt x="0" y="0"/>
              </a:moveTo>
              <a:lnTo>
                <a:pt x="0" y="650444"/>
              </a:lnTo>
              <a:lnTo>
                <a:pt x="2855169" y="650444"/>
              </a:lnTo>
              <a:lnTo>
                <a:pt x="2855169" y="7342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5EF47F-D1DC-48BE-A7E2-FFEA73A57BC5}">
      <dsp:nvSpPr>
        <dsp:cNvPr id="0" name=""/>
        <dsp:cNvSpPr/>
      </dsp:nvSpPr>
      <dsp:spPr>
        <a:xfrm>
          <a:off x="6642692" y="1532349"/>
          <a:ext cx="119713" cy="4333633"/>
        </a:xfrm>
        <a:custGeom>
          <a:avLst/>
          <a:gdLst/>
          <a:ahLst/>
          <a:cxnLst/>
          <a:rect l="0" t="0" r="0" b="0"/>
          <a:pathLst>
            <a:path>
              <a:moveTo>
                <a:pt x="0" y="0"/>
              </a:moveTo>
              <a:lnTo>
                <a:pt x="0" y="4333633"/>
              </a:lnTo>
              <a:lnTo>
                <a:pt x="119713" y="433363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BCD3A9-170E-4EE6-A39B-A5BE85C29269}">
      <dsp:nvSpPr>
        <dsp:cNvPr id="0" name=""/>
        <dsp:cNvSpPr/>
      </dsp:nvSpPr>
      <dsp:spPr>
        <a:xfrm>
          <a:off x="6642692" y="1532349"/>
          <a:ext cx="119713" cy="3766988"/>
        </a:xfrm>
        <a:custGeom>
          <a:avLst/>
          <a:gdLst/>
          <a:ahLst/>
          <a:cxnLst/>
          <a:rect l="0" t="0" r="0" b="0"/>
          <a:pathLst>
            <a:path>
              <a:moveTo>
                <a:pt x="0" y="0"/>
              </a:moveTo>
              <a:lnTo>
                <a:pt x="0" y="3766988"/>
              </a:lnTo>
              <a:lnTo>
                <a:pt x="119713" y="37669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5BBD06-176E-419F-A7BD-CAB34E18A3A1}">
      <dsp:nvSpPr>
        <dsp:cNvPr id="0" name=""/>
        <dsp:cNvSpPr/>
      </dsp:nvSpPr>
      <dsp:spPr>
        <a:xfrm>
          <a:off x="6642692" y="1532349"/>
          <a:ext cx="119713" cy="3200344"/>
        </a:xfrm>
        <a:custGeom>
          <a:avLst/>
          <a:gdLst/>
          <a:ahLst/>
          <a:cxnLst/>
          <a:rect l="0" t="0" r="0" b="0"/>
          <a:pathLst>
            <a:path>
              <a:moveTo>
                <a:pt x="0" y="0"/>
              </a:moveTo>
              <a:lnTo>
                <a:pt x="0" y="3200344"/>
              </a:lnTo>
              <a:lnTo>
                <a:pt x="119713" y="32003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FD38F4-13D4-4C46-BBFA-A4657CB158AC}">
      <dsp:nvSpPr>
        <dsp:cNvPr id="0" name=""/>
        <dsp:cNvSpPr/>
      </dsp:nvSpPr>
      <dsp:spPr>
        <a:xfrm>
          <a:off x="6642692" y="1532349"/>
          <a:ext cx="119713" cy="2633699"/>
        </a:xfrm>
        <a:custGeom>
          <a:avLst/>
          <a:gdLst/>
          <a:ahLst/>
          <a:cxnLst/>
          <a:rect l="0" t="0" r="0" b="0"/>
          <a:pathLst>
            <a:path>
              <a:moveTo>
                <a:pt x="0" y="0"/>
              </a:moveTo>
              <a:lnTo>
                <a:pt x="0" y="2633699"/>
              </a:lnTo>
              <a:lnTo>
                <a:pt x="119713" y="26336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4E8E10-7415-4C05-98C4-FCEF794AD22F}">
      <dsp:nvSpPr>
        <dsp:cNvPr id="0" name=""/>
        <dsp:cNvSpPr/>
      </dsp:nvSpPr>
      <dsp:spPr>
        <a:xfrm>
          <a:off x="6642692" y="1532349"/>
          <a:ext cx="119713" cy="2067055"/>
        </a:xfrm>
        <a:custGeom>
          <a:avLst/>
          <a:gdLst/>
          <a:ahLst/>
          <a:cxnLst/>
          <a:rect l="0" t="0" r="0" b="0"/>
          <a:pathLst>
            <a:path>
              <a:moveTo>
                <a:pt x="0" y="0"/>
              </a:moveTo>
              <a:lnTo>
                <a:pt x="0" y="2067055"/>
              </a:lnTo>
              <a:lnTo>
                <a:pt x="119713" y="20670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6E8DCC-CDFF-48FC-AE87-BA680E06C98E}">
      <dsp:nvSpPr>
        <dsp:cNvPr id="0" name=""/>
        <dsp:cNvSpPr/>
      </dsp:nvSpPr>
      <dsp:spPr>
        <a:xfrm>
          <a:off x="6642692" y="1532349"/>
          <a:ext cx="119713" cy="1500410"/>
        </a:xfrm>
        <a:custGeom>
          <a:avLst/>
          <a:gdLst/>
          <a:ahLst/>
          <a:cxnLst/>
          <a:rect l="0" t="0" r="0" b="0"/>
          <a:pathLst>
            <a:path>
              <a:moveTo>
                <a:pt x="0" y="0"/>
              </a:moveTo>
              <a:lnTo>
                <a:pt x="0" y="1500410"/>
              </a:lnTo>
              <a:lnTo>
                <a:pt x="119713" y="15004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1B3896-6001-4A18-B78A-CD22C2EB8BEA}">
      <dsp:nvSpPr>
        <dsp:cNvPr id="0" name=""/>
        <dsp:cNvSpPr/>
      </dsp:nvSpPr>
      <dsp:spPr>
        <a:xfrm>
          <a:off x="6642692" y="1532349"/>
          <a:ext cx="119713" cy="933766"/>
        </a:xfrm>
        <a:custGeom>
          <a:avLst/>
          <a:gdLst/>
          <a:ahLst/>
          <a:cxnLst/>
          <a:rect l="0" t="0" r="0" b="0"/>
          <a:pathLst>
            <a:path>
              <a:moveTo>
                <a:pt x="0" y="0"/>
              </a:moveTo>
              <a:lnTo>
                <a:pt x="0" y="933766"/>
              </a:lnTo>
              <a:lnTo>
                <a:pt x="119713" y="9337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700AF5-98ED-455E-A18E-3CEDAC98D7D0}">
      <dsp:nvSpPr>
        <dsp:cNvPr id="0" name=""/>
        <dsp:cNvSpPr/>
      </dsp:nvSpPr>
      <dsp:spPr>
        <a:xfrm>
          <a:off x="6642692" y="1532349"/>
          <a:ext cx="119713" cy="367121"/>
        </a:xfrm>
        <a:custGeom>
          <a:avLst/>
          <a:gdLst/>
          <a:ahLst/>
          <a:cxnLst/>
          <a:rect l="0" t="0" r="0" b="0"/>
          <a:pathLst>
            <a:path>
              <a:moveTo>
                <a:pt x="0" y="0"/>
              </a:moveTo>
              <a:lnTo>
                <a:pt x="0" y="367121"/>
              </a:lnTo>
              <a:lnTo>
                <a:pt x="119713" y="3671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CE3B0B-AAD3-4124-BA21-34653BD43D68}">
      <dsp:nvSpPr>
        <dsp:cNvPr id="0" name=""/>
        <dsp:cNvSpPr/>
      </dsp:nvSpPr>
      <dsp:spPr>
        <a:xfrm>
          <a:off x="5754816" y="399060"/>
          <a:ext cx="1207112" cy="734243"/>
        </a:xfrm>
        <a:custGeom>
          <a:avLst/>
          <a:gdLst/>
          <a:ahLst/>
          <a:cxnLst/>
          <a:rect l="0" t="0" r="0" b="0"/>
          <a:pathLst>
            <a:path>
              <a:moveTo>
                <a:pt x="0" y="0"/>
              </a:moveTo>
              <a:lnTo>
                <a:pt x="0" y="650444"/>
              </a:lnTo>
              <a:lnTo>
                <a:pt x="1207112" y="650444"/>
              </a:lnTo>
              <a:lnTo>
                <a:pt x="1207112" y="7342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2EFE23-49B6-4115-AE55-6DD836FDFFCC}">
      <dsp:nvSpPr>
        <dsp:cNvPr id="0" name=""/>
        <dsp:cNvSpPr/>
      </dsp:nvSpPr>
      <dsp:spPr>
        <a:xfrm>
          <a:off x="5677002" y="2098993"/>
          <a:ext cx="119713" cy="367121"/>
        </a:xfrm>
        <a:custGeom>
          <a:avLst/>
          <a:gdLst/>
          <a:ahLst/>
          <a:cxnLst/>
          <a:rect l="0" t="0" r="0" b="0"/>
          <a:pathLst>
            <a:path>
              <a:moveTo>
                <a:pt x="0" y="0"/>
              </a:moveTo>
              <a:lnTo>
                <a:pt x="0" y="367121"/>
              </a:lnTo>
              <a:lnTo>
                <a:pt x="119713" y="3671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FD5875-CCD5-4BAE-9F6B-523556323D1B}">
      <dsp:nvSpPr>
        <dsp:cNvPr id="0" name=""/>
        <dsp:cNvSpPr/>
      </dsp:nvSpPr>
      <dsp:spPr>
        <a:xfrm>
          <a:off x="5950518" y="1532349"/>
          <a:ext cx="91440" cy="167599"/>
        </a:xfrm>
        <a:custGeom>
          <a:avLst/>
          <a:gdLst/>
          <a:ahLst/>
          <a:cxnLst/>
          <a:rect l="0" t="0" r="0" b="0"/>
          <a:pathLst>
            <a:path>
              <a:moveTo>
                <a:pt x="45720" y="0"/>
              </a:moveTo>
              <a:lnTo>
                <a:pt x="45720" y="1675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F8CC7B-9F37-42A5-9134-9BF6C142F2F6}">
      <dsp:nvSpPr>
        <dsp:cNvPr id="0" name=""/>
        <dsp:cNvSpPr/>
      </dsp:nvSpPr>
      <dsp:spPr>
        <a:xfrm>
          <a:off x="5754816" y="399060"/>
          <a:ext cx="241422" cy="734243"/>
        </a:xfrm>
        <a:custGeom>
          <a:avLst/>
          <a:gdLst/>
          <a:ahLst/>
          <a:cxnLst/>
          <a:rect l="0" t="0" r="0" b="0"/>
          <a:pathLst>
            <a:path>
              <a:moveTo>
                <a:pt x="0" y="0"/>
              </a:moveTo>
              <a:lnTo>
                <a:pt x="0" y="650444"/>
              </a:lnTo>
              <a:lnTo>
                <a:pt x="241422" y="650444"/>
              </a:lnTo>
              <a:lnTo>
                <a:pt x="241422" y="7342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16DF57-AF4B-4657-BFEE-2D2FF4444C0E}">
      <dsp:nvSpPr>
        <dsp:cNvPr id="0" name=""/>
        <dsp:cNvSpPr/>
      </dsp:nvSpPr>
      <dsp:spPr>
        <a:xfrm>
          <a:off x="4511789" y="1532349"/>
          <a:ext cx="119713" cy="933766"/>
        </a:xfrm>
        <a:custGeom>
          <a:avLst/>
          <a:gdLst/>
          <a:ahLst/>
          <a:cxnLst/>
          <a:rect l="0" t="0" r="0" b="0"/>
          <a:pathLst>
            <a:path>
              <a:moveTo>
                <a:pt x="0" y="0"/>
              </a:moveTo>
              <a:lnTo>
                <a:pt x="0" y="933766"/>
              </a:lnTo>
              <a:lnTo>
                <a:pt x="119713" y="9337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372585-DC08-4A99-B1E3-71FCA5717F22}">
      <dsp:nvSpPr>
        <dsp:cNvPr id="0" name=""/>
        <dsp:cNvSpPr/>
      </dsp:nvSpPr>
      <dsp:spPr>
        <a:xfrm>
          <a:off x="4511789" y="1532349"/>
          <a:ext cx="119713" cy="367121"/>
        </a:xfrm>
        <a:custGeom>
          <a:avLst/>
          <a:gdLst/>
          <a:ahLst/>
          <a:cxnLst/>
          <a:rect l="0" t="0" r="0" b="0"/>
          <a:pathLst>
            <a:path>
              <a:moveTo>
                <a:pt x="0" y="0"/>
              </a:moveTo>
              <a:lnTo>
                <a:pt x="0" y="367121"/>
              </a:lnTo>
              <a:lnTo>
                <a:pt x="119713" y="3671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2BD013-DD23-4AC9-B33B-004D40A4D0C1}">
      <dsp:nvSpPr>
        <dsp:cNvPr id="0" name=""/>
        <dsp:cNvSpPr/>
      </dsp:nvSpPr>
      <dsp:spPr>
        <a:xfrm>
          <a:off x="4831026" y="399060"/>
          <a:ext cx="923790" cy="734243"/>
        </a:xfrm>
        <a:custGeom>
          <a:avLst/>
          <a:gdLst/>
          <a:ahLst/>
          <a:cxnLst/>
          <a:rect l="0" t="0" r="0" b="0"/>
          <a:pathLst>
            <a:path>
              <a:moveTo>
                <a:pt x="923790" y="0"/>
              </a:moveTo>
              <a:lnTo>
                <a:pt x="923790" y="650444"/>
              </a:lnTo>
              <a:lnTo>
                <a:pt x="0" y="650444"/>
              </a:lnTo>
              <a:lnTo>
                <a:pt x="0" y="7342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B97B4A-15BD-4D53-85BF-5C53833C7B7C}">
      <dsp:nvSpPr>
        <dsp:cNvPr id="0" name=""/>
        <dsp:cNvSpPr/>
      </dsp:nvSpPr>
      <dsp:spPr>
        <a:xfrm>
          <a:off x="3546099" y="1532349"/>
          <a:ext cx="119713" cy="2067055"/>
        </a:xfrm>
        <a:custGeom>
          <a:avLst/>
          <a:gdLst/>
          <a:ahLst/>
          <a:cxnLst/>
          <a:rect l="0" t="0" r="0" b="0"/>
          <a:pathLst>
            <a:path>
              <a:moveTo>
                <a:pt x="0" y="0"/>
              </a:moveTo>
              <a:lnTo>
                <a:pt x="0" y="2067055"/>
              </a:lnTo>
              <a:lnTo>
                <a:pt x="119713" y="20670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5FAFDB-651C-42E5-B93E-CE930674D107}">
      <dsp:nvSpPr>
        <dsp:cNvPr id="0" name=""/>
        <dsp:cNvSpPr/>
      </dsp:nvSpPr>
      <dsp:spPr>
        <a:xfrm>
          <a:off x="3546099" y="1532349"/>
          <a:ext cx="119713" cy="1500410"/>
        </a:xfrm>
        <a:custGeom>
          <a:avLst/>
          <a:gdLst/>
          <a:ahLst/>
          <a:cxnLst/>
          <a:rect l="0" t="0" r="0" b="0"/>
          <a:pathLst>
            <a:path>
              <a:moveTo>
                <a:pt x="0" y="0"/>
              </a:moveTo>
              <a:lnTo>
                <a:pt x="0" y="1500410"/>
              </a:lnTo>
              <a:lnTo>
                <a:pt x="119713" y="15004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4FC025-D927-4247-85C6-FD00150D6D3A}">
      <dsp:nvSpPr>
        <dsp:cNvPr id="0" name=""/>
        <dsp:cNvSpPr/>
      </dsp:nvSpPr>
      <dsp:spPr>
        <a:xfrm>
          <a:off x="3546099" y="1532349"/>
          <a:ext cx="119713" cy="933766"/>
        </a:xfrm>
        <a:custGeom>
          <a:avLst/>
          <a:gdLst/>
          <a:ahLst/>
          <a:cxnLst/>
          <a:rect l="0" t="0" r="0" b="0"/>
          <a:pathLst>
            <a:path>
              <a:moveTo>
                <a:pt x="0" y="0"/>
              </a:moveTo>
              <a:lnTo>
                <a:pt x="0" y="933766"/>
              </a:lnTo>
              <a:lnTo>
                <a:pt x="119713" y="9337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33E222-3985-4524-826A-591D1AA29B4C}">
      <dsp:nvSpPr>
        <dsp:cNvPr id="0" name=""/>
        <dsp:cNvSpPr/>
      </dsp:nvSpPr>
      <dsp:spPr>
        <a:xfrm>
          <a:off x="3546099" y="1532349"/>
          <a:ext cx="119713" cy="367121"/>
        </a:xfrm>
        <a:custGeom>
          <a:avLst/>
          <a:gdLst/>
          <a:ahLst/>
          <a:cxnLst/>
          <a:rect l="0" t="0" r="0" b="0"/>
          <a:pathLst>
            <a:path>
              <a:moveTo>
                <a:pt x="0" y="0"/>
              </a:moveTo>
              <a:lnTo>
                <a:pt x="0" y="367121"/>
              </a:lnTo>
              <a:lnTo>
                <a:pt x="119713" y="3671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1DE2C2-3F11-42F7-B373-8F0130CCF4B6}">
      <dsp:nvSpPr>
        <dsp:cNvPr id="0" name=""/>
        <dsp:cNvSpPr/>
      </dsp:nvSpPr>
      <dsp:spPr>
        <a:xfrm>
          <a:off x="3865336" y="399060"/>
          <a:ext cx="1889480" cy="734243"/>
        </a:xfrm>
        <a:custGeom>
          <a:avLst/>
          <a:gdLst/>
          <a:ahLst/>
          <a:cxnLst/>
          <a:rect l="0" t="0" r="0" b="0"/>
          <a:pathLst>
            <a:path>
              <a:moveTo>
                <a:pt x="1889480" y="0"/>
              </a:moveTo>
              <a:lnTo>
                <a:pt x="1889480" y="650444"/>
              </a:lnTo>
              <a:lnTo>
                <a:pt x="0" y="650444"/>
              </a:lnTo>
              <a:lnTo>
                <a:pt x="0" y="7342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995C63-00AE-4BC9-985B-7F9AF4D23DD9}">
      <dsp:nvSpPr>
        <dsp:cNvPr id="0" name=""/>
        <dsp:cNvSpPr/>
      </dsp:nvSpPr>
      <dsp:spPr>
        <a:xfrm>
          <a:off x="2580409" y="1532349"/>
          <a:ext cx="119713" cy="1500410"/>
        </a:xfrm>
        <a:custGeom>
          <a:avLst/>
          <a:gdLst/>
          <a:ahLst/>
          <a:cxnLst/>
          <a:rect l="0" t="0" r="0" b="0"/>
          <a:pathLst>
            <a:path>
              <a:moveTo>
                <a:pt x="0" y="0"/>
              </a:moveTo>
              <a:lnTo>
                <a:pt x="0" y="1500410"/>
              </a:lnTo>
              <a:lnTo>
                <a:pt x="119713" y="15004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00F6AB-F7E4-41C3-BC91-AB871D79B468}">
      <dsp:nvSpPr>
        <dsp:cNvPr id="0" name=""/>
        <dsp:cNvSpPr/>
      </dsp:nvSpPr>
      <dsp:spPr>
        <a:xfrm>
          <a:off x="2580409" y="1532349"/>
          <a:ext cx="119713" cy="933766"/>
        </a:xfrm>
        <a:custGeom>
          <a:avLst/>
          <a:gdLst/>
          <a:ahLst/>
          <a:cxnLst/>
          <a:rect l="0" t="0" r="0" b="0"/>
          <a:pathLst>
            <a:path>
              <a:moveTo>
                <a:pt x="0" y="0"/>
              </a:moveTo>
              <a:lnTo>
                <a:pt x="0" y="933766"/>
              </a:lnTo>
              <a:lnTo>
                <a:pt x="119713" y="9337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9EC9D1-ADA8-422B-94EE-B5B5FD73F4ED}">
      <dsp:nvSpPr>
        <dsp:cNvPr id="0" name=""/>
        <dsp:cNvSpPr/>
      </dsp:nvSpPr>
      <dsp:spPr>
        <a:xfrm>
          <a:off x="2580409" y="1532349"/>
          <a:ext cx="119713" cy="367121"/>
        </a:xfrm>
        <a:custGeom>
          <a:avLst/>
          <a:gdLst/>
          <a:ahLst/>
          <a:cxnLst/>
          <a:rect l="0" t="0" r="0" b="0"/>
          <a:pathLst>
            <a:path>
              <a:moveTo>
                <a:pt x="0" y="0"/>
              </a:moveTo>
              <a:lnTo>
                <a:pt x="0" y="367121"/>
              </a:lnTo>
              <a:lnTo>
                <a:pt x="119713" y="3671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027499-D326-4190-9520-540162D65BD2}">
      <dsp:nvSpPr>
        <dsp:cNvPr id="0" name=""/>
        <dsp:cNvSpPr/>
      </dsp:nvSpPr>
      <dsp:spPr>
        <a:xfrm>
          <a:off x="2899646" y="399060"/>
          <a:ext cx="2855169" cy="734243"/>
        </a:xfrm>
        <a:custGeom>
          <a:avLst/>
          <a:gdLst/>
          <a:ahLst/>
          <a:cxnLst/>
          <a:rect l="0" t="0" r="0" b="0"/>
          <a:pathLst>
            <a:path>
              <a:moveTo>
                <a:pt x="2855169" y="0"/>
              </a:moveTo>
              <a:lnTo>
                <a:pt x="2855169" y="650444"/>
              </a:lnTo>
              <a:lnTo>
                <a:pt x="0" y="650444"/>
              </a:lnTo>
              <a:lnTo>
                <a:pt x="0" y="7342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EDB173-AE7A-4EFA-9027-B9F2C76ED2E6}">
      <dsp:nvSpPr>
        <dsp:cNvPr id="0" name=""/>
        <dsp:cNvSpPr/>
      </dsp:nvSpPr>
      <dsp:spPr>
        <a:xfrm>
          <a:off x="5355770" y="14"/>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CIO</a:t>
          </a:r>
        </a:p>
      </dsp:txBody>
      <dsp:txXfrm>
        <a:off x="5355770" y="14"/>
        <a:ext cx="798090" cy="399045"/>
      </dsp:txXfrm>
    </dsp:sp>
    <dsp:sp modelId="{8954C063-C475-4F81-8C00-CE49968C61F5}">
      <dsp:nvSpPr>
        <dsp:cNvPr id="0" name=""/>
        <dsp:cNvSpPr/>
      </dsp:nvSpPr>
      <dsp:spPr>
        <a:xfrm>
          <a:off x="2500600" y="1133303"/>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Head of Governance Risk &amp; Compliance</a:t>
          </a:r>
        </a:p>
      </dsp:txBody>
      <dsp:txXfrm>
        <a:off x="2500600" y="1133303"/>
        <a:ext cx="798090" cy="399045"/>
      </dsp:txXfrm>
    </dsp:sp>
    <dsp:sp modelId="{403D8908-AABE-4137-B7EB-732F9499E669}">
      <dsp:nvSpPr>
        <dsp:cNvPr id="0" name=""/>
        <dsp:cNvSpPr/>
      </dsp:nvSpPr>
      <dsp:spPr>
        <a:xfrm>
          <a:off x="2700123" y="1699948"/>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GRC Analyst</a:t>
          </a:r>
        </a:p>
      </dsp:txBody>
      <dsp:txXfrm>
        <a:off x="2700123" y="1699948"/>
        <a:ext cx="798090" cy="399045"/>
      </dsp:txXfrm>
    </dsp:sp>
    <dsp:sp modelId="{9D59BD80-3F35-4CCE-8583-78B6AA986BAB}">
      <dsp:nvSpPr>
        <dsp:cNvPr id="0" name=""/>
        <dsp:cNvSpPr/>
      </dsp:nvSpPr>
      <dsp:spPr>
        <a:xfrm>
          <a:off x="2700123" y="2266592"/>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Compliance Analyst</a:t>
          </a:r>
        </a:p>
      </dsp:txBody>
      <dsp:txXfrm>
        <a:off x="2700123" y="2266592"/>
        <a:ext cx="798090" cy="399045"/>
      </dsp:txXfrm>
    </dsp:sp>
    <dsp:sp modelId="{2718644C-F9CC-4871-9D13-758DC7D48C95}">
      <dsp:nvSpPr>
        <dsp:cNvPr id="0" name=""/>
        <dsp:cNvSpPr/>
      </dsp:nvSpPr>
      <dsp:spPr>
        <a:xfrm>
          <a:off x="2700123" y="2833237"/>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Risk  Analyst</a:t>
          </a:r>
        </a:p>
      </dsp:txBody>
      <dsp:txXfrm>
        <a:off x="2700123" y="2833237"/>
        <a:ext cx="798090" cy="399045"/>
      </dsp:txXfrm>
    </dsp:sp>
    <dsp:sp modelId="{9EE62850-3BA6-4555-9052-6FEA956FF66B}">
      <dsp:nvSpPr>
        <dsp:cNvPr id="0" name=""/>
        <dsp:cNvSpPr/>
      </dsp:nvSpPr>
      <dsp:spPr>
        <a:xfrm>
          <a:off x="3466290" y="1133303"/>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Deputy CIO/Chief of Staff </a:t>
          </a:r>
        </a:p>
      </dsp:txBody>
      <dsp:txXfrm>
        <a:off x="3466290" y="1133303"/>
        <a:ext cx="798090" cy="399045"/>
      </dsp:txXfrm>
    </dsp:sp>
    <dsp:sp modelId="{A247C667-01EB-45A0-B2D3-191F8B5FF28A}">
      <dsp:nvSpPr>
        <dsp:cNvPr id="0" name=""/>
        <dsp:cNvSpPr/>
      </dsp:nvSpPr>
      <dsp:spPr>
        <a:xfrm>
          <a:off x="3665813" y="1699948"/>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Resource Manager</a:t>
          </a:r>
        </a:p>
      </dsp:txBody>
      <dsp:txXfrm>
        <a:off x="3665813" y="1699948"/>
        <a:ext cx="798090" cy="399045"/>
      </dsp:txXfrm>
    </dsp:sp>
    <dsp:sp modelId="{C120E1CA-D24A-4440-946C-82E0668E901C}">
      <dsp:nvSpPr>
        <dsp:cNvPr id="0" name=""/>
        <dsp:cNvSpPr/>
      </dsp:nvSpPr>
      <dsp:spPr>
        <a:xfrm>
          <a:off x="3665813" y="2266592"/>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Financial Analyst</a:t>
          </a:r>
        </a:p>
      </dsp:txBody>
      <dsp:txXfrm>
        <a:off x="3665813" y="2266592"/>
        <a:ext cx="798090" cy="399045"/>
      </dsp:txXfrm>
    </dsp:sp>
    <dsp:sp modelId="{C0B0EDAC-7244-4CD8-BF4A-A8526DDC75C6}">
      <dsp:nvSpPr>
        <dsp:cNvPr id="0" name=""/>
        <dsp:cNvSpPr/>
      </dsp:nvSpPr>
      <dsp:spPr>
        <a:xfrm>
          <a:off x="3665813" y="2833237"/>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IT Communications Officer </a:t>
          </a:r>
        </a:p>
      </dsp:txBody>
      <dsp:txXfrm>
        <a:off x="3665813" y="2833237"/>
        <a:ext cx="798090" cy="399045"/>
      </dsp:txXfrm>
    </dsp:sp>
    <dsp:sp modelId="{8109FA6C-E511-499D-A9A2-DD4C6D1187A4}">
      <dsp:nvSpPr>
        <dsp:cNvPr id="0" name=""/>
        <dsp:cNvSpPr/>
      </dsp:nvSpPr>
      <dsp:spPr>
        <a:xfrm>
          <a:off x="3665813" y="3399881"/>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Vendor Manager</a:t>
          </a:r>
        </a:p>
      </dsp:txBody>
      <dsp:txXfrm>
        <a:off x="3665813" y="3399881"/>
        <a:ext cx="798090" cy="399045"/>
      </dsp:txXfrm>
    </dsp:sp>
    <dsp:sp modelId="{CCFDDCC6-69AF-4A94-8ACE-1F2D3329ED3B}">
      <dsp:nvSpPr>
        <dsp:cNvPr id="0" name=""/>
        <dsp:cNvSpPr/>
      </dsp:nvSpPr>
      <dsp:spPr>
        <a:xfrm>
          <a:off x="4431980" y="1133303"/>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Chief Enterprise Architect</a:t>
          </a:r>
        </a:p>
      </dsp:txBody>
      <dsp:txXfrm>
        <a:off x="4431980" y="1133303"/>
        <a:ext cx="798090" cy="399045"/>
      </dsp:txXfrm>
    </dsp:sp>
    <dsp:sp modelId="{8818B79F-3735-4C5E-BDE9-0EA023C10CFD}">
      <dsp:nvSpPr>
        <dsp:cNvPr id="0" name=""/>
        <dsp:cNvSpPr/>
      </dsp:nvSpPr>
      <dsp:spPr>
        <a:xfrm>
          <a:off x="4631503" y="1699948"/>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Enterprise Architect</a:t>
          </a:r>
        </a:p>
      </dsp:txBody>
      <dsp:txXfrm>
        <a:off x="4631503" y="1699948"/>
        <a:ext cx="798090" cy="399045"/>
      </dsp:txXfrm>
    </dsp:sp>
    <dsp:sp modelId="{6018B5F8-8258-40EE-91DA-E35150375884}">
      <dsp:nvSpPr>
        <dsp:cNvPr id="0" name=""/>
        <dsp:cNvSpPr/>
      </dsp:nvSpPr>
      <dsp:spPr>
        <a:xfrm>
          <a:off x="4631503" y="2266592"/>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Data Architect</a:t>
          </a:r>
        </a:p>
      </dsp:txBody>
      <dsp:txXfrm>
        <a:off x="4631503" y="2266592"/>
        <a:ext cx="798090" cy="399045"/>
      </dsp:txXfrm>
    </dsp:sp>
    <dsp:sp modelId="{C2446B2D-AF96-44EC-8366-E56D41CB1CE7}">
      <dsp:nvSpPr>
        <dsp:cNvPr id="0" name=""/>
        <dsp:cNvSpPr/>
      </dsp:nvSpPr>
      <dsp:spPr>
        <a:xfrm>
          <a:off x="5597193" y="1133303"/>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Chief Information Security Officer</a:t>
          </a:r>
        </a:p>
      </dsp:txBody>
      <dsp:txXfrm>
        <a:off x="5597193" y="1133303"/>
        <a:ext cx="798090" cy="399045"/>
      </dsp:txXfrm>
    </dsp:sp>
    <dsp:sp modelId="{09B4D86B-9126-40F4-A100-CC2876DDE6DC}">
      <dsp:nvSpPr>
        <dsp:cNvPr id="0" name=""/>
        <dsp:cNvSpPr/>
      </dsp:nvSpPr>
      <dsp:spPr>
        <a:xfrm>
          <a:off x="5597193" y="1699948"/>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Security Architect</a:t>
          </a:r>
        </a:p>
      </dsp:txBody>
      <dsp:txXfrm>
        <a:off x="5597193" y="1699948"/>
        <a:ext cx="798090" cy="399045"/>
      </dsp:txXfrm>
    </dsp:sp>
    <dsp:sp modelId="{AD98E53C-3CEE-467E-98A6-C5EA98E53138}">
      <dsp:nvSpPr>
        <dsp:cNvPr id="0" name=""/>
        <dsp:cNvSpPr/>
      </dsp:nvSpPr>
      <dsp:spPr>
        <a:xfrm>
          <a:off x="5796715" y="2266592"/>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Security Analyst</a:t>
          </a:r>
        </a:p>
      </dsp:txBody>
      <dsp:txXfrm>
        <a:off x="5796715" y="2266592"/>
        <a:ext cx="798090" cy="399045"/>
      </dsp:txXfrm>
    </dsp:sp>
    <dsp:sp modelId="{7A504F33-1EC0-4134-AFAA-066497255F12}">
      <dsp:nvSpPr>
        <dsp:cNvPr id="0" name=""/>
        <dsp:cNvSpPr/>
      </dsp:nvSpPr>
      <dsp:spPr>
        <a:xfrm>
          <a:off x="6562883" y="1133303"/>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Head of Solution Development &amp; Integration </a:t>
          </a:r>
        </a:p>
      </dsp:txBody>
      <dsp:txXfrm>
        <a:off x="6562883" y="1133303"/>
        <a:ext cx="798090" cy="399045"/>
      </dsp:txXfrm>
    </dsp:sp>
    <dsp:sp modelId="{24794526-C8EF-4F31-BD7F-5D2A6113450F}">
      <dsp:nvSpPr>
        <dsp:cNvPr id="0" name=""/>
        <dsp:cNvSpPr/>
      </dsp:nvSpPr>
      <dsp:spPr>
        <a:xfrm>
          <a:off x="6762405" y="1699948"/>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Project Manager</a:t>
          </a:r>
        </a:p>
      </dsp:txBody>
      <dsp:txXfrm>
        <a:off x="6762405" y="1699948"/>
        <a:ext cx="798090" cy="399045"/>
      </dsp:txXfrm>
    </dsp:sp>
    <dsp:sp modelId="{4A8AC3A8-D3F1-424F-9285-4F7355DFAD3F}">
      <dsp:nvSpPr>
        <dsp:cNvPr id="0" name=""/>
        <dsp:cNvSpPr/>
      </dsp:nvSpPr>
      <dsp:spPr>
        <a:xfrm>
          <a:off x="6762405" y="2266592"/>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Business Analyst</a:t>
          </a:r>
        </a:p>
      </dsp:txBody>
      <dsp:txXfrm>
        <a:off x="6762405" y="2266592"/>
        <a:ext cx="798090" cy="399045"/>
      </dsp:txXfrm>
    </dsp:sp>
    <dsp:sp modelId="{B3A28357-40F0-4D40-8E85-5CA5A0F08358}">
      <dsp:nvSpPr>
        <dsp:cNvPr id="0" name=""/>
        <dsp:cNvSpPr/>
      </dsp:nvSpPr>
      <dsp:spPr>
        <a:xfrm>
          <a:off x="6762405" y="2833237"/>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Quality Assurance Analyst</a:t>
          </a:r>
        </a:p>
      </dsp:txBody>
      <dsp:txXfrm>
        <a:off x="6762405" y="2833237"/>
        <a:ext cx="798090" cy="399045"/>
      </dsp:txXfrm>
    </dsp:sp>
    <dsp:sp modelId="{379528FF-59E7-4D73-A339-3CC3123F1F36}">
      <dsp:nvSpPr>
        <dsp:cNvPr id="0" name=""/>
        <dsp:cNvSpPr/>
      </dsp:nvSpPr>
      <dsp:spPr>
        <a:xfrm>
          <a:off x="6762405" y="3399881"/>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Solution Architect</a:t>
          </a:r>
        </a:p>
      </dsp:txBody>
      <dsp:txXfrm>
        <a:off x="6762405" y="3399881"/>
        <a:ext cx="798090" cy="399045"/>
      </dsp:txXfrm>
    </dsp:sp>
    <dsp:sp modelId="{62607633-B79C-436C-B786-6B8B56E2C361}">
      <dsp:nvSpPr>
        <dsp:cNvPr id="0" name=""/>
        <dsp:cNvSpPr/>
      </dsp:nvSpPr>
      <dsp:spPr>
        <a:xfrm>
          <a:off x="6762405" y="3966526"/>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Solution Engineer</a:t>
          </a:r>
        </a:p>
      </dsp:txBody>
      <dsp:txXfrm>
        <a:off x="6762405" y="3966526"/>
        <a:ext cx="798090" cy="399045"/>
      </dsp:txXfrm>
    </dsp:sp>
    <dsp:sp modelId="{BC573C17-7730-4641-9F37-3CD0CE3E60F2}">
      <dsp:nvSpPr>
        <dsp:cNvPr id="0" name=""/>
        <dsp:cNvSpPr/>
      </dsp:nvSpPr>
      <dsp:spPr>
        <a:xfrm>
          <a:off x="6762405" y="4533170"/>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Solution Developer</a:t>
          </a:r>
        </a:p>
      </dsp:txBody>
      <dsp:txXfrm>
        <a:off x="6762405" y="4533170"/>
        <a:ext cx="798090" cy="399045"/>
      </dsp:txXfrm>
    </dsp:sp>
    <dsp:sp modelId="{18BF352A-96A2-4E7F-B267-DD9BE01AE38E}">
      <dsp:nvSpPr>
        <dsp:cNvPr id="0" name=""/>
        <dsp:cNvSpPr/>
      </dsp:nvSpPr>
      <dsp:spPr>
        <a:xfrm>
          <a:off x="6762405" y="5099815"/>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UX Designer</a:t>
          </a:r>
        </a:p>
      </dsp:txBody>
      <dsp:txXfrm>
        <a:off x="6762405" y="5099815"/>
        <a:ext cx="798090" cy="399045"/>
      </dsp:txXfrm>
    </dsp:sp>
    <dsp:sp modelId="{9736126F-7D07-4BC4-9187-4596CFAF6F9A}">
      <dsp:nvSpPr>
        <dsp:cNvPr id="0" name=""/>
        <dsp:cNvSpPr/>
      </dsp:nvSpPr>
      <dsp:spPr>
        <a:xfrm>
          <a:off x="6762405" y="5666459"/>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Release Manager</a:t>
          </a:r>
        </a:p>
      </dsp:txBody>
      <dsp:txXfrm>
        <a:off x="6762405" y="5666459"/>
        <a:ext cx="798090" cy="399045"/>
      </dsp:txXfrm>
    </dsp:sp>
    <dsp:sp modelId="{99DD43E1-3133-4BF5-8D6C-30FEF73619A5}">
      <dsp:nvSpPr>
        <dsp:cNvPr id="0" name=""/>
        <dsp:cNvSpPr/>
      </dsp:nvSpPr>
      <dsp:spPr>
        <a:xfrm>
          <a:off x="8210940" y="1133303"/>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Head of Services &amp; Operations </a:t>
          </a:r>
        </a:p>
      </dsp:txBody>
      <dsp:txXfrm>
        <a:off x="8210940" y="1133303"/>
        <a:ext cx="798090" cy="399045"/>
      </dsp:txXfrm>
    </dsp:sp>
    <dsp:sp modelId="{82E4B237-8633-4AAF-8581-685265B9F946}">
      <dsp:nvSpPr>
        <dsp:cNvPr id="0" name=""/>
        <dsp:cNvSpPr/>
      </dsp:nvSpPr>
      <dsp:spPr>
        <a:xfrm>
          <a:off x="7728095" y="1699948"/>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Service Desk Manager</a:t>
          </a:r>
        </a:p>
      </dsp:txBody>
      <dsp:txXfrm>
        <a:off x="7728095" y="1699948"/>
        <a:ext cx="798090" cy="399045"/>
      </dsp:txXfrm>
    </dsp:sp>
    <dsp:sp modelId="{A438814A-4A4A-4A5A-B639-7B48E5A54FFC}">
      <dsp:nvSpPr>
        <dsp:cNvPr id="0" name=""/>
        <dsp:cNvSpPr/>
      </dsp:nvSpPr>
      <dsp:spPr>
        <a:xfrm>
          <a:off x="7728095" y="2266592"/>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Help Desk Supervisor</a:t>
          </a:r>
        </a:p>
      </dsp:txBody>
      <dsp:txXfrm>
        <a:off x="7728095" y="2266592"/>
        <a:ext cx="798090" cy="399045"/>
      </dsp:txXfrm>
    </dsp:sp>
    <dsp:sp modelId="{294CB8C4-D750-46E9-A77E-3C64BCD7B469}">
      <dsp:nvSpPr>
        <dsp:cNvPr id="0" name=""/>
        <dsp:cNvSpPr/>
      </dsp:nvSpPr>
      <dsp:spPr>
        <a:xfrm>
          <a:off x="7927618" y="2833237"/>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Help Desk Analyst</a:t>
          </a:r>
        </a:p>
      </dsp:txBody>
      <dsp:txXfrm>
        <a:off x="7927618" y="2833237"/>
        <a:ext cx="798090" cy="399045"/>
      </dsp:txXfrm>
    </dsp:sp>
    <dsp:sp modelId="{B92E1E48-898C-42C9-910D-75CD1EA9B244}">
      <dsp:nvSpPr>
        <dsp:cNvPr id="0" name=""/>
        <dsp:cNvSpPr/>
      </dsp:nvSpPr>
      <dsp:spPr>
        <a:xfrm>
          <a:off x="8693785" y="1699948"/>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Infrastructure &amp; Operations Manager</a:t>
          </a:r>
        </a:p>
      </dsp:txBody>
      <dsp:txXfrm>
        <a:off x="8693785" y="1699948"/>
        <a:ext cx="798090" cy="399045"/>
      </dsp:txXfrm>
    </dsp:sp>
    <dsp:sp modelId="{ACA598C3-C9B0-44D7-886A-FBF142CF5ABE}">
      <dsp:nvSpPr>
        <dsp:cNvPr id="0" name=""/>
        <dsp:cNvSpPr/>
      </dsp:nvSpPr>
      <dsp:spPr>
        <a:xfrm>
          <a:off x="8893308" y="2266592"/>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Network Engineer</a:t>
          </a:r>
        </a:p>
      </dsp:txBody>
      <dsp:txXfrm>
        <a:off x="8893308" y="2266592"/>
        <a:ext cx="798090" cy="399045"/>
      </dsp:txXfrm>
    </dsp:sp>
    <dsp:sp modelId="{B98E181C-4DC5-41DD-9D3D-7627A0444EE0}">
      <dsp:nvSpPr>
        <dsp:cNvPr id="0" name=""/>
        <dsp:cNvSpPr/>
      </dsp:nvSpPr>
      <dsp:spPr>
        <a:xfrm>
          <a:off x="8893308" y="2833237"/>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Change Manager</a:t>
          </a:r>
        </a:p>
      </dsp:txBody>
      <dsp:txXfrm>
        <a:off x="8893308" y="2833237"/>
        <a:ext cx="798090" cy="399045"/>
      </dsp:txXfrm>
    </dsp:sp>
    <dsp:sp modelId="{FF50AD62-AF37-4C88-B319-C91DA812D382}">
      <dsp:nvSpPr>
        <dsp:cNvPr id="0" name=""/>
        <dsp:cNvSpPr/>
      </dsp:nvSpPr>
      <dsp:spPr>
        <a:xfrm>
          <a:off x="8893308" y="3399881"/>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Infrastructure Engineer</a:t>
          </a:r>
        </a:p>
      </dsp:txBody>
      <dsp:txXfrm>
        <a:off x="8893308" y="3399881"/>
        <a:ext cx="798090" cy="399045"/>
      </dsp:txXfrm>
    </dsp:sp>
    <dsp:sp modelId="{5A6F5509-4C24-43AC-8F66-701A2BDFA54C}">
      <dsp:nvSpPr>
        <dsp:cNvPr id="0" name=""/>
        <dsp:cNvSpPr/>
      </dsp:nvSpPr>
      <dsp:spPr>
        <a:xfrm>
          <a:off x="8893308" y="3966526"/>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Cloud Engineer</a:t>
          </a:r>
        </a:p>
      </dsp:txBody>
      <dsp:txXfrm>
        <a:off x="8893308" y="3966526"/>
        <a:ext cx="798090" cy="399045"/>
      </dsp:txXfrm>
    </dsp:sp>
    <dsp:sp modelId="{61F61C01-B6AD-4B29-969A-6A59D6B6A11B}">
      <dsp:nvSpPr>
        <dsp:cNvPr id="0" name=""/>
        <dsp:cNvSpPr/>
      </dsp:nvSpPr>
      <dsp:spPr>
        <a:xfrm>
          <a:off x="4872925" y="566659"/>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Admin Assistant</a:t>
          </a:r>
        </a:p>
      </dsp:txBody>
      <dsp:txXfrm>
        <a:off x="4872925" y="566659"/>
        <a:ext cx="798090" cy="3990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467F1-D51F-48F7-98B7-C8EABBD5F604}">
      <dsp:nvSpPr>
        <dsp:cNvPr id="0" name=""/>
        <dsp:cNvSpPr/>
      </dsp:nvSpPr>
      <dsp:spPr>
        <a:xfrm>
          <a:off x="5893612" y="1149938"/>
          <a:ext cx="92394" cy="404775"/>
        </a:xfrm>
        <a:custGeom>
          <a:avLst/>
          <a:gdLst/>
          <a:ahLst/>
          <a:cxnLst/>
          <a:rect l="0" t="0" r="0" b="0"/>
          <a:pathLst>
            <a:path>
              <a:moveTo>
                <a:pt x="92394" y="0"/>
              </a:moveTo>
              <a:lnTo>
                <a:pt x="92394" y="404775"/>
              </a:lnTo>
              <a:lnTo>
                <a:pt x="0" y="4047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8AC24F-892C-40CF-A8EB-ECCC1FCB0268}">
      <dsp:nvSpPr>
        <dsp:cNvPr id="0" name=""/>
        <dsp:cNvSpPr/>
      </dsp:nvSpPr>
      <dsp:spPr>
        <a:xfrm>
          <a:off x="11177689" y="3648986"/>
          <a:ext cx="131991" cy="404775"/>
        </a:xfrm>
        <a:custGeom>
          <a:avLst/>
          <a:gdLst/>
          <a:ahLst/>
          <a:cxnLst/>
          <a:rect l="0" t="0" r="0" b="0"/>
          <a:pathLst>
            <a:path>
              <a:moveTo>
                <a:pt x="0" y="0"/>
              </a:moveTo>
              <a:lnTo>
                <a:pt x="0" y="404775"/>
              </a:lnTo>
              <a:lnTo>
                <a:pt x="131991" y="40477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7C999D-9C04-4BF2-A46F-212FFBAC8121}">
      <dsp:nvSpPr>
        <dsp:cNvPr id="0" name=""/>
        <dsp:cNvSpPr/>
      </dsp:nvSpPr>
      <dsp:spPr>
        <a:xfrm>
          <a:off x="11483948" y="3024224"/>
          <a:ext cx="91440" cy="184788"/>
        </a:xfrm>
        <a:custGeom>
          <a:avLst/>
          <a:gdLst/>
          <a:ahLst/>
          <a:cxnLst/>
          <a:rect l="0" t="0" r="0" b="0"/>
          <a:pathLst>
            <a:path>
              <a:moveTo>
                <a:pt x="45720" y="0"/>
              </a:moveTo>
              <a:lnTo>
                <a:pt x="45720" y="1847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18F17D-C3C9-4C48-82AD-C0218A7B813D}">
      <dsp:nvSpPr>
        <dsp:cNvPr id="0" name=""/>
        <dsp:cNvSpPr/>
      </dsp:nvSpPr>
      <dsp:spPr>
        <a:xfrm>
          <a:off x="11483948" y="2399462"/>
          <a:ext cx="91440" cy="184788"/>
        </a:xfrm>
        <a:custGeom>
          <a:avLst/>
          <a:gdLst/>
          <a:ahLst/>
          <a:cxnLst/>
          <a:rect l="0" t="0" r="0" b="0"/>
          <a:pathLst>
            <a:path>
              <a:moveTo>
                <a:pt x="45720" y="0"/>
              </a:moveTo>
              <a:lnTo>
                <a:pt x="45720" y="1847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9E6A6C-3CE3-48FB-AAE1-04F5C2041BC7}">
      <dsp:nvSpPr>
        <dsp:cNvPr id="0" name=""/>
        <dsp:cNvSpPr/>
      </dsp:nvSpPr>
      <dsp:spPr>
        <a:xfrm>
          <a:off x="5986006" y="1149938"/>
          <a:ext cx="5543661" cy="809550"/>
        </a:xfrm>
        <a:custGeom>
          <a:avLst/>
          <a:gdLst/>
          <a:ahLst/>
          <a:cxnLst/>
          <a:rect l="0" t="0" r="0" b="0"/>
          <a:pathLst>
            <a:path>
              <a:moveTo>
                <a:pt x="0" y="0"/>
              </a:moveTo>
              <a:lnTo>
                <a:pt x="0" y="717156"/>
              </a:lnTo>
              <a:lnTo>
                <a:pt x="5543661" y="717156"/>
              </a:lnTo>
              <a:lnTo>
                <a:pt x="5543661" y="8095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4EF6AD-EFCF-4F1F-99F3-CA95B02A1D9C}">
      <dsp:nvSpPr>
        <dsp:cNvPr id="0" name=""/>
        <dsp:cNvSpPr/>
      </dsp:nvSpPr>
      <dsp:spPr>
        <a:xfrm>
          <a:off x="8335463" y="2399462"/>
          <a:ext cx="2129470" cy="184788"/>
        </a:xfrm>
        <a:custGeom>
          <a:avLst/>
          <a:gdLst/>
          <a:ahLst/>
          <a:cxnLst/>
          <a:rect l="0" t="0" r="0" b="0"/>
          <a:pathLst>
            <a:path>
              <a:moveTo>
                <a:pt x="0" y="0"/>
              </a:moveTo>
              <a:lnTo>
                <a:pt x="0" y="92394"/>
              </a:lnTo>
              <a:lnTo>
                <a:pt x="2129470" y="92394"/>
              </a:lnTo>
              <a:lnTo>
                <a:pt x="2129470" y="1847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2DC3DD-29C3-4173-8466-0128942C45F6}">
      <dsp:nvSpPr>
        <dsp:cNvPr id="0" name=""/>
        <dsp:cNvSpPr/>
      </dsp:nvSpPr>
      <dsp:spPr>
        <a:xfrm>
          <a:off x="9048219" y="3024224"/>
          <a:ext cx="131991" cy="404775"/>
        </a:xfrm>
        <a:custGeom>
          <a:avLst/>
          <a:gdLst/>
          <a:ahLst/>
          <a:cxnLst/>
          <a:rect l="0" t="0" r="0" b="0"/>
          <a:pathLst>
            <a:path>
              <a:moveTo>
                <a:pt x="0" y="0"/>
              </a:moveTo>
              <a:lnTo>
                <a:pt x="0" y="404775"/>
              </a:lnTo>
              <a:lnTo>
                <a:pt x="131991" y="40477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A225A2-C2E5-4848-80F9-2F9053469248}">
      <dsp:nvSpPr>
        <dsp:cNvPr id="0" name=""/>
        <dsp:cNvSpPr/>
      </dsp:nvSpPr>
      <dsp:spPr>
        <a:xfrm>
          <a:off x="8335463" y="2399462"/>
          <a:ext cx="1064735" cy="184788"/>
        </a:xfrm>
        <a:custGeom>
          <a:avLst/>
          <a:gdLst/>
          <a:ahLst/>
          <a:cxnLst/>
          <a:rect l="0" t="0" r="0" b="0"/>
          <a:pathLst>
            <a:path>
              <a:moveTo>
                <a:pt x="0" y="0"/>
              </a:moveTo>
              <a:lnTo>
                <a:pt x="0" y="92394"/>
              </a:lnTo>
              <a:lnTo>
                <a:pt x="1064735" y="92394"/>
              </a:lnTo>
              <a:lnTo>
                <a:pt x="1064735" y="1847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2B880E-B32C-4AB1-AFF7-9D205C0BCFCE}">
      <dsp:nvSpPr>
        <dsp:cNvPr id="0" name=""/>
        <dsp:cNvSpPr/>
      </dsp:nvSpPr>
      <dsp:spPr>
        <a:xfrm>
          <a:off x="7983484" y="3024224"/>
          <a:ext cx="131991" cy="2279060"/>
        </a:xfrm>
        <a:custGeom>
          <a:avLst/>
          <a:gdLst/>
          <a:ahLst/>
          <a:cxnLst/>
          <a:rect l="0" t="0" r="0" b="0"/>
          <a:pathLst>
            <a:path>
              <a:moveTo>
                <a:pt x="0" y="0"/>
              </a:moveTo>
              <a:lnTo>
                <a:pt x="0" y="2279060"/>
              </a:lnTo>
              <a:lnTo>
                <a:pt x="131991" y="22790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0635DE-CD33-475E-80F3-D5F85E68760B}">
      <dsp:nvSpPr>
        <dsp:cNvPr id="0" name=""/>
        <dsp:cNvSpPr/>
      </dsp:nvSpPr>
      <dsp:spPr>
        <a:xfrm>
          <a:off x="7983484" y="3024224"/>
          <a:ext cx="131991" cy="1654299"/>
        </a:xfrm>
        <a:custGeom>
          <a:avLst/>
          <a:gdLst/>
          <a:ahLst/>
          <a:cxnLst/>
          <a:rect l="0" t="0" r="0" b="0"/>
          <a:pathLst>
            <a:path>
              <a:moveTo>
                <a:pt x="0" y="0"/>
              </a:moveTo>
              <a:lnTo>
                <a:pt x="0" y="1654299"/>
              </a:lnTo>
              <a:lnTo>
                <a:pt x="131991" y="16542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3ECFD8-0DC4-48B0-9557-0B696310F1FF}">
      <dsp:nvSpPr>
        <dsp:cNvPr id="0" name=""/>
        <dsp:cNvSpPr/>
      </dsp:nvSpPr>
      <dsp:spPr>
        <a:xfrm>
          <a:off x="7983484" y="3024224"/>
          <a:ext cx="131991" cy="1029537"/>
        </a:xfrm>
        <a:custGeom>
          <a:avLst/>
          <a:gdLst/>
          <a:ahLst/>
          <a:cxnLst/>
          <a:rect l="0" t="0" r="0" b="0"/>
          <a:pathLst>
            <a:path>
              <a:moveTo>
                <a:pt x="0" y="0"/>
              </a:moveTo>
              <a:lnTo>
                <a:pt x="0" y="1029537"/>
              </a:lnTo>
              <a:lnTo>
                <a:pt x="131991" y="10295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E4F9BE-C55E-4660-8263-3977DC570717}">
      <dsp:nvSpPr>
        <dsp:cNvPr id="0" name=""/>
        <dsp:cNvSpPr/>
      </dsp:nvSpPr>
      <dsp:spPr>
        <a:xfrm>
          <a:off x="7983484" y="3024224"/>
          <a:ext cx="131991" cy="404775"/>
        </a:xfrm>
        <a:custGeom>
          <a:avLst/>
          <a:gdLst/>
          <a:ahLst/>
          <a:cxnLst/>
          <a:rect l="0" t="0" r="0" b="0"/>
          <a:pathLst>
            <a:path>
              <a:moveTo>
                <a:pt x="0" y="0"/>
              </a:moveTo>
              <a:lnTo>
                <a:pt x="0" y="404775"/>
              </a:lnTo>
              <a:lnTo>
                <a:pt x="131991" y="40477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B98126-56AA-47E2-A025-B8545F6CB495}">
      <dsp:nvSpPr>
        <dsp:cNvPr id="0" name=""/>
        <dsp:cNvSpPr/>
      </dsp:nvSpPr>
      <dsp:spPr>
        <a:xfrm>
          <a:off x="8289743" y="2399462"/>
          <a:ext cx="91440" cy="184788"/>
        </a:xfrm>
        <a:custGeom>
          <a:avLst/>
          <a:gdLst/>
          <a:ahLst/>
          <a:cxnLst/>
          <a:rect l="0" t="0" r="0" b="0"/>
          <a:pathLst>
            <a:path>
              <a:moveTo>
                <a:pt x="45720" y="0"/>
              </a:moveTo>
              <a:lnTo>
                <a:pt x="45720" y="1847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BDF485-537F-4D6D-B8AC-DB822A380858}">
      <dsp:nvSpPr>
        <dsp:cNvPr id="0" name=""/>
        <dsp:cNvSpPr/>
      </dsp:nvSpPr>
      <dsp:spPr>
        <a:xfrm>
          <a:off x="7270728" y="2399462"/>
          <a:ext cx="1064735" cy="184788"/>
        </a:xfrm>
        <a:custGeom>
          <a:avLst/>
          <a:gdLst/>
          <a:ahLst/>
          <a:cxnLst/>
          <a:rect l="0" t="0" r="0" b="0"/>
          <a:pathLst>
            <a:path>
              <a:moveTo>
                <a:pt x="1064735" y="0"/>
              </a:moveTo>
              <a:lnTo>
                <a:pt x="1064735" y="92394"/>
              </a:lnTo>
              <a:lnTo>
                <a:pt x="0" y="92394"/>
              </a:lnTo>
              <a:lnTo>
                <a:pt x="0" y="1847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12BF21-52B2-4E25-AF4C-CD63E38E0CFE}">
      <dsp:nvSpPr>
        <dsp:cNvPr id="0" name=""/>
        <dsp:cNvSpPr/>
      </dsp:nvSpPr>
      <dsp:spPr>
        <a:xfrm>
          <a:off x="5854014" y="3024224"/>
          <a:ext cx="131991" cy="2903822"/>
        </a:xfrm>
        <a:custGeom>
          <a:avLst/>
          <a:gdLst/>
          <a:ahLst/>
          <a:cxnLst/>
          <a:rect l="0" t="0" r="0" b="0"/>
          <a:pathLst>
            <a:path>
              <a:moveTo>
                <a:pt x="0" y="0"/>
              </a:moveTo>
              <a:lnTo>
                <a:pt x="0" y="2903822"/>
              </a:lnTo>
              <a:lnTo>
                <a:pt x="131991" y="2903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087432-B923-4CBA-B5C6-154B9518B9DC}">
      <dsp:nvSpPr>
        <dsp:cNvPr id="0" name=""/>
        <dsp:cNvSpPr/>
      </dsp:nvSpPr>
      <dsp:spPr>
        <a:xfrm>
          <a:off x="5854014" y="3024224"/>
          <a:ext cx="131991" cy="2279060"/>
        </a:xfrm>
        <a:custGeom>
          <a:avLst/>
          <a:gdLst/>
          <a:ahLst/>
          <a:cxnLst/>
          <a:rect l="0" t="0" r="0" b="0"/>
          <a:pathLst>
            <a:path>
              <a:moveTo>
                <a:pt x="0" y="0"/>
              </a:moveTo>
              <a:lnTo>
                <a:pt x="0" y="2279060"/>
              </a:lnTo>
              <a:lnTo>
                <a:pt x="131991" y="22790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1CC7F7-2EE2-47CE-B901-E2D3181A8845}">
      <dsp:nvSpPr>
        <dsp:cNvPr id="0" name=""/>
        <dsp:cNvSpPr/>
      </dsp:nvSpPr>
      <dsp:spPr>
        <a:xfrm>
          <a:off x="5854014" y="3024224"/>
          <a:ext cx="131991" cy="1654299"/>
        </a:xfrm>
        <a:custGeom>
          <a:avLst/>
          <a:gdLst/>
          <a:ahLst/>
          <a:cxnLst/>
          <a:rect l="0" t="0" r="0" b="0"/>
          <a:pathLst>
            <a:path>
              <a:moveTo>
                <a:pt x="0" y="0"/>
              </a:moveTo>
              <a:lnTo>
                <a:pt x="0" y="1654299"/>
              </a:lnTo>
              <a:lnTo>
                <a:pt x="131991" y="16542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CB1F3A-9DA1-4C68-A426-A446525ABBDE}">
      <dsp:nvSpPr>
        <dsp:cNvPr id="0" name=""/>
        <dsp:cNvSpPr/>
      </dsp:nvSpPr>
      <dsp:spPr>
        <a:xfrm>
          <a:off x="5854014" y="3024224"/>
          <a:ext cx="131991" cy="1029537"/>
        </a:xfrm>
        <a:custGeom>
          <a:avLst/>
          <a:gdLst/>
          <a:ahLst/>
          <a:cxnLst/>
          <a:rect l="0" t="0" r="0" b="0"/>
          <a:pathLst>
            <a:path>
              <a:moveTo>
                <a:pt x="0" y="0"/>
              </a:moveTo>
              <a:lnTo>
                <a:pt x="0" y="1029537"/>
              </a:lnTo>
              <a:lnTo>
                <a:pt x="131991" y="10295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2486CA-FF2B-426A-9978-8D3A9C4AB871}">
      <dsp:nvSpPr>
        <dsp:cNvPr id="0" name=""/>
        <dsp:cNvSpPr/>
      </dsp:nvSpPr>
      <dsp:spPr>
        <a:xfrm>
          <a:off x="5854014" y="3024224"/>
          <a:ext cx="131991" cy="404775"/>
        </a:xfrm>
        <a:custGeom>
          <a:avLst/>
          <a:gdLst/>
          <a:ahLst/>
          <a:cxnLst/>
          <a:rect l="0" t="0" r="0" b="0"/>
          <a:pathLst>
            <a:path>
              <a:moveTo>
                <a:pt x="0" y="0"/>
              </a:moveTo>
              <a:lnTo>
                <a:pt x="0" y="404775"/>
              </a:lnTo>
              <a:lnTo>
                <a:pt x="131991" y="40477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F410A0-95F8-4CF4-84EF-734AE66007B8}">
      <dsp:nvSpPr>
        <dsp:cNvPr id="0" name=""/>
        <dsp:cNvSpPr/>
      </dsp:nvSpPr>
      <dsp:spPr>
        <a:xfrm>
          <a:off x="6205993" y="2399462"/>
          <a:ext cx="2129470" cy="184788"/>
        </a:xfrm>
        <a:custGeom>
          <a:avLst/>
          <a:gdLst/>
          <a:ahLst/>
          <a:cxnLst/>
          <a:rect l="0" t="0" r="0" b="0"/>
          <a:pathLst>
            <a:path>
              <a:moveTo>
                <a:pt x="2129470" y="0"/>
              </a:moveTo>
              <a:lnTo>
                <a:pt x="2129470" y="92394"/>
              </a:lnTo>
              <a:lnTo>
                <a:pt x="0" y="92394"/>
              </a:lnTo>
              <a:lnTo>
                <a:pt x="0" y="1847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569E15-C50F-46C9-A3BD-B58BC9ED2B60}">
      <dsp:nvSpPr>
        <dsp:cNvPr id="0" name=""/>
        <dsp:cNvSpPr/>
      </dsp:nvSpPr>
      <dsp:spPr>
        <a:xfrm>
          <a:off x="5986006" y="1149938"/>
          <a:ext cx="2349456" cy="809550"/>
        </a:xfrm>
        <a:custGeom>
          <a:avLst/>
          <a:gdLst/>
          <a:ahLst/>
          <a:cxnLst/>
          <a:rect l="0" t="0" r="0" b="0"/>
          <a:pathLst>
            <a:path>
              <a:moveTo>
                <a:pt x="0" y="0"/>
              </a:moveTo>
              <a:lnTo>
                <a:pt x="0" y="717156"/>
              </a:lnTo>
              <a:lnTo>
                <a:pt x="2349456" y="717156"/>
              </a:lnTo>
              <a:lnTo>
                <a:pt x="2349456" y="8095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67248A-B806-4F12-B1C4-2058455F544A}">
      <dsp:nvSpPr>
        <dsp:cNvPr id="0" name=""/>
        <dsp:cNvSpPr/>
      </dsp:nvSpPr>
      <dsp:spPr>
        <a:xfrm>
          <a:off x="4789279" y="3024224"/>
          <a:ext cx="131991" cy="404775"/>
        </a:xfrm>
        <a:custGeom>
          <a:avLst/>
          <a:gdLst/>
          <a:ahLst/>
          <a:cxnLst/>
          <a:rect l="0" t="0" r="0" b="0"/>
          <a:pathLst>
            <a:path>
              <a:moveTo>
                <a:pt x="0" y="0"/>
              </a:moveTo>
              <a:lnTo>
                <a:pt x="0" y="404775"/>
              </a:lnTo>
              <a:lnTo>
                <a:pt x="131991" y="40477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1D4BC3-E87A-4BEE-9487-C8CC38CF8477}">
      <dsp:nvSpPr>
        <dsp:cNvPr id="0" name=""/>
        <dsp:cNvSpPr/>
      </dsp:nvSpPr>
      <dsp:spPr>
        <a:xfrm>
          <a:off x="5095538" y="2399462"/>
          <a:ext cx="91440" cy="184788"/>
        </a:xfrm>
        <a:custGeom>
          <a:avLst/>
          <a:gdLst/>
          <a:ahLst/>
          <a:cxnLst/>
          <a:rect l="0" t="0" r="0" b="0"/>
          <a:pathLst>
            <a:path>
              <a:moveTo>
                <a:pt x="45720" y="0"/>
              </a:moveTo>
              <a:lnTo>
                <a:pt x="45720" y="1847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D3845C-B866-43FB-8813-EDC1B99023D0}">
      <dsp:nvSpPr>
        <dsp:cNvPr id="0" name=""/>
        <dsp:cNvSpPr/>
      </dsp:nvSpPr>
      <dsp:spPr>
        <a:xfrm>
          <a:off x="5141258" y="1149938"/>
          <a:ext cx="844748" cy="809550"/>
        </a:xfrm>
        <a:custGeom>
          <a:avLst/>
          <a:gdLst/>
          <a:ahLst/>
          <a:cxnLst/>
          <a:rect l="0" t="0" r="0" b="0"/>
          <a:pathLst>
            <a:path>
              <a:moveTo>
                <a:pt x="844748" y="0"/>
              </a:moveTo>
              <a:lnTo>
                <a:pt x="844748" y="717156"/>
              </a:lnTo>
              <a:lnTo>
                <a:pt x="0" y="717156"/>
              </a:lnTo>
              <a:lnTo>
                <a:pt x="0" y="8095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2ABAF5-4098-4ACF-94EA-2F1C29203C80}">
      <dsp:nvSpPr>
        <dsp:cNvPr id="0" name=""/>
        <dsp:cNvSpPr/>
      </dsp:nvSpPr>
      <dsp:spPr>
        <a:xfrm>
          <a:off x="3504558" y="2399462"/>
          <a:ext cx="131991" cy="1029537"/>
        </a:xfrm>
        <a:custGeom>
          <a:avLst/>
          <a:gdLst/>
          <a:ahLst/>
          <a:cxnLst/>
          <a:rect l="0" t="0" r="0" b="0"/>
          <a:pathLst>
            <a:path>
              <a:moveTo>
                <a:pt x="0" y="0"/>
              </a:moveTo>
              <a:lnTo>
                <a:pt x="0" y="1029537"/>
              </a:lnTo>
              <a:lnTo>
                <a:pt x="131991" y="10295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D756DD-30E0-410A-878C-CB8BD2B76CD3}">
      <dsp:nvSpPr>
        <dsp:cNvPr id="0" name=""/>
        <dsp:cNvSpPr/>
      </dsp:nvSpPr>
      <dsp:spPr>
        <a:xfrm>
          <a:off x="3504558" y="2399462"/>
          <a:ext cx="131991" cy="404775"/>
        </a:xfrm>
        <a:custGeom>
          <a:avLst/>
          <a:gdLst/>
          <a:ahLst/>
          <a:cxnLst/>
          <a:rect l="0" t="0" r="0" b="0"/>
          <a:pathLst>
            <a:path>
              <a:moveTo>
                <a:pt x="0" y="0"/>
              </a:moveTo>
              <a:lnTo>
                <a:pt x="0" y="404775"/>
              </a:lnTo>
              <a:lnTo>
                <a:pt x="131991" y="40477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92409A-4114-4EE6-AB71-1991189981D6}">
      <dsp:nvSpPr>
        <dsp:cNvPr id="0" name=""/>
        <dsp:cNvSpPr/>
      </dsp:nvSpPr>
      <dsp:spPr>
        <a:xfrm>
          <a:off x="3856536" y="1149938"/>
          <a:ext cx="2129470" cy="809550"/>
        </a:xfrm>
        <a:custGeom>
          <a:avLst/>
          <a:gdLst/>
          <a:ahLst/>
          <a:cxnLst/>
          <a:rect l="0" t="0" r="0" b="0"/>
          <a:pathLst>
            <a:path>
              <a:moveTo>
                <a:pt x="2129470" y="0"/>
              </a:moveTo>
              <a:lnTo>
                <a:pt x="2129470" y="717156"/>
              </a:lnTo>
              <a:lnTo>
                <a:pt x="0" y="717156"/>
              </a:lnTo>
              <a:lnTo>
                <a:pt x="0" y="8095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94E43C-4AAD-456F-B6BB-589B2981A989}">
      <dsp:nvSpPr>
        <dsp:cNvPr id="0" name=""/>
        <dsp:cNvSpPr/>
      </dsp:nvSpPr>
      <dsp:spPr>
        <a:xfrm>
          <a:off x="2439823" y="3648986"/>
          <a:ext cx="131991" cy="404775"/>
        </a:xfrm>
        <a:custGeom>
          <a:avLst/>
          <a:gdLst/>
          <a:ahLst/>
          <a:cxnLst/>
          <a:rect l="0" t="0" r="0" b="0"/>
          <a:pathLst>
            <a:path>
              <a:moveTo>
                <a:pt x="0" y="0"/>
              </a:moveTo>
              <a:lnTo>
                <a:pt x="0" y="404775"/>
              </a:lnTo>
              <a:lnTo>
                <a:pt x="131991" y="40477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5D9BE5-E43A-4999-9718-05297EF73A61}">
      <dsp:nvSpPr>
        <dsp:cNvPr id="0" name=""/>
        <dsp:cNvSpPr/>
      </dsp:nvSpPr>
      <dsp:spPr>
        <a:xfrm>
          <a:off x="2746081" y="3024224"/>
          <a:ext cx="91440" cy="184788"/>
        </a:xfrm>
        <a:custGeom>
          <a:avLst/>
          <a:gdLst/>
          <a:ahLst/>
          <a:cxnLst/>
          <a:rect l="0" t="0" r="0" b="0"/>
          <a:pathLst>
            <a:path>
              <a:moveTo>
                <a:pt x="45720" y="0"/>
              </a:moveTo>
              <a:lnTo>
                <a:pt x="45720" y="1847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F8582A-FBB7-4F00-B359-640D70FD353D}">
      <dsp:nvSpPr>
        <dsp:cNvPr id="0" name=""/>
        <dsp:cNvSpPr/>
      </dsp:nvSpPr>
      <dsp:spPr>
        <a:xfrm>
          <a:off x="2746081" y="2399462"/>
          <a:ext cx="91440" cy="184788"/>
        </a:xfrm>
        <a:custGeom>
          <a:avLst/>
          <a:gdLst/>
          <a:ahLst/>
          <a:cxnLst/>
          <a:rect l="0" t="0" r="0" b="0"/>
          <a:pathLst>
            <a:path>
              <a:moveTo>
                <a:pt x="45720" y="0"/>
              </a:moveTo>
              <a:lnTo>
                <a:pt x="45720" y="1847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046678-7175-46E3-8385-A24331A19BBF}">
      <dsp:nvSpPr>
        <dsp:cNvPr id="0" name=""/>
        <dsp:cNvSpPr/>
      </dsp:nvSpPr>
      <dsp:spPr>
        <a:xfrm>
          <a:off x="2791801" y="1149938"/>
          <a:ext cx="3194205" cy="809550"/>
        </a:xfrm>
        <a:custGeom>
          <a:avLst/>
          <a:gdLst/>
          <a:ahLst/>
          <a:cxnLst/>
          <a:rect l="0" t="0" r="0" b="0"/>
          <a:pathLst>
            <a:path>
              <a:moveTo>
                <a:pt x="3194205" y="0"/>
              </a:moveTo>
              <a:lnTo>
                <a:pt x="3194205" y="717156"/>
              </a:lnTo>
              <a:lnTo>
                <a:pt x="0" y="717156"/>
              </a:lnTo>
              <a:lnTo>
                <a:pt x="0" y="8095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46B564-A7F0-4360-AA42-FF1954522785}">
      <dsp:nvSpPr>
        <dsp:cNvPr id="0" name=""/>
        <dsp:cNvSpPr/>
      </dsp:nvSpPr>
      <dsp:spPr>
        <a:xfrm>
          <a:off x="1155101" y="2399462"/>
          <a:ext cx="131991" cy="2279060"/>
        </a:xfrm>
        <a:custGeom>
          <a:avLst/>
          <a:gdLst/>
          <a:ahLst/>
          <a:cxnLst/>
          <a:rect l="0" t="0" r="0" b="0"/>
          <a:pathLst>
            <a:path>
              <a:moveTo>
                <a:pt x="0" y="0"/>
              </a:moveTo>
              <a:lnTo>
                <a:pt x="0" y="2279060"/>
              </a:lnTo>
              <a:lnTo>
                <a:pt x="131991" y="22790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BB1A03-711A-47F8-8ED6-B3380A2A231F}">
      <dsp:nvSpPr>
        <dsp:cNvPr id="0" name=""/>
        <dsp:cNvSpPr/>
      </dsp:nvSpPr>
      <dsp:spPr>
        <a:xfrm>
          <a:off x="1155101" y="2399462"/>
          <a:ext cx="131991" cy="1654299"/>
        </a:xfrm>
        <a:custGeom>
          <a:avLst/>
          <a:gdLst/>
          <a:ahLst/>
          <a:cxnLst/>
          <a:rect l="0" t="0" r="0" b="0"/>
          <a:pathLst>
            <a:path>
              <a:moveTo>
                <a:pt x="0" y="0"/>
              </a:moveTo>
              <a:lnTo>
                <a:pt x="0" y="1654299"/>
              </a:lnTo>
              <a:lnTo>
                <a:pt x="131991" y="16542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73FC6E-5CF5-46C9-A97E-2DC9D4E4A4A9}">
      <dsp:nvSpPr>
        <dsp:cNvPr id="0" name=""/>
        <dsp:cNvSpPr/>
      </dsp:nvSpPr>
      <dsp:spPr>
        <a:xfrm>
          <a:off x="1155101" y="2399462"/>
          <a:ext cx="131991" cy="1029537"/>
        </a:xfrm>
        <a:custGeom>
          <a:avLst/>
          <a:gdLst/>
          <a:ahLst/>
          <a:cxnLst/>
          <a:rect l="0" t="0" r="0" b="0"/>
          <a:pathLst>
            <a:path>
              <a:moveTo>
                <a:pt x="0" y="0"/>
              </a:moveTo>
              <a:lnTo>
                <a:pt x="0" y="1029537"/>
              </a:lnTo>
              <a:lnTo>
                <a:pt x="131991" y="10295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51C67B-A1BC-4FF4-AE55-C3B2FBBB5AB5}">
      <dsp:nvSpPr>
        <dsp:cNvPr id="0" name=""/>
        <dsp:cNvSpPr/>
      </dsp:nvSpPr>
      <dsp:spPr>
        <a:xfrm>
          <a:off x="1155101" y="2399462"/>
          <a:ext cx="131991" cy="404775"/>
        </a:xfrm>
        <a:custGeom>
          <a:avLst/>
          <a:gdLst/>
          <a:ahLst/>
          <a:cxnLst/>
          <a:rect l="0" t="0" r="0" b="0"/>
          <a:pathLst>
            <a:path>
              <a:moveTo>
                <a:pt x="0" y="0"/>
              </a:moveTo>
              <a:lnTo>
                <a:pt x="0" y="404775"/>
              </a:lnTo>
              <a:lnTo>
                <a:pt x="131991" y="40477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CF925C-6BBA-420F-BE31-8A8A5E795515}">
      <dsp:nvSpPr>
        <dsp:cNvPr id="0" name=""/>
        <dsp:cNvSpPr/>
      </dsp:nvSpPr>
      <dsp:spPr>
        <a:xfrm>
          <a:off x="1507080" y="1149938"/>
          <a:ext cx="4478926" cy="809550"/>
        </a:xfrm>
        <a:custGeom>
          <a:avLst/>
          <a:gdLst/>
          <a:ahLst/>
          <a:cxnLst/>
          <a:rect l="0" t="0" r="0" b="0"/>
          <a:pathLst>
            <a:path>
              <a:moveTo>
                <a:pt x="4478926" y="0"/>
              </a:moveTo>
              <a:lnTo>
                <a:pt x="4478926" y="717156"/>
              </a:lnTo>
              <a:lnTo>
                <a:pt x="0" y="717156"/>
              </a:lnTo>
              <a:lnTo>
                <a:pt x="0" y="8095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B4B576-19B3-4733-AD7C-9ED90C1BE69F}">
      <dsp:nvSpPr>
        <dsp:cNvPr id="0" name=""/>
        <dsp:cNvSpPr/>
      </dsp:nvSpPr>
      <dsp:spPr>
        <a:xfrm>
          <a:off x="90366" y="2399462"/>
          <a:ext cx="131991" cy="404775"/>
        </a:xfrm>
        <a:custGeom>
          <a:avLst/>
          <a:gdLst/>
          <a:ahLst/>
          <a:cxnLst/>
          <a:rect l="0" t="0" r="0" b="0"/>
          <a:pathLst>
            <a:path>
              <a:moveTo>
                <a:pt x="0" y="0"/>
              </a:moveTo>
              <a:lnTo>
                <a:pt x="0" y="404775"/>
              </a:lnTo>
              <a:lnTo>
                <a:pt x="131991" y="40477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1AB07D-A416-41E3-A0F1-62C5C70F50BC}">
      <dsp:nvSpPr>
        <dsp:cNvPr id="0" name=""/>
        <dsp:cNvSpPr/>
      </dsp:nvSpPr>
      <dsp:spPr>
        <a:xfrm>
          <a:off x="442345" y="1149938"/>
          <a:ext cx="5543661" cy="809550"/>
        </a:xfrm>
        <a:custGeom>
          <a:avLst/>
          <a:gdLst/>
          <a:ahLst/>
          <a:cxnLst/>
          <a:rect l="0" t="0" r="0" b="0"/>
          <a:pathLst>
            <a:path>
              <a:moveTo>
                <a:pt x="5543661" y="0"/>
              </a:moveTo>
              <a:lnTo>
                <a:pt x="5543661" y="717156"/>
              </a:lnTo>
              <a:lnTo>
                <a:pt x="0" y="717156"/>
              </a:lnTo>
              <a:lnTo>
                <a:pt x="0" y="8095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468FA4-F8F0-46F5-8CD6-D6EED10155A6}">
      <dsp:nvSpPr>
        <dsp:cNvPr id="0" name=""/>
        <dsp:cNvSpPr/>
      </dsp:nvSpPr>
      <dsp:spPr>
        <a:xfrm>
          <a:off x="5546033" y="709965"/>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CIO</a:t>
          </a:r>
        </a:p>
      </dsp:txBody>
      <dsp:txXfrm>
        <a:off x="5546033" y="709965"/>
        <a:ext cx="879946" cy="439973"/>
      </dsp:txXfrm>
    </dsp:sp>
    <dsp:sp modelId="{810AC69D-DC80-4407-BAF6-E9C659576739}">
      <dsp:nvSpPr>
        <dsp:cNvPr id="0" name=""/>
        <dsp:cNvSpPr/>
      </dsp:nvSpPr>
      <dsp:spPr>
        <a:xfrm>
          <a:off x="2371" y="1959489"/>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Head of Relationship Management</a:t>
          </a:r>
        </a:p>
      </dsp:txBody>
      <dsp:txXfrm>
        <a:off x="2371" y="1959489"/>
        <a:ext cx="879946" cy="439973"/>
      </dsp:txXfrm>
    </dsp:sp>
    <dsp:sp modelId="{B07E877D-73DB-478F-832D-D7D8B31AC6AE}">
      <dsp:nvSpPr>
        <dsp:cNvPr id="0" name=""/>
        <dsp:cNvSpPr/>
      </dsp:nvSpPr>
      <dsp:spPr>
        <a:xfrm>
          <a:off x="222358" y="2584251"/>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Business Relationship Manager</a:t>
          </a:r>
        </a:p>
      </dsp:txBody>
      <dsp:txXfrm>
        <a:off x="222358" y="2584251"/>
        <a:ext cx="879946" cy="439973"/>
      </dsp:txXfrm>
    </dsp:sp>
    <dsp:sp modelId="{57F1B2EE-C310-4B95-823C-E4681EB4BDD4}">
      <dsp:nvSpPr>
        <dsp:cNvPr id="0" name=""/>
        <dsp:cNvSpPr/>
      </dsp:nvSpPr>
      <dsp:spPr>
        <a:xfrm>
          <a:off x="1067106" y="1959489"/>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Head of Governance Risk &amp; Compliance</a:t>
          </a:r>
        </a:p>
      </dsp:txBody>
      <dsp:txXfrm>
        <a:off x="1067106" y="1959489"/>
        <a:ext cx="879946" cy="439973"/>
      </dsp:txXfrm>
    </dsp:sp>
    <dsp:sp modelId="{974C7D03-0DB8-464B-B055-62B9FBDEF836}">
      <dsp:nvSpPr>
        <dsp:cNvPr id="0" name=""/>
        <dsp:cNvSpPr/>
      </dsp:nvSpPr>
      <dsp:spPr>
        <a:xfrm>
          <a:off x="1287093" y="2584251"/>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GRC Analyst</a:t>
          </a:r>
        </a:p>
      </dsp:txBody>
      <dsp:txXfrm>
        <a:off x="1287093" y="2584251"/>
        <a:ext cx="879946" cy="439973"/>
      </dsp:txXfrm>
    </dsp:sp>
    <dsp:sp modelId="{B8C229C1-C5EF-4CAB-841D-865940085148}">
      <dsp:nvSpPr>
        <dsp:cNvPr id="0" name=""/>
        <dsp:cNvSpPr/>
      </dsp:nvSpPr>
      <dsp:spPr>
        <a:xfrm>
          <a:off x="1287093" y="3209012"/>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Compliance Analyst</a:t>
          </a:r>
        </a:p>
      </dsp:txBody>
      <dsp:txXfrm>
        <a:off x="1287093" y="3209012"/>
        <a:ext cx="879946" cy="439973"/>
      </dsp:txXfrm>
    </dsp:sp>
    <dsp:sp modelId="{535D9D9F-B1E5-49E5-B6A2-1739CA1C2ECC}">
      <dsp:nvSpPr>
        <dsp:cNvPr id="0" name=""/>
        <dsp:cNvSpPr/>
      </dsp:nvSpPr>
      <dsp:spPr>
        <a:xfrm>
          <a:off x="1287093" y="3833774"/>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Risk Manager</a:t>
          </a:r>
        </a:p>
      </dsp:txBody>
      <dsp:txXfrm>
        <a:off x="1287093" y="3833774"/>
        <a:ext cx="879946" cy="439973"/>
      </dsp:txXfrm>
    </dsp:sp>
    <dsp:sp modelId="{61A35E6B-1F57-4888-9CD4-0F717A1A76C1}">
      <dsp:nvSpPr>
        <dsp:cNvPr id="0" name=""/>
        <dsp:cNvSpPr/>
      </dsp:nvSpPr>
      <dsp:spPr>
        <a:xfrm>
          <a:off x="1287093" y="4458536"/>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Risk  Analyst</a:t>
          </a:r>
        </a:p>
      </dsp:txBody>
      <dsp:txXfrm>
        <a:off x="1287093" y="4458536"/>
        <a:ext cx="879946" cy="439973"/>
      </dsp:txXfrm>
    </dsp:sp>
    <dsp:sp modelId="{B63E51E1-1B46-4DD0-988E-59AF88BE6213}">
      <dsp:nvSpPr>
        <dsp:cNvPr id="0" name=""/>
        <dsp:cNvSpPr/>
      </dsp:nvSpPr>
      <dsp:spPr>
        <a:xfrm>
          <a:off x="2351828" y="1959489"/>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Deputy CIO/Chief of Staff </a:t>
          </a:r>
        </a:p>
      </dsp:txBody>
      <dsp:txXfrm>
        <a:off x="2351828" y="1959489"/>
        <a:ext cx="879946" cy="439973"/>
      </dsp:txXfrm>
    </dsp:sp>
    <dsp:sp modelId="{6A343A48-13C6-4AD4-A635-B9C935F6219E}">
      <dsp:nvSpPr>
        <dsp:cNvPr id="0" name=""/>
        <dsp:cNvSpPr/>
      </dsp:nvSpPr>
      <dsp:spPr>
        <a:xfrm>
          <a:off x="2351828" y="2584251"/>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Resource Manager</a:t>
          </a:r>
        </a:p>
      </dsp:txBody>
      <dsp:txXfrm>
        <a:off x="2351828" y="2584251"/>
        <a:ext cx="879946" cy="439973"/>
      </dsp:txXfrm>
    </dsp:sp>
    <dsp:sp modelId="{0AC8112E-99C2-49C2-9C9F-5D74AFBB01DB}">
      <dsp:nvSpPr>
        <dsp:cNvPr id="0" name=""/>
        <dsp:cNvSpPr/>
      </dsp:nvSpPr>
      <dsp:spPr>
        <a:xfrm>
          <a:off x="2351828" y="3209012"/>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Financial Analyst</a:t>
          </a:r>
        </a:p>
      </dsp:txBody>
      <dsp:txXfrm>
        <a:off x="2351828" y="3209012"/>
        <a:ext cx="879946" cy="439973"/>
      </dsp:txXfrm>
    </dsp:sp>
    <dsp:sp modelId="{101E928E-00BC-44ED-9B63-14E0F53F26C1}">
      <dsp:nvSpPr>
        <dsp:cNvPr id="0" name=""/>
        <dsp:cNvSpPr/>
      </dsp:nvSpPr>
      <dsp:spPr>
        <a:xfrm>
          <a:off x="2571815" y="3833774"/>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IT Communications Officer </a:t>
          </a:r>
        </a:p>
      </dsp:txBody>
      <dsp:txXfrm>
        <a:off x="2571815" y="3833774"/>
        <a:ext cx="879946" cy="439973"/>
      </dsp:txXfrm>
    </dsp:sp>
    <dsp:sp modelId="{D7272931-5E65-47F3-8E75-21DCFF1928BC}">
      <dsp:nvSpPr>
        <dsp:cNvPr id="0" name=""/>
        <dsp:cNvSpPr/>
      </dsp:nvSpPr>
      <dsp:spPr>
        <a:xfrm>
          <a:off x="3416563" y="1959489"/>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Chief Enterprise Architect</a:t>
          </a:r>
        </a:p>
      </dsp:txBody>
      <dsp:txXfrm>
        <a:off x="3416563" y="1959489"/>
        <a:ext cx="879946" cy="439973"/>
      </dsp:txXfrm>
    </dsp:sp>
    <dsp:sp modelId="{A791AFA1-07CC-4186-B835-565B4CDADDEA}">
      <dsp:nvSpPr>
        <dsp:cNvPr id="0" name=""/>
        <dsp:cNvSpPr/>
      </dsp:nvSpPr>
      <dsp:spPr>
        <a:xfrm>
          <a:off x="3636550" y="2584251"/>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Enterprise Architect</a:t>
          </a:r>
        </a:p>
      </dsp:txBody>
      <dsp:txXfrm>
        <a:off x="3636550" y="2584251"/>
        <a:ext cx="879946" cy="439973"/>
      </dsp:txXfrm>
    </dsp:sp>
    <dsp:sp modelId="{25B08567-F0AE-4745-B3E8-67F3D83B9DC4}">
      <dsp:nvSpPr>
        <dsp:cNvPr id="0" name=""/>
        <dsp:cNvSpPr/>
      </dsp:nvSpPr>
      <dsp:spPr>
        <a:xfrm>
          <a:off x="3636550" y="3209012"/>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Data Architect</a:t>
          </a:r>
        </a:p>
      </dsp:txBody>
      <dsp:txXfrm>
        <a:off x="3636550" y="3209012"/>
        <a:ext cx="879946" cy="439973"/>
      </dsp:txXfrm>
    </dsp:sp>
    <dsp:sp modelId="{372A8958-E051-4EF0-A6E6-5A3C5DC02DD0}">
      <dsp:nvSpPr>
        <dsp:cNvPr id="0" name=""/>
        <dsp:cNvSpPr/>
      </dsp:nvSpPr>
      <dsp:spPr>
        <a:xfrm>
          <a:off x="4701285" y="1959489"/>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Chief Information Security Officer</a:t>
          </a:r>
        </a:p>
      </dsp:txBody>
      <dsp:txXfrm>
        <a:off x="4701285" y="1959489"/>
        <a:ext cx="879946" cy="439973"/>
      </dsp:txXfrm>
    </dsp:sp>
    <dsp:sp modelId="{A01648BA-F333-400A-BD9F-D6A681E56F24}">
      <dsp:nvSpPr>
        <dsp:cNvPr id="0" name=""/>
        <dsp:cNvSpPr/>
      </dsp:nvSpPr>
      <dsp:spPr>
        <a:xfrm>
          <a:off x="4701285" y="2584251"/>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Security Architect</a:t>
          </a:r>
        </a:p>
      </dsp:txBody>
      <dsp:txXfrm>
        <a:off x="4701285" y="2584251"/>
        <a:ext cx="879946" cy="439973"/>
      </dsp:txXfrm>
    </dsp:sp>
    <dsp:sp modelId="{CB241FE0-2C12-4B08-9D61-0526B5095CE4}">
      <dsp:nvSpPr>
        <dsp:cNvPr id="0" name=""/>
        <dsp:cNvSpPr/>
      </dsp:nvSpPr>
      <dsp:spPr>
        <a:xfrm>
          <a:off x="4921271" y="3209012"/>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Security Analyst</a:t>
          </a:r>
        </a:p>
      </dsp:txBody>
      <dsp:txXfrm>
        <a:off x="4921271" y="3209012"/>
        <a:ext cx="879946" cy="439973"/>
      </dsp:txXfrm>
    </dsp:sp>
    <dsp:sp modelId="{257E5A7A-9090-4D90-8E37-73DAD5AE5F36}">
      <dsp:nvSpPr>
        <dsp:cNvPr id="0" name=""/>
        <dsp:cNvSpPr/>
      </dsp:nvSpPr>
      <dsp:spPr>
        <a:xfrm>
          <a:off x="7895490" y="1959489"/>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Head of Solution Development &amp; Operations </a:t>
          </a:r>
        </a:p>
      </dsp:txBody>
      <dsp:txXfrm>
        <a:off x="7895490" y="1959489"/>
        <a:ext cx="879946" cy="439973"/>
      </dsp:txXfrm>
    </dsp:sp>
    <dsp:sp modelId="{FDC3FD51-DEBF-4784-AC19-7E6B32382334}">
      <dsp:nvSpPr>
        <dsp:cNvPr id="0" name=""/>
        <dsp:cNvSpPr/>
      </dsp:nvSpPr>
      <dsp:spPr>
        <a:xfrm>
          <a:off x="5766020" y="2584251"/>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Pod or Product or Service Manager</a:t>
          </a:r>
        </a:p>
      </dsp:txBody>
      <dsp:txXfrm>
        <a:off x="5766020" y="2584251"/>
        <a:ext cx="879946" cy="439973"/>
      </dsp:txXfrm>
    </dsp:sp>
    <dsp:sp modelId="{04F85E71-F581-456B-8A99-82DB3E09B90D}">
      <dsp:nvSpPr>
        <dsp:cNvPr id="0" name=""/>
        <dsp:cNvSpPr/>
      </dsp:nvSpPr>
      <dsp:spPr>
        <a:xfrm>
          <a:off x="5986006" y="3209012"/>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Business Analyst</a:t>
          </a:r>
        </a:p>
      </dsp:txBody>
      <dsp:txXfrm>
        <a:off x="5986006" y="3209012"/>
        <a:ext cx="879946" cy="439973"/>
      </dsp:txXfrm>
    </dsp:sp>
    <dsp:sp modelId="{990BAF83-6777-4E3E-9BCC-E944F7FFD3E1}">
      <dsp:nvSpPr>
        <dsp:cNvPr id="0" name=""/>
        <dsp:cNvSpPr/>
      </dsp:nvSpPr>
      <dsp:spPr>
        <a:xfrm>
          <a:off x="5986006" y="3833774"/>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Quality Assurance Analyst</a:t>
          </a:r>
        </a:p>
      </dsp:txBody>
      <dsp:txXfrm>
        <a:off x="5986006" y="3833774"/>
        <a:ext cx="879946" cy="439973"/>
      </dsp:txXfrm>
    </dsp:sp>
    <dsp:sp modelId="{EA89D5EB-01F4-4284-98E6-AA6C7EB16766}">
      <dsp:nvSpPr>
        <dsp:cNvPr id="0" name=""/>
        <dsp:cNvSpPr/>
      </dsp:nvSpPr>
      <dsp:spPr>
        <a:xfrm>
          <a:off x="5986006" y="4458536"/>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Solution Architect</a:t>
          </a:r>
        </a:p>
      </dsp:txBody>
      <dsp:txXfrm>
        <a:off x="5986006" y="4458536"/>
        <a:ext cx="879946" cy="439973"/>
      </dsp:txXfrm>
    </dsp:sp>
    <dsp:sp modelId="{7F9EA7DA-2EC2-4665-BFE1-44C75B9A3543}">
      <dsp:nvSpPr>
        <dsp:cNvPr id="0" name=""/>
        <dsp:cNvSpPr/>
      </dsp:nvSpPr>
      <dsp:spPr>
        <a:xfrm>
          <a:off x="5986006" y="5083298"/>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DevOps Engineer</a:t>
          </a:r>
        </a:p>
      </dsp:txBody>
      <dsp:txXfrm>
        <a:off x="5986006" y="5083298"/>
        <a:ext cx="879946" cy="439973"/>
      </dsp:txXfrm>
    </dsp:sp>
    <dsp:sp modelId="{087D046E-3C0E-40CD-854E-155C80C59E70}">
      <dsp:nvSpPr>
        <dsp:cNvPr id="0" name=""/>
        <dsp:cNvSpPr/>
      </dsp:nvSpPr>
      <dsp:spPr>
        <a:xfrm>
          <a:off x="5986006" y="5708060"/>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Solution Developer</a:t>
          </a:r>
        </a:p>
      </dsp:txBody>
      <dsp:txXfrm>
        <a:off x="5986006" y="5708060"/>
        <a:ext cx="879946" cy="439973"/>
      </dsp:txXfrm>
    </dsp:sp>
    <dsp:sp modelId="{B70CC7D4-A877-4BAA-8B55-BA9B3AFF51BE}">
      <dsp:nvSpPr>
        <dsp:cNvPr id="0" name=""/>
        <dsp:cNvSpPr/>
      </dsp:nvSpPr>
      <dsp:spPr>
        <a:xfrm>
          <a:off x="6830755" y="2584251"/>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UX Designer</a:t>
          </a:r>
        </a:p>
      </dsp:txBody>
      <dsp:txXfrm>
        <a:off x="6830755" y="2584251"/>
        <a:ext cx="879946" cy="439973"/>
      </dsp:txXfrm>
    </dsp:sp>
    <dsp:sp modelId="{EEC243E9-6449-4417-9053-28AC6655E7DF}">
      <dsp:nvSpPr>
        <dsp:cNvPr id="0" name=""/>
        <dsp:cNvSpPr/>
      </dsp:nvSpPr>
      <dsp:spPr>
        <a:xfrm>
          <a:off x="7895490" y="2584251"/>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Infrastructure Manager</a:t>
          </a:r>
        </a:p>
      </dsp:txBody>
      <dsp:txXfrm>
        <a:off x="7895490" y="2584251"/>
        <a:ext cx="879946" cy="439973"/>
      </dsp:txXfrm>
    </dsp:sp>
    <dsp:sp modelId="{7130E6AA-2B8A-4337-BF85-D40FF949429C}">
      <dsp:nvSpPr>
        <dsp:cNvPr id="0" name=""/>
        <dsp:cNvSpPr/>
      </dsp:nvSpPr>
      <dsp:spPr>
        <a:xfrm>
          <a:off x="8115476" y="3209012"/>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Security Engineer</a:t>
          </a:r>
        </a:p>
      </dsp:txBody>
      <dsp:txXfrm>
        <a:off x="8115476" y="3209012"/>
        <a:ext cx="879946" cy="439973"/>
      </dsp:txXfrm>
    </dsp:sp>
    <dsp:sp modelId="{6D576FE7-649D-4A7A-987C-669688D09A8F}">
      <dsp:nvSpPr>
        <dsp:cNvPr id="0" name=""/>
        <dsp:cNvSpPr/>
      </dsp:nvSpPr>
      <dsp:spPr>
        <a:xfrm>
          <a:off x="8115476" y="3833774"/>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Network Engineer</a:t>
          </a:r>
        </a:p>
      </dsp:txBody>
      <dsp:txXfrm>
        <a:off x="8115476" y="3833774"/>
        <a:ext cx="879946" cy="439973"/>
      </dsp:txXfrm>
    </dsp:sp>
    <dsp:sp modelId="{A60CA714-8880-402C-87F9-47E55BC6C05F}">
      <dsp:nvSpPr>
        <dsp:cNvPr id="0" name=""/>
        <dsp:cNvSpPr/>
      </dsp:nvSpPr>
      <dsp:spPr>
        <a:xfrm>
          <a:off x="8115476" y="4458536"/>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Infrastructure Engineer</a:t>
          </a:r>
        </a:p>
      </dsp:txBody>
      <dsp:txXfrm>
        <a:off x="8115476" y="4458536"/>
        <a:ext cx="879946" cy="439973"/>
      </dsp:txXfrm>
    </dsp:sp>
    <dsp:sp modelId="{09F79B45-7A7F-45D0-82D2-03AD093D2A4D}">
      <dsp:nvSpPr>
        <dsp:cNvPr id="0" name=""/>
        <dsp:cNvSpPr/>
      </dsp:nvSpPr>
      <dsp:spPr>
        <a:xfrm>
          <a:off x="8115476" y="5083298"/>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Cloud Architect</a:t>
          </a:r>
        </a:p>
      </dsp:txBody>
      <dsp:txXfrm>
        <a:off x="8115476" y="5083298"/>
        <a:ext cx="879946" cy="439973"/>
      </dsp:txXfrm>
    </dsp:sp>
    <dsp:sp modelId="{BD7135C4-D720-4296-AA24-6063BB4159C5}">
      <dsp:nvSpPr>
        <dsp:cNvPr id="0" name=""/>
        <dsp:cNvSpPr/>
      </dsp:nvSpPr>
      <dsp:spPr>
        <a:xfrm>
          <a:off x="8960225" y="2584251"/>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Change Manager</a:t>
          </a:r>
        </a:p>
      </dsp:txBody>
      <dsp:txXfrm>
        <a:off x="8960225" y="2584251"/>
        <a:ext cx="879946" cy="439973"/>
      </dsp:txXfrm>
    </dsp:sp>
    <dsp:sp modelId="{C3113936-D5A6-473A-9347-B0D534F78A96}">
      <dsp:nvSpPr>
        <dsp:cNvPr id="0" name=""/>
        <dsp:cNvSpPr/>
      </dsp:nvSpPr>
      <dsp:spPr>
        <a:xfrm>
          <a:off x="9180211" y="3209012"/>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Release Coordinator</a:t>
          </a:r>
        </a:p>
      </dsp:txBody>
      <dsp:txXfrm>
        <a:off x="9180211" y="3209012"/>
        <a:ext cx="879946" cy="439973"/>
      </dsp:txXfrm>
    </dsp:sp>
    <dsp:sp modelId="{C77DC468-D24D-42B6-B06B-DD6A6B2E7F49}">
      <dsp:nvSpPr>
        <dsp:cNvPr id="0" name=""/>
        <dsp:cNvSpPr/>
      </dsp:nvSpPr>
      <dsp:spPr>
        <a:xfrm>
          <a:off x="10024960" y="2584251"/>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Automation Architect</a:t>
          </a:r>
        </a:p>
      </dsp:txBody>
      <dsp:txXfrm>
        <a:off x="10024960" y="2584251"/>
        <a:ext cx="879946" cy="439973"/>
      </dsp:txXfrm>
    </dsp:sp>
    <dsp:sp modelId="{24960C5F-6D0C-451F-BFAB-0366FCC11956}">
      <dsp:nvSpPr>
        <dsp:cNvPr id="0" name=""/>
        <dsp:cNvSpPr/>
      </dsp:nvSpPr>
      <dsp:spPr>
        <a:xfrm>
          <a:off x="11089695" y="1959489"/>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Head of Service Desk </a:t>
          </a:r>
        </a:p>
      </dsp:txBody>
      <dsp:txXfrm>
        <a:off x="11089695" y="1959489"/>
        <a:ext cx="879946" cy="439973"/>
      </dsp:txXfrm>
    </dsp:sp>
    <dsp:sp modelId="{BB6D7216-5317-4AB4-A61D-8876CEA8F713}">
      <dsp:nvSpPr>
        <dsp:cNvPr id="0" name=""/>
        <dsp:cNvSpPr/>
      </dsp:nvSpPr>
      <dsp:spPr>
        <a:xfrm>
          <a:off x="11089695" y="2584251"/>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Service Desk Manager</a:t>
          </a:r>
        </a:p>
      </dsp:txBody>
      <dsp:txXfrm>
        <a:off x="11089695" y="2584251"/>
        <a:ext cx="879946" cy="439973"/>
      </dsp:txXfrm>
    </dsp:sp>
    <dsp:sp modelId="{2CBB0115-DB91-43E0-8EDA-0BC10F717783}">
      <dsp:nvSpPr>
        <dsp:cNvPr id="0" name=""/>
        <dsp:cNvSpPr/>
      </dsp:nvSpPr>
      <dsp:spPr>
        <a:xfrm>
          <a:off x="11089695" y="3209012"/>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Help Desk Supervisor</a:t>
          </a:r>
        </a:p>
      </dsp:txBody>
      <dsp:txXfrm>
        <a:off x="11089695" y="3209012"/>
        <a:ext cx="879946" cy="439973"/>
      </dsp:txXfrm>
    </dsp:sp>
    <dsp:sp modelId="{DEBADBC2-DACE-46E8-9576-AF0BF2765FE9}">
      <dsp:nvSpPr>
        <dsp:cNvPr id="0" name=""/>
        <dsp:cNvSpPr/>
      </dsp:nvSpPr>
      <dsp:spPr>
        <a:xfrm>
          <a:off x="11309681" y="3833774"/>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Help Desk Analyst</a:t>
          </a:r>
        </a:p>
      </dsp:txBody>
      <dsp:txXfrm>
        <a:off x="11309681" y="3833774"/>
        <a:ext cx="879946" cy="439973"/>
      </dsp:txXfrm>
    </dsp:sp>
    <dsp:sp modelId="{4AECECC8-0E18-40E8-A20E-151BDA535067}">
      <dsp:nvSpPr>
        <dsp:cNvPr id="0" name=""/>
        <dsp:cNvSpPr/>
      </dsp:nvSpPr>
      <dsp:spPr>
        <a:xfrm>
          <a:off x="5013666" y="1334727"/>
          <a:ext cx="879946" cy="43997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Admin Assistant</a:t>
          </a:r>
        </a:p>
      </dsp:txBody>
      <dsp:txXfrm>
        <a:off x="5013666" y="1334727"/>
        <a:ext cx="879946" cy="4399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641BD-9AA5-488B-A79B-F31A8E90CD42}">
      <dsp:nvSpPr>
        <dsp:cNvPr id="0" name=""/>
        <dsp:cNvSpPr/>
      </dsp:nvSpPr>
      <dsp:spPr>
        <a:xfrm>
          <a:off x="11336743" y="2430833"/>
          <a:ext cx="115303" cy="1388491"/>
        </a:xfrm>
        <a:custGeom>
          <a:avLst/>
          <a:gdLst/>
          <a:ahLst/>
          <a:cxnLst/>
          <a:rect l="0" t="0" r="0" b="0"/>
          <a:pathLst>
            <a:path>
              <a:moveTo>
                <a:pt x="0" y="0"/>
              </a:moveTo>
              <a:lnTo>
                <a:pt x="0" y="1388491"/>
              </a:lnTo>
              <a:lnTo>
                <a:pt x="115303" y="138849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52C282-D1FD-4127-AA12-5B08B32A891C}">
      <dsp:nvSpPr>
        <dsp:cNvPr id="0" name=""/>
        <dsp:cNvSpPr/>
      </dsp:nvSpPr>
      <dsp:spPr>
        <a:xfrm>
          <a:off x="11336743" y="2430833"/>
          <a:ext cx="110783" cy="864114"/>
        </a:xfrm>
        <a:custGeom>
          <a:avLst/>
          <a:gdLst/>
          <a:ahLst/>
          <a:cxnLst/>
          <a:rect l="0" t="0" r="0" b="0"/>
          <a:pathLst>
            <a:path>
              <a:moveTo>
                <a:pt x="0" y="0"/>
              </a:moveTo>
              <a:lnTo>
                <a:pt x="0" y="864114"/>
              </a:lnTo>
              <a:lnTo>
                <a:pt x="110783" y="8641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09ECE3-4173-4680-8F4D-0AA05AD9E540}">
      <dsp:nvSpPr>
        <dsp:cNvPr id="0" name=""/>
        <dsp:cNvSpPr/>
      </dsp:nvSpPr>
      <dsp:spPr>
        <a:xfrm>
          <a:off x="11336743" y="2430833"/>
          <a:ext cx="110783" cy="339737"/>
        </a:xfrm>
        <a:custGeom>
          <a:avLst/>
          <a:gdLst/>
          <a:ahLst/>
          <a:cxnLst/>
          <a:rect l="0" t="0" r="0" b="0"/>
          <a:pathLst>
            <a:path>
              <a:moveTo>
                <a:pt x="0" y="0"/>
              </a:moveTo>
              <a:lnTo>
                <a:pt x="0" y="339737"/>
              </a:lnTo>
              <a:lnTo>
                <a:pt x="110783" y="3397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7328A9-F2B9-4726-8A4D-3E8A9F19982B}">
      <dsp:nvSpPr>
        <dsp:cNvPr id="0" name=""/>
        <dsp:cNvSpPr/>
      </dsp:nvSpPr>
      <dsp:spPr>
        <a:xfrm>
          <a:off x="11586446" y="1906456"/>
          <a:ext cx="91440" cy="155097"/>
        </a:xfrm>
        <a:custGeom>
          <a:avLst/>
          <a:gdLst/>
          <a:ahLst/>
          <a:cxnLst/>
          <a:rect l="0" t="0" r="0" b="0"/>
          <a:pathLst>
            <a:path>
              <a:moveTo>
                <a:pt x="45720" y="0"/>
              </a:moveTo>
              <a:lnTo>
                <a:pt x="45720" y="155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879494-E3E2-4FF8-88F2-E5248E0B5D78}">
      <dsp:nvSpPr>
        <dsp:cNvPr id="0" name=""/>
        <dsp:cNvSpPr/>
      </dsp:nvSpPr>
      <dsp:spPr>
        <a:xfrm>
          <a:off x="11586446" y="1382079"/>
          <a:ext cx="91440" cy="155097"/>
        </a:xfrm>
        <a:custGeom>
          <a:avLst/>
          <a:gdLst/>
          <a:ahLst/>
          <a:cxnLst/>
          <a:rect l="0" t="0" r="0" b="0"/>
          <a:pathLst>
            <a:path>
              <a:moveTo>
                <a:pt x="45720" y="0"/>
              </a:moveTo>
              <a:lnTo>
                <a:pt x="45720" y="155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3902C8-5819-4785-AB3D-FFF08B070A41}">
      <dsp:nvSpPr>
        <dsp:cNvPr id="0" name=""/>
        <dsp:cNvSpPr/>
      </dsp:nvSpPr>
      <dsp:spPr>
        <a:xfrm>
          <a:off x="8528962" y="857702"/>
          <a:ext cx="3103204" cy="155097"/>
        </a:xfrm>
        <a:custGeom>
          <a:avLst/>
          <a:gdLst/>
          <a:ahLst/>
          <a:cxnLst/>
          <a:rect l="0" t="0" r="0" b="0"/>
          <a:pathLst>
            <a:path>
              <a:moveTo>
                <a:pt x="0" y="0"/>
              </a:moveTo>
              <a:lnTo>
                <a:pt x="0" y="77548"/>
              </a:lnTo>
              <a:lnTo>
                <a:pt x="3103204" y="77548"/>
              </a:lnTo>
              <a:lnTo>
                <a:pt x="3103204" y="1550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6467F1-D51F-48F7-98B7-C8EABBD5F604}">
      <dsp:nvSpPr>
        <dsp:cNvPr id="0" name=""/>
        <dsp:cNvSpPr/>
      </dsp:nvSpPr>
      <dsp:spPr>
        <a:xfrm>
          <a:off x="5302488" y="1382079"/>
          <a:ext cx="91440" cy="339737"/>
        </a:xfrm>
        <a:custGeom>
          <a:avLst/>
          <a:gdLst/>
          <a:ahLst/>
          <a:cxnLst/>
          <a:rect l="0" t="0" r="0" b="0"/>
          <a:pathLst>
            <a:path>
              <a:moveTo>
                <a:pt x="123268" y="0"/>
              </a:moveTo>
              <a:lnTo>
                <a:pt x="123268" y="339737"/>
              </a:lnTo>
              <a:lnTo>
                <a:pt x="45720" y="3397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0309C7-518C-4738-9959-B907FF4DA8BF}">
      <dsp:nvSpPr>
        <dsp:cNvPr id="0" name=""/>
        <dsp:cNvSpPr/>
      </dsp:nvSpPr>
      <dsp:spPr>
        <a:xfrm>
          <a:off x="10476321" y="2955211"/>
          <a:ext cx="446828" cy="155097"/>
        </a:xfrm>
        <a:custGeom>
          <a:avLst/>
          <a:gdLst/>
          <a:ahLst/>
          <a:cxnLst/>
          <a:rect l="0" t="0" r="0" b="0"/>
          <a:pathLst>
            <a:path>
              <a:moveTo>
                <a:pt x="0" y="0"/>
              </a:moveTo>
              <a:lnTo>
                <a:pt x="0" y="77548"/>
              </a:lnTo>
              <a:lnTo>
                <a:pt x="446828" y="77548"/>
              </a:lnTo>
              <a:lnTo>
                <a:pt x="446828" y="155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79311A-BCBA-44DC-A851-DDCA989B378F}">
      <dsp:nvSpPr>
        <dsp:cNvPr id="0" name=""/>
        <dsp:cNvSpPr/>
      </dsp:nvSpPr>
      <dsp:spPr>
        <a:xfrm>
          <a:off x="9734068" y="3479588"/>
          <a:ext cx="110783" cy="864114"/>
        </a:xfrm>
        <a:custGeom>
          <a:avLst/>
          <a:gdLst/>
          <a:ahLst/>
          <a:cxnLst/>
          <a:rect l="0" t="0" r="0" b="0"/>
          <a:pathLst>
            <a:path>
              <a:moveTo>
                <a:pt x="0" y="0"/>
              </a:moveTo>
              <a:lnTo>
                <a:pt x="0" y="864114"/>
              </a:lnTo>
              <a:lnTo>
                <a:pt x="110783" y="8641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8AC24F-892C-40CF-A8EB-ECCC1FCB0268}">
      <dsp:nvSpPr>
        <dsp:cNvPr id="0" name=""/>
        <dsp:cNvSpPr/>
      </dsp:nvSpPr>
      <dsp:spPr>
        <a:xfrm>
          <a:off x="9734068" y="3479588"/>
          <a:ext cx="110783" cy="339737"/>
        </a:xfrm>
        <a:custGeom>
          <a:avLst/>
          <a:gdLst/>
          <a:ahLst/>
          <a:cxnLst/>
          <a:rect l="0" t="0" r="0" b="0"/>
          <a:pathLst>
            <a:path>
              <a:moveTo>
                <a:pt x="0" y="0"/>
              </a:moveTo>
              <a:lnTo>
                <a:pt x="0" y="339737"/>
              </a:lnTo>
              <a:lnTo>
                <a:pt x="110783" y="3397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7C999D-9C04-4BF2-A46F-212FFBAC8121}">
      <dsp:nvSpPr>
        <dsp:cNvPr id="0" name=""/>
        <dsp:cNvSpPr/>
      </dsp:nvSpPr>
      <dsp:spPr>
        <a:xfrm>
          <a:off x="10029492" y="2955211"/>
          <a:ext cx="446828" cy="155097"/>
        </a:xfrm>
        <a:custGeom>
          <a:avLst/>
          <a:gdLst/>
          <a:ahLst/>
          <a:cxnLst/>
          <a:rect l="0" t="0" r="0" b="0"/>
          <a:pathLst>
            <a:path>
              <a:moveTo>
                <a:pt x="446828" y="0"/>
              </a:moveTo>
              <a:lnTo>
                <a:pt x="446828" y="77548"/>
              </a:lnTo>
              <a:lnTo>
                <a:pt x="0" y="77548"/>
              </a:lnTo>
              <a:lnTo>
                <a:pt x="0" y="155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18F17D-C3C9-4C48-82AD-C0218A7B813D}">
      <dsp:nvSpPr>
        <dsp:cNvPr id="0" name=""/>
        <dsp:cNvSpPr/>
      </dsp:nvSpPr>
      <dsp:spPr>
        <a:xfrm>
          <a:off x="10430601" y="2430833"/>
          <a:ext cx="91440" cy="155097"/>
        </a:xfrm>
        <a:custGeom>
          <a:avLst/>
          <a:gdLst/>
          <a:ahLst/>
          <a:cxnLst/>
          <a:rect l="0" t="0" r="0" b="0"/>
          <a:pathLst>
            <a:path>
              <a:moveTo>
                <a:pt x="45720" y="0"/>
              </a:moveTo>
              <a:lnTo>
                <a:pt x="45720" y="155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9E6A6C-3CE3-48FB-AAE1-04F5C2041BC7}">
      <dsp:nvSpPr>
        <dsp:cNvPr id="0" name=""/>
        <dsp:cNvSpPr/>
      </dsp:nvSpPr>
      <dsp:spPr>
        <a:xfrm>
          <a:off x="5425757" y="1382079"/>
          <a:ext cx="5050563" cy="679474"/>
        </a:xfrm>
        <a:custGeom>
          <a:avLst/>
          <a:gdLst/>
          <a:ahLst/>
          <a:cxnLst/>
          <a:rect l="0" t="0" r="0" b="0"/>
          <a:pathLst>
            <a:path>
              <a:moveTo>
                <a:pt x="0" y="0"/>
              </a:moveTo>
              <a:lnTo>
                <a:pt x="0" y="601926"/>
              </a:lnTo>
              <a:lnTo>
                <a:pt x="5050563" y="601926"/>
              </a:lnTo>
              <a:lnTo>
                <a:pt x="5050563" y="67947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83793E-2709-4A16-A4D4-4902DB4DDE6D}">
      <dsp:nvSpPr>
        <dsp:cNvPr id="0" name=""/>
        <dsp:cNvSpPr/>
      </dsp:nvSpPr>
      <dsp:spPr>
        <a:xfrm>
          <a:off x="8557486" y="2955211"/>
          <a:ext cx="209069" cy="2437246"/>
        </a:xfrm>
        <a:custGeom>
          <a:avLst/>
          <a:gdLst/>
          <a:ahLst/>
          <a:cxnLst/>
          <a:rect l="0" t="0" r="0" b="0"/>
          <a:pathLst>
            <a:path>
              <a:moveTo>
                <a:pt x="0" y="0"/>
              </a:moveTo>
              <a:lnTo>
                <a:pt x="0" y="2437246"/>
              </a:lnTo>
              <a:lnTo>
                <a:pt x="209069" y="2437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8A909D-75FE-400C-9303-BCC6FC40126B}">
      <dsp:nvSpPr>
        <dsp:cNvPr id="0" name=""/>
        <dsp:cNvSpPr/>
      </dsp:nvSpPr>
      <dsp:spPr>
        <a:xfrm>
          <a:off x="8557486" y="2955211"/>
          <a:ext cx="209069" cy="1912869"/>
        </a:xfrm>
        <a:custGeom>
          <a:avLst/>
          <a:gdLst/>
          <a:ahLst/>
          <a:cxnLst/>
          <a:rect l="0" t="0" r="0" b="0"/>
          <a:pathLst>
            <a:path>
              <a:moveTo>
                <a:pt x="0" y="0"/>
              </a:moveTo>
              <a:lnTo>
                <a:pt x="0" y="1912869"/>
              </a:lnTo>
              <a:lnTo>
                <a:pt x="209069" y="191286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DBD29A-6DB6-48D3-A10A-BAA35D8A4067}">
      <dsp:nvSpPr>
        <dsp:cNvPr id="0" name=""/>
        <dsp:cNvSpPr/>
      </dsp:nvSpPr>
      <dsp:spPr>
        <a:xfrm>
          <a:off x="8557486" y="2955211"/>
          <a:ext cx="209069" cy="1388491"/>
        </a:xfrm>
        <a:custGeom>
          <a:avLst/>
          <a:gdLst/>
          <a:ahLst/>
          <a:cxnLst/>
          <a:rect l="0" t="0" r="0" b="0"/>
          <a:pathLst>
            <a:path>
              <a:moveTo>
                <a:pt x="0" y="0"/>
              </a:moveTo>
              <a:lnTo>
                <a:pt x="0" y="1388491"/>
              </a:lnTo>
              <a:lnTo>
                <a:pt x="209069" y="138849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34D6AA-6925-4DE1-A273-0ED3B97460C9}">
      <dsp:nvSpPr>
        <dsp:cNvPr id="0" name=""/>
        <dsp:cNvSpPr/>
      </dsp:nvSpPr>
      <dsp:spPr>
        <a:xfrm>
          <a:off x="8557486" y="2955211"/>
          <a:ext cx="209069" cy="864114"/>
        </a:xfrm>
        <a:custGeom>
          <a:avLst/>
          <a:gdLst/>
          <a:ahLst/>
          <a:cxnLst/>
          <a:rect l="0" t="0" r="0" b="0"/>
          <a:pathLst>
            <a:path>
              <a:moveTo>
                <a:pt x="0" y="0"/>
              </a:moveTo>
              <a:lnTo>
                <a:pt x="0" y="864114"/>
              </a:lnTo>
              <a:lnTo>
                <a:pt x="209069" y="8641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C5204C-A68F-49A9-98F1-9268FD14FA0D}">
      <dsp:nvSpPr>
        <dsp:cNvPr id="0" name=""/>
        <dsp:cNvSpPr/>
      </dsp:nvSpPr>
      <dsp:spPr>
        <a:xfrm>
          <a:off x="8557486" y="2955211"/>
          <a:ext cx="209069" cy="339737"/>
        </a:xfrm>
        <a:custGeom>
          <a:avLst/>
          <a:gdLst/>
          <a:ahLst/>
          <a:cxnLst/>
          <a:rect l="0" t="0" r="0" b="0"/>
          <a:pathLst>
            <a:path>
              <a:moveTo>
                <a:pt x="0" y="0"/>
              </a:moveTo>
              <a:lnTo>
                <a:pt x="0" y="339737"/>
              </a:lnTo>
              <a:lnTo>
                <a:pt x="209069" y="3397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1E93C2-B706-49E1-BAC6-572423875574}">
      <dsp:nvSpPr>
        <dsp:cNvPr id="0" name=""/>
        <dsp:cNvSpPr/>
      </dsp:nvSpPr>
      <dsp:spPr>
        <a:xfrm>
          <a:off x="9069284" y="2430833"/>
          <a:ext cx="91440" cy="155097"/>
        </a:xfrm>
        <a:custGeom>
          <a:avLst/>
          <a:gdLst/>
          <a:ahLst/>
          <a:cxnLst/>
          <a:rect l="0" t="0" r="0" b="0"/>
          <a:pathLst>
            <a:path>
              <a:moveTo>
                <a:pt x="45720" y="0"/>
              </a:moveTo>
              <a:lnTo>
                <a:pt x="45720" y="155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569E15-C50F-46C9-A3BD-B58BC9ED2B60}">
      <dsp:nvSpPr>
        <dsp:cNvPr id="0" name=""/>
        <dsp:cNvSpPr/>
      </dsp:nvSpPr>
      <dsp:spPr>
        <a:xfrm>
          <a:off x="5425757" y="1382079"/>
          <a:ext cx="3689247" cy="679474"/>
        </a:xfrm>
        <a:custGeom>
          <a:avLst/>
          <a:gdLst/>
          <a:ahLst/>
          <a:cxnLst/>
          <a:rect l="0" t="0" r="0" b="0"/>
          <a:pathLst>
            <a:path>
              <a:moveTo>
                <a:pt x="0" y="0"/>
              </a:moveTo>
              <a:lnTo>
                <a:pt x="0" y="601926"/>
              </a:lnTo>
              <a:lnTo>
                <a:pt x="3689247" y="601926"/>
              </a:lnTo>
              <a:lnTo>
                <a:pt x="3689247" y="67947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D26D2E-AC9E-42EE-AF12-629C9A97D31D}">
      <dsp:nvSpPr>
        <dsp:cNvPr id="0" name=""/>
        <dsp:cNvSpPr/>
      </dsp:nvSpPr>
      <dsp:spPr>
        <a:xfrm>
          <a:off x="6553244" y="2430833"/>
          <a:ext cx="1340485" cy="155097"/>
        </a:xfrm>
        <a:custGeom>
          <a:avLst/>
          <a:gdLst/>
          <a:ahLst/>
          <a:cxnLst/>
          <a:rect l="0" t="0" r="0" b="0"/>
          <a:pathLst>
            <a:path>
              <a:moveTo>
                <a:pt x="0" y="0"/>
              </a:moveTo>
              <a:lnTo>
                <a:pt x="0" y="77548"/>
              </a:lnTo>
              <a:lnTo>
                <a:pt x="1340485" y="77548"/>
              </a:lnTo>
              <a:lnTo>
                <a:pt x="1340485" y="155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94E43C-4AAD-456F-B6BB-589B2981A989}">
      <dsp:nvSpPr>
        <dsp:cNvPr id="0" name=""/>
        <dsp:cNvSpPr/>
      </dsp:nvSpPr>
      <dsp:spPr>
        <a:xfrm>
          <a:off x="6704648" y="2955211"/>
          <a:ext cx="110783" cy="339737"/>
        </a:xfrm>
        <a:custGeom>
          <a:avLst/>
          <a:gdLst/>
          <a:ahLst/>
          <a:cxnLst/>
          <a:rect l="0" t="0" r="0" b="0"/>
          <a:pathLst>
            <a:path>
              <a:moveTo>
                <a:pt x="0" y="0"/>
              </a:moveTo>
              <a:lnTo>
                <a:pt x="0" y="339737"/>
              </a:lnTo>
              <a:lnTo>
                <a:pt x="110783" y="3397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F8582A-FBB7-4F00-B359-640D70FD353D}">
      <dsp:nvSpPr>
        <dsp:cNvPr id="0" name=""/>
        <dsp:cNvSpPr/>
      </dsp:nvSpPr>
      <dsp:spPr>
        <a:xfrm>
          <a:off x="6553244" y="2430833"/>
          <a:ext cx="446828" cy="155097"/>
        </a:xfrm>
        <a:custGeom>
          <a:avLst/>
          <a:gdLst/>
          <a:ahLst/>
          <a:cxnLst/>
          <a:rect l="0" t="0" r="0" b="0"/>
          <a:pathLst>
            <a:path>
              <a:moveTo>
                <a:pt x="0" y="0"/>
              </a:moveTo>
              <a:lnTo>
                <a:pt x="0" y="77548"/>
              </a:lnTo>
              <a:lnTo>
                <a:pt x="446828" y="77548"/>
              </a:lnTo>
              <a:lnTo>
                <a:pt x="446828" y="155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4CE935-87E4-4B97-B359-5EE1C7CDDD18}">
      <dsp:nvSpPr>
        <dsp:cNvPr id="0" name=""/>
        <dsp:cNvSpPr/>
      </dsp:nvSpPr>
      <dsp:spPr>
        <a:xfrm>
          <a:off x="5810991" y="2955211"/>
          <a:ext cx="110783" cy="864114"/>
        </a:xfrm>
        <a:custGeom>
          <a:avLst/>
          <a:gdLst/>
          <a:ahLst/>
          <a:cxnLst/>
          <a:rect l="0" t="0" r="0" b="0"/>
          <a:pathLst>
            <a:path>
              <a:moveTo>
                <a:pt x="0" y="0"/>
              </a:moveTo>
              <a:lnTo>
                <a:pt x="0" y="864114"/>
              </a:lnTo>
              <a:lnTo>
                <a:pt x="110783" y="8641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03C49A-4945-4253-9C7C-0AE5FC16BF67}">
      <dsp:nvSpPr>
        <dsp:cNvPr id="0" name=""/>
        <dsp:cNvSpPr/>
      </dsp:nvSpPr>
      <dsp:spPr>
        <a:xfrm>
          <a:off x="5810991" y="2955211"/>
          <a:ext cx="110783" cy="339737"/>
        </a:xfrm>
        <a:custGeom>
          <a:avLst/>
          <a:gdLst/>
          <a:ahLst/>
          <a:cxnLst/>
          <a:rect l="0" t="0" r="0" b="0"/>
          <a:pathLst>
            <a:path>
              <a:moveTo>
                <a:pt x="0" y="0"/>
              </a:moveTo>
              <a:lnTo>
                <a:pt x="0" y="339737"/>
              </a:lnTo>
              <a:lnTo>
                <a:pt x="110783" y="3397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4249F7-FB60-4404-A93E-FD7AD30C16A2}">
      <dsp:nvSpPr>
        <dsp:cNvPr id="0" name=""/>
        <dsp:cNvSpPr/>
      </dsp:nvSpPr>
      <dsp:spPr>
        <a:xfrm>
          <a:off x="6106415" y="2430833"/>
          <a:ext cx="446828" cy="155097"/>
        </a:xfrm>
        <a:custGeom>
          <a:avLst/>
          <a:gdLst/>
          <a:ahLst/>
          <a:cxnLst/>
          <a:rect l="0" t="0" r="0" b="0"/>
          <a:pathLst>
            <a:path>
              <a:moveTo>
                <a:pt x="446828" y="0"/>
              </a:moveTo>
              <a:lnTo>
                <a:pt x="446828" y="77548"/>
              </a:lnTo>
              <a:lnTo>
                <a:pt x="0" y="77548"/>
              </a:lnTo>
              <a:lnTo>
                <a:pt x="0" y="155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4DD4DE-2834-45E8-903A-51E500CCE4E4}">
      <dsp:nvSpPr>
        <dsp:cNvPr id="0" name=""/>
        <dsp:cNvSpPr/>
      </dsp:nvSpPr>
      <dsp:spPr>
        <a:xfrm>
          <a:off x="4917334" y="2955211"/>
          <a:ext cx="110783" cy="864114"/>
        </a:xfrm>
        <a:custGeom>
          <a:avLst/>
          <a:gdLst/>
          <a:ahLst/>
          <a:cxnLst/>
          <a:rect l="0" t="0" r="0" b="0"/>
          <a:pathLst>
            <a:path>
              <a:moveTo>
                <a:pt x="0" y="0"/>
              </a:moveTo>
              <a:lnTo>
                <a:pt x="0" y="864114"/>
              </a:lnTo>
              <a:lnTo>
                <a:pt x="110783" y="8641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32B5C9-FF4F-44BE-8472-EE58503E583B}">
      <dsp:nvSpPr>
        <dsp:cNvPr id="0" name=""/>
        <dsp:cNvSpPr/>
      </dsp:nvSpPr>
      <dsp:spPr>
        <a:xfrm>
          <a:off x="4917334" y="2955211"/>
          <a:ext cx="110783" cy="339737"/>
        </a:xfrm>
        <a:custGeom>
          <a:avLst/>
          <a:gdLst/>
          <a:ahLst/>
          <a:cxnLst/>
          <a:rect l="0" t="0" r="0" b="0"/>
          <a:pathLst>
            <a:path>
              <a:moveTo>
                <a:pt x="0" y="0"/>
              </a:moveTo>
              <a:lnTo>
                <a:pt x="0" y="339737"/>
              </a:lnTo>
              <a:lnTo>
                <a:pt x="110783" y="3397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D7359D-2719-4708-8176-F2BC4F54B131}">
      <dsp:nvSpPr>
        <dsp:cNvPr id="0" name=""/>
        <dsp:cNvSpPr/>
      </dsp:nvSpPr>
      <dsp:spPr>
        <a:xfrm>
          <a:off x="5212758" y="2430833"/>
          <a:ext cx="1340485" cy="155097"/>
        </a:xfrm>
        <a:custGeom>
          <a:avLst/>
          <a:gdLst/>
          <a:ahLst/>
          <a:cxnLst/>
          <a:rect l="0" t="0" r="0" b="0"/>
          <a:pathLst>
            <a:path>
              <a:moveTo>
                <a:pt x="1340485" y="0"/>
              </a:moveTo>
              <a:lnTo>
                <a:pt x="1340485" y="77548"/>
              </a:lnTo>
              <a:lnTo>
                <a:pt x="0" y="77548"/>
              </a:lnTo>
              <a:lnTo>
                <a:pt x="0" y="155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046678-7175-46E3-8385-A24331A19BBF}">
      <dsp:nvSpPr>
        <dsp:cNvPr id="0" name=""/>
        <dsp:cNvSpPr/>
      </dsp:nvSpPr>
      <dsp:spPr>
        <a:xfrm>
          <a:off x="5425757" y="1382079"/>
          <a:ext cx="1127486" cy="679474"/>
        </a:xfrm>
        <a:custGeom>
          <a:avLst/>
          <a:gdLst/>
          <a:ahLst/>
          <a:cxnLst/>
          <a:rect l="0" t="0" r="0" b="0"/>
          <a:pathLst>
            <a:path>
              <a:moveTo>
                <a:pt x="0" y="0"/>
              </a:moveTo>
              <a:lnTo>
                <a:pt x="0" y="601926"/>
              </a:lnTo>
              <a:lnTo>
                <a:pt x="1127486" y="601926"/>
              </a:lnTo>
              <a:lnTo>
                <a:pt x="1127486" y="67947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9137EA-1167-471F-BBF3-E565EF7E5635}">
      <dsp:nvSpPr>
        <dsp:cNvPr id="0" name=""/>
        <dsp:cNvSpPr/>
      </dsp:nvSpPr>
      <dsp:spPr>
        <a:xfrm>
          <a:off x="4023677" y="3479588"/>
          <a:ext cx="110783" cy="339737"/>
        </a:xfrm>
        <a:custGeom>
          <a:avLst/>
          <a:gdLst/>
          <a:ahLst/>
          <a:cxnLst/>
          <a:rect l="0" t="0" r="0" b="0"/>
          <a:pathLst>
            <a:path>
              <a:moveTo>
                <a:pt x="0" y="0"/>
              </a:moveTo>
              <a:lnTo>
                <a:pt x="0" y="339737"/>
              </a:lnTo>
              <a:lnTo>
                <a:pt x="110783" y="3397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8254B2-8F89-4664-82D3-591DDE871452}">
      <dsp:nvSpPr>
        <dsp:cNvPr id="0" name=""/>
        <dsp:cNvSpPr/>
      </dsp:nvSpPr>
      <dsp:spPr>
        <a:xfrm>
          <a:off x="4273381" y="2955211"/>
          <a:ext cx="91440" cy="155097"/>
        </a:xfrm>
        <a:custGeom>
          <a:avLst/>
          <a:gdLst/>
          <a:ahLst/>
          <a:cxnLst/>
          <a:rect l="0" t="0" r="0" b="0"/>
          <a:pathLst>
            <a:path>
              <a:moveTo>
                <a:pt x="45720" y="0"/>
              </a:moveTo>
              <a:lnTo>
                <a:pt x="45720" y="155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43D2DC-2D96-4744-9C86-06732AF97266}">
      <dsp:nvSpPr>
        <dsp:cNvPr id="0" name=""/>
        <dsp:cNvSpPr/>
      </dsp:nvSpPr>
      <dsp:spPr>
        <a:xfrm>
          <a:off x="2886295" y="2430833"/>
          <a:ext cx="1432805" cy="155097"/>
        </a:xfrm>
        <a:custGeom>
          <a:avLst/>
          <a:gdLst/>
          <a:ahLst/>
          <a:cxnLst/>
          <a:rect l="0" t="0" r="0" b="0"/>
          <a:pathLst>
            <a:path>
              <a:moveTo>
                <a:pt x="0" y="0"/>
              </a:moveTo>
              <a:lnTo>
                <a:pt x="0" y="77548"/>
              </a:lnTo>
              <a:lnTo>
                <a:pt x="1432805" y="77548"/>
              </a:lnTo>
              <a:lnTo>
                <a:pt x="1432805" y="155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6BF4E5-88A4-400E-99C3-F76A0E51C57F}">
      <dsp:nvSpPr>
        <dsp:cNvPr id="0" name=""/>
        <dsp:cNvSpPr/>
      </dsp:nvSpPr>
      <dsp:spPr>
        <a:xfrm>
          <a:off x="2945380" y="2955211"/>
          <a:ext cx="110783" cy="1912869"/>
        </a:xfrm>
        <a:custGeom>
          <a:avLst/>
          <a:gdLst/>
          <a:ahLst/>
          <a:cxnLst/>
          <a:rect l="0" t="0" r="0" b="0"/>
          <a:pathLst>
            <a:path>
              <a:moveTo>
                <a:pt x="0" y="0"/>
              </a:moveTo>
              <a:lnTo>
                <a:pt x="0" y="1912869"/>
              </a:lnTo>
              <a:lnTo>
                <a:pt x="110783" y="191286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BB1A03-711A-47F8-8ED6-B3380A2A231F}">
      <dsp:nvSpPr>
        <dsp:cNvPr id="0" name=""/>
        <dsp:cNvSpPr/>
      </dsp:nvSpPr>
      <dsp:spPr>
        <a:xfrm>
          <a:off x="2945380" y="2955211"/>
          <a:ext cx="110783" cy="1388491"/>
        </a:xfrm>
        <a:custGeom>
          <a:avLst/>
          <a:gdLst/>
          <a:ahLst/>
          <a:cxnLst/>
          <a:rect l="0" t="0" r="0" b="0"/>
          <a:pathLst>
            <a:path>
              <a:moveTo>
                <a:pt x="0" y="0"/>
              </a:moveTo>
              <a:lnTo>
                <a:pt x="0" y="1388491"/>
              </a:lnTo>
              <a:lnTo>
                <a:pt x="110783" y="138849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73FC6E-5CF5-46C9-A97E-2DC9D4E4A4A9}">
      <dsp:nvSpPr>
        <dsp:cNvPr id="0" name=""/>
        <dsp:cNvSpPr/>
      </dsp:nvSpPr>
      <dsp:spPr>
        <a:xfrm>
          <a:off x="2945380" y="2955211"/>
          <a:ext cx="110783" cy="864114"/>
        </a:xfrm>
        <a:custGeom>
          <a:avLst/>
          <a:gdLst/>
          <a:ahLst/>
          <a:cxnLst/>
          <a:rect l="0" t="0" r="0" b="0"/>
          <a:pathLst>
            <a:path>
              <a:moveTo>
                <a:pt x="0" y="0"/>
              </a:moveTo>
              <a:lnTo>
                <a:pt x="0" y="864114"/>
              </a:lnTo>
              <a:lnTo>
                <a:pt x="110783" y="8641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51C67B-A1BC-4FF4-AE55-C3B2FBBB5AB5}">
      <dsp:nvSpPr>
        <dsp:cNvPr id="0" name=""/>
        <dsp:cNvSpPr/>
      </dsp:nvSpPr>
      <dsp:spPr>
        <a:xfrm>
          <a:off x="2945380" y="2955211"/>
          <a:ext cx="110783" cy="339737"/>
        </a:xfrm>
        <a:custGeom>
          <a:avLst/>
          <a:gdLst/>
          <a:ahLst/>
          <a:cxnLst/>
          <a:rect l="0" t="0" r="0" b="0"/>
          <a:pathLst>
            <a:path>
              <a:moveTo>
                <a:pt x="0" y="0"/>
              </a:moveTo>
              <a:lnTo>
                <a:pt x="0" y="339737"/>
              </a:lnTo>
              <a:lnTo>
                <a:pt x="110783" y="3397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1E790F-0422-49E5-B7DB-508720843A17}">
      <dsp:nvSpPr>
        <dsp:cNvPr id="0" name=""/>
        <dsp:cNvSpPr/>
      </dsp:nvSpPr>
      <dsp:spPr>
        <a:xfrm>
          <a:off x="2886295" y="2430833"/>
          <a:ext cx="354508" cy="155097"/>
        </a:xfrm>
        <a:custGeom>
          <a:avLst/>
          <a:gdLst/>
          <a:ahLst/>
          <a:cxnLst/>
          <a:rect l="0" t="0" r="0" b="0"/>
          <a:pathLst>
            <a:path>
              <a:moveTo>
                <a:pt x="0" y="0"/>
              </a:moveTo>
              <a:lnTo>
                <a:pt x="0" y="77548"/>
              </a:lnTo>
              <a:lnTo>
                <a:pt x="354508" y="77548"/>
              </a:lnTo>
              <a:lnTo>
                <a:pt x="354508" y="155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6CB393-C742-4A97-A65D-3D58935A5D2B}">
      <dsp:nvSpPr>
        <dsp:cNvPr id="0" name=""/>
        <dsp:cNvSpPr/>
      </dsp:nvSpPr>
      <dsp:spPr>
        <a:xfrm>
          <a:off x="2051723" y="2955211"/>
          <a:ext cx="110783" cy="864114"/>
        </a:xfrm>
        <a:custGeom>
          <a:avLst/>
          <a:gdLst/>
          <a:ahLst/>
          <a:cxnLst/>
          <a:rect l="0" t="0" r="0" b="0"/>
          <a:pathLst>
            <a:path>
              <a:moveTo>
                <a:pt x="0" y="0"/>
              </a:moveTo>
              <a:lnTo>
                <a:pt x="0" y="864114"/>
              </a:lnTo>
              <a:lnTo>
                <a:pt x="110783" y="8641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F45509-FAF0-4107-A803-7B8D76DE9749}">
      <dsp:nvSpPr>
        <dsp:cNvPr id="0" name=""/>
        <dsp:cNvSpPr/>
      </dsp:nvSpPr>
      <dsp:spPr>
        <a:xfrm>
          <a:off x="2051723" y="2955211"/>
          <a:ext cx="110783" cy="339737"/>
        </a:xfrm>
        <a:custGeom>
          <a:avLst/>
          <a:gdLst/>
          <a:ahLst/>
          <a:cxnLst/>
          <a:rect l="0" t="0" r="0" b="0"/>
          <a:pathLst>
            <a:path>
              <a:moveTo>
                <a:pt x="0" y="0"/>
              </a:moveTo>
              <a:lnTo>
                <a:pt x="0" y="339737"/>
              </a:lnTo>
              <a:lnTo>
                <a:pt x="110783" y="3397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C96741-24D7-4C17-838B-9FEDBF8098EC}">
      <dsp:nvSpPr>
        <dsp:cNvPr id="0" name=""/>
        <dsp:cNvSpPr/>
      </dsp:nvSpPr>
      <dsp:spPr>
        <a:xfrm>
          <a:off x="2347147" y="2430833"/>
          <a:ext cx="539148" cy="155097"/>
        </a:xfrm>
        <a:custGeom>
          <a:avLst/>
          <a:gdLst/>
          <a:ahLst/>
          <a:cxnLst/>
          <a:rect l="0" t="0" r="0" b="0"/>
          <a:pathLst>
            <a:path>
              <a:moveTo>
                <a:pt x="539148" y="0"/>
              </a:moveTo>
              <a:lnTo>
                <a:pt x="539148" y="77548"/>
              </a:lnTo>
              <a:lnTo>
                <a:pt x="0" y="77548"/>
              </a:lnTo>
              <a:lnTo>
                <a:pt x="0" y="155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F041D6-93DE-46AB-969D-54803A6A7847}">
      <dsp:nvSpPr>
        <dsp:cNvPr id="0" name=""/>
        <dsp:cNvSpPr/>
      </dsp:nvSpPr>
      <dsp:spPr>
        <a:xfrm>
          <a:off x="1158066" y="2955211"/>
          <a:ext cx="110783" cy="339737"/>
        </a:xfrm>
        <a:custGeom>
          <a:avLst/>
          <a:gdLst/>
          <a:ahLst/>
          <a:cxnLst/>
          <a:rect l="0" t="0" r="0" b="0"/>
          <a:pathLst>
            <a:path>
              <a:moveTo>
                <a:pt x="0" y="0"/>
              </a:moveTo>
              <a:lnTo>
                <a:pt x="0" y="339737"/>
              </a:lnTo>
              <a:lnTo>
                <a:pt x="110783" y="3397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F07C95-2D08-410B-B315-F7EB4FEB29D9}">
      <dsp:nvSpPr>
        <dsp:cNvPr id="0" name=""/>
        <dsp:cNvSpPr/>
      </dsp:nvSpPr>
      <dsp:spPr>
        <a:xfrm>
          <a:off x="1453490" y="2430833"/>
          <a:ext cx="1432805" cy="155097"/>
        </a:xfrm>
        <a:custGeom>
          <a:avLst/>
          <a:gdLst/>
          <a:ahLst/>
          <a:cxnLst/>
          <a:rect l="0" t="0" r="0" b="0"/>
          <a:pathLst>
            <a:path>
              <a:moveTo>
                <a:pt x="1432805" y="0"/>
              </a:moveTo>
              <a:lnTo>
                <a:pt x="1432805" y="77548"/>
              </a:lnTo>
              <a:lnTo>
                <a:pt x="0" y="77548"/>
              </a:lnTo>
              <a:lnTo>
                <a:pt x="0" y="1550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CF925C-6BBA-420F-BE31-8A8A5E795515}">
      <dsp:nvSpPr>
        <dsp:cNvPr id="0" name=""/>
        <dsp:cNvSpPr/>
      </dsp:nvSpPr>
      <dsp:spPr>
        <a:xfrm>
          <a:off x="2886295" y="1382079"/>
          <a:ext cx="2539461" cy="679474"/>
        </a:xfrm>
        <a:custGeom>
          <a:avLst/>
          <a:gdLst/>
          <a:ahLst/>
          <a:cxnLst/>
          <a:rect l="0" t="0" r="0" b="0"/>
          <a:pathLst>
            <a:path>
              <a:moveTo>
                <a:pt x="2539461" y="0"/>
              </a:moveTo>
              <a:lnTo>
                <a:pt x="2539461" y="601926"/>
              </a:lnTo>
              <a:lnTo>
                <a:pt x="0" y="601926"/>
              </a:lnTo>
              <a:lnTo>
                <a:pt x="0" y="67947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B4B576-19B3-4733-AD7C-9ED90C1BE69F}">
      <dsp:nvSpPr>
        <dsp:cNvPr id="0" name=""/>
        <dsp:cNvSpPr/>
      </dsp:nvSpPr>
      <dsp:spPr>
        <a:xfrm>
          <a:off x="79769" y="2430833"/>
          <a:ext cx="110783" cy="339737"/>
        </a:xfrm>
        <a:custGeom>
          <a:avLst/>
          <a:gdLst/>
          <a:ahLst/>
          <a:cxnLst/>
          <a:rect l="0" t="0" r="0" b="0"/>
          <a:pathLst>
            <a:path>
              <a:moveTo>
                <a:pt x="0" y="0"/>
              </a:moveTo>
              <a:lnTo>
                <a:pt x="0" y="339737"/>
              </a:lnTo>
              <a:lnTo>
                <a:pt x="110783" y="3397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1AB07D-A416-41E3-A0F1-62C5C70F50BC}">
      <dsp:nvSpPr>
        <dsp:cNvPr id="0" name=""/>
        <dsp:cNvSpPr/>
      </dsp:nvSpPr>
      <dsp:spPr>
        <a:xfrm>
          <a:off x="375193" y="1382079"/>
          <a:ext cx="5050563" cy="679474"/>
        </a:xfrm>
        <a:custGeom>
          <a:avLst/>
          <a:gdLst/>
          <a:ahLst/>
          <a:cxnLst/>
          <a:rect l="0" t="0" r="0" b="0"/>
          <a:pathLst>
            <a:path>
              <a:moveTo>
                <a:pt x="5050563" y="0"/>
              </a:moveTo>
              <a:lnTo>
                <a:pt x="5050563" y="601926"/>
              </a:lnTo>
              <a:lnTo>
                <a:pt x="0" y="601926"/>
              </a:lnTo>
              <a:lnTo>
                <a:pt x="0" y="67947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274AC7-7158-4A1F-B234-519A22C0255B}">
      <dsp:nvSpPr>
        <dsp:cNvPr id="0" name=""/>
        <dsp:cNvSpPr/>
      </dsp:nvSpPr>
      <dsp:spPr>
        <a:xfrm>
          <a:off x="5425757" y="857702"/>
          <a:ext cx="3103204" cy="155097"/>
        </a:xfrm>
        <a:custGeom>
          <a:avLst/>
          <a:gdLst/>
          <a:ahLst/>
          <a:cxnLst/>
          <a:rect l="0" t="0" r="0" b="0"/>
          <a:pathLst>
            <a:path>
              <a:moveTo>
                <a:pt x="3103204" y="0"/>
              </a:moveTo>
              <a:lnTo>
                <a:pt x="3103204" y="77548"/>
              </a:lnTo>
              <a:lnTo>
                <a:pt x="0" y="77548"/>
              </a:lnTo>
              <a:lnTo>
                <a:pt x="0" y="1550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4D2781-A8AA-49D8-B993-7A3C3D03C3AD}">
      <dsp:nvSpPr>
        <dsp:cNvPr id="0" name=""/>
        <dsp:cNvSpPr/>
      </dsp:nvSpPr>
      <dsp:spPr>
        <a:xfrm>
          <a:off x="8159682" y="488422"/>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CEO</a:t>
          </a:r>
        </a:p>
      </dsp:txBody>
      <dsp:txXfrm>
        <a:off x="8159682" y="488422"/>
        <a:ext cx="738559" cy="369279"/>
      </dsp:txXfrm>
    </dsp:sp>
    <dsp:sp modelId="{9E72093E-8FE0-486C-89B4-8D8B444FA32D}">
      <dsp:nvSpPr>
        <dsp:cNvPr id="0" name=""/>
        <dsp:cNvSpPr/>
      </dsp:nvSpPr>
      <dsp:spPr>
        <a:xfrm>
          <a:off x="5056477" y="1012799"/>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CIO</a:t>
          </a:r>
        </a:p>
      </dsp:txBody>
      <dsp:txXfrm>
        <a:off x="5056477" y="1012799"/>
        <a:ext cx="738559" cy="369279"/>
      </dsp:txXfrm>
    </dsp:sp>
    <dsp:sp modelId="{810AC69D-DC80-4407-BAF6-E9C659576739}">
      <dsp:nvSpPr>
        <dsp:cNvPr id="0" name=""/>
        <dsp:cNvSpPr/>
      </dsp:nvSpPr>
      <dsp:spPr>
        <a:xfrm>
          <a:off x="5913" y="2061554"/>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Head of Relationship Management</a:t>
          </a:r>
        </a:p>
      </dsp:txBody>
      <dsp:txXfrm>
        <a:off x="5913" y="2061554"/>
        <a:ext cx="738559" cy="369279"/>
      </dsp:txXfrm>
    </dsp:sp>
    <dsp:sp modelId="{B07E877D-73DB-478F-832D-D7D8B31AC6AE}">
      <dsp:nvSpPr>
        <dsp:cNvPr id="0" name=""/>
        <dsp:cNvSpPr/>
      </dsp:nvSpPr>
      <dsp:spPr>
        <a:xfrm>
          <a:off x="190553" y="2585931"/>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Business Relationship Manager</a:t>
          </a:r>
        </a:p>
      </dsp:txBody>
      <dsp:txXfrm>
        <a:off x="190553" y="2585931"/>
        <a:ext cx="738559" cy="369279"/>
      </dsp:txXfrm>
    </dsp:sp>
    <dsp:sp modelId="{57F1B2EE-C310-4B95-823C-E4681EB4BDD4}">
      <dsp:nvSpPr>
        <dsp:cNvPr id="0" name=""/>
        <dsp:cNvSpPr/>
      </dsp:nvSpPr>
      <dsp:spPr>
        <a:xfrm>
          <a:off x="2517016" y="2061554"/>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Head of Strategy &amp; Governance </a:t>
          </a:r>
        </a:p>
      </dsp:txBody>
      <dsp:txXfrm>
        <a:off x="2517016" y="2061554"/>
        <a:ext cx="738559" cy="369279"/>
      </dsp:txXfrm>
    </dsp:sp>
    <dsp:sp modelId="{85172B15-9383-42D8-98DA-2163BF5F8484}">
      <dsp:nvSpPr>
        <dsp:cNvPr id="0" name=""/>
        <dsp:cNvSpPr/>
      </dsp:nvSpPr>
      <dsp:spPr>
        <a:xfrm>
          <a:off x="1084210" y="2585931"/>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Chief Enterprise Architect</a:t>
          </a:r>
        </a:p>
      </dsp:txBody>
      <dsp:txXfrm>
        <a:off x="1084210" y="2585931"/>
        <a:ext cx="738559" cy="369279"/>
      </dsp:txXfrm>
    </dsp:sp>
    <dsp:sp modelId="{CEF5DA4D-78F0-458B-AC72-00CA67E1C803}">
      <dsp:nvSpPr>
        <dsp:cNvPr id="0" name=""/>
        <dsp:cNvSpPr/>
      </dsp:nvSpPr>
      <dsp:spPr>
        <a:xfrm>
          <a:off x="1268850" y="3110308"/>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Enterprise Architect</a:t>
          </a:r>
        </a:p>
      </dsp:txBody>
      <dsp:txXfrm>
        <a:off x="1268850" y="3110308"/>
        <a:ext cx="738559" cy="369279"/>
      </dsp:txXfrm>
    </dsp:sp>
    <dsp:sp modelId="{44641A53-007D-414E-A52C-9A2C24C35C7B}">
      <dsp:nvSpPr>
        <dsp:cNvPr id="0" name=""/>
        <dsp:cNvSpPr/>
      </dsp:nvSpPr>
      <dsp:spPr>
        <a:xfrm>
          <a:off x="1977867" y="2585931"/>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Chief Data Officer</a:t>
          </a:r>
        </a:p>
      </dsp:txBody>
      <dsp:txXfrm>
        <a:off x="1977867" y="2585931"/>
        <a:ext cx="738559" cy="369279"/>
      </dsp:txXfrm>
    </dsp:sp>
    <dsp:sp modelId="{F7C9D1ED-553B-4E29-877C-14747A6FED1F}">
      <dsp:nvSpPr>
        <dsp:cNvPr id="0" name=""/>
        <dsp:cNvSpPr/>
      </dsp:nvSpPr>
      <dsp:spPr>
        <a:xfrm>
          <a:off x="2162507" y="3110308"/>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Data Architect</a:t>
          </a:r>
        </a:p>
      </dsp:txBody>
      <dsp:txXfrm>
        <a:off x="2162507" y="3110308"/>
        <a:ext cx="738559" cy="369279"/>
      </dsp:txXfrm>
    </dsp:sp>
    <dsp:sp modelId="{2A98DD5A-FF58-4A69-9E69-F0D58E5E33CE}">
      <dsp:nvSpPr>
        <dsp:cNvPr id="0" name=""/>
        <dsp:cNvSpPr/>
      </dsp:nvSpPr>
      <dsp:spPr>
        <a:xfrm>
          <a:off x="2162507" y="3634686"/>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Roboto Condensed Light" panose="02000000000000000000" pitchFamily="2" charset="0"/>
              <a:ea typeface="Roboto Condensed Light" panose="02000000000000000000" pitchFamily="2" charset="0"/>
            </a:rPr>
            <a:t>Business Intelligence Specialist</a:t>
          </a:r>
        </a:p>
      </dsp:txBody>
      <dsp:txXfrm>
        <a:off x="2162507" y="3634686"/>
        <a:ext cx="738559" cy="369279"/>
      </dsp:txXfrm>
    </dsp:sp>
    <dsp:sp modelId="{B030B6A0-303D-4E17-87B4-806C17BAD242}">
      <dsp:nvSpPr>
        <dsp:cNvPr id="0" name=""/>
        <dsp:cNvSpPr/>
      </dsp:nvSpPr>
      <dsp:spPr>
        <a:xfrm>
          <a:off x="2871524" y="2585931"/>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GRC Coordinator</a:t>
          </a:r>
        </a:p>
      </dsp:txBody>
      <dsp:txXfrm>
        <a:off x="2871524" y="2585931"/>
        <a:ext cx="738559" cy="369279"/>
      </dsp:txXfrm>
    </dsp:sp>
    <dsp:sp modelId="{974C7D03-0DB8-464B-B055-62B9FBDEF836}">
      <dsp:nvSpPr>
        <dsp:cNvPr id="0" name=""/>
        <dsp:cNvSpPr/>
      </dsp:nvSpPr>
      <dsp:spPr>
        <a:xfrm>
          <a:off x="3056164" y="3110308"/>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GRC Analyst</a:t>
          </a:r>
        </a:p>
      </dsp:txBody>
      <dsp:txXfrm>
        <a:off x="3056164" y="3110308"/>
        <a:ext cx="738559" cy="369279"/>
      </dsp:txXfrm>
    </dsp:sp>
    <dsp:sp modelId="{B8C229C1-C5EF-4CAB-841D-865940085148}">
      <dsp:nvSpPr>
        <dsp:cNvPr id="0" name=""/>
        <dsp:cNvSpPr/>
      </dsp:nvSpPr>
      <dsp:spPr>
        <a:xfrm>
          <a:off x="3056164" y="3634686"/>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Compliance Analyst</a:t>
          </a:r>
        </a:p>
      </dsp:txBody>
      <dsp:txXfrm>
        <a:off x="3056164" y="3634686"/>
        <a:ext cx="738559" cy="369279"/>
      </dsp:txXfrm>
    </dsp:sp>
    <dsp:sp modelId="{535D9D9F-B1E5-49E5-B6A2-1739CA1C2ECC}">
      <dsp:nvSpPr>
        <dsp:cNvPr id="0" name=""/>
        <dsp:cNvSpPr/>
      </dsp:nvSpPr>
      <dsp:spPr>
        <a:xfrm>
          <a:off x="3056164" y="4159063"/>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Risk  Analyst</a:t>
          </a:r>
        </a:p>
      </dsp:txBody>
      <dsp:txXfrm>
        <a:off x="3056164" y="4159063"/>
        <a:ext cx="738559" cy="369279"/>
      </dsp:txXfrm>
    </dsp:sp>
    <dsp:sp modelId="{D3EC6C41-09FB-4F77-8459-75C485AF2448}">
      <dsp:nvSpPr>
        <dsp:cNvPr id="0" name=""/>
        <dsp:cNvSpPr/>
      </dsp:nvSpPr>
      <dsp:spPr>
        <a:xfrm>
          <a:off x="3056164" y="4683440"/>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Financial Analyst</a:t>
          </a:r>
        </a:p>
      </dsp:txBody>
      <dsp:txXfrm>
        <a:off x="3056164" y="4683440"/>
        <a:ext cx="738559" cy="369279"/>
      </dsp:txXfrm>
    </dsp:sp>
    <dsp:sp modelId="{5B5D5D65-4E91-40B0-ABF0-330B39B0F23D}">
      <dsp:nvSpPr>
        <dsp:cNvPr id="0" name=""/>
        <dsp:cNvSpPr/>
      </dsp:nvSpPr>
      <dsp:spPr>
        <a:xfrm>
          <a:off x="3949821" y="2585931"/>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Chief Information Security Officer</a:t>
          </a:r>
        </a:p>
      </dsp:txBody>
      <dsp:txXfrm>
        <a:off x="3949821" y="2585931"/>
        <a:ext cx="738559" cy="369279"/>
      </dsp:txXfrm>
    </dsp:sp>
    <dsp:sp modelId="{412CEB6F-7B45-4A9A-8202-5E9CF30D0137}">
      <dsp:nvSpPr>
        <dsp:cNvPr id="0" name=""/>
        <dsp:cNvSpPr/>
      </dsp:nvSpPr>
      <dsp:spPr>
        <a:xfrm>
          <a:off x="3949821" y="3110308"/>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Security Architect</a:t>
          </a:r>
        </a:p>
      </dsp:txBody>
      <dsp:txXfrm>
        <a:off x="3949821" y="3110308"/>
        <a:ext cx="738559" cy="369279"/>
      </dsp:txXfrm>
    </dsp:sp>
    <dsp:sp modelId="{3DAFB9B0-B4F1-40C5-A2DE-C2328D4EB5BC}">
      <dsp:nvSpPr>
        <dsp:cNvPr id="0" name=""/>
        <dsp:cNvSpPr/>
      </dsp:nvSpPr>
      <dsp:spPr>
        <a:xfrm>
          <a:off x="4134461" y="3634686"/>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Security Analyst</a:t>
          </a:r>
        </a:p>
      </dsp:txBody>
      <dsp:txXfrm>
        <a:off x="4134461" y="3634686"/>
        <a:ext cx="738559" cy="369279"/>
      </dsp:txXfrm>
    </dsp:sp>
    <dsp:sp modelId="{B63E51E1-1B46-4DD0-988E-59AF88BE6213}">
      <dsp:nvSpPr>
        <dsp:cNvPr id="0" name=""/>
        <dsp:cNvSpPr/>
      </dsp:nvSpPr>
      <dsp:spPr>
        <a:xfrm>
          <a:off x="6183964" y="2061554"/>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Head of Service &amp; Resource Management </a:t>
          </a:r>
        </a:p>
      </dsp:txBody>
      <dsp:txXfrm>
        <a:off x="6183964" y="2061554"/>
        <a:ext cx="738559" cy="369279"/>
      </dsp:txXfrm>
    </dsp:sp>
    <dsp:sp modelId="{7E3B3D63-D311-430A-994B-184B7A05CE6E}">
      <dsp:nvSpPr>
        <dsp:cNvPr id="0" name=""/>
        <dsp:cNvSpPr/>
      </dsp:nvSpPr>
      <dsp:spPr>
        <a:xfrm>
          <a:off x="4843478" y="2585931"/>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Service Manager(s)</a:t>
          </a:r>
        </a:p>
      </dsp:txBody>
      <dsp:txXfrm>
        <a:off x="4843478" y="2585931"/>
        <a:ext cx="738559" cy="369279"/>
      </dsp:txXfrm>
    </dsp:sp>
    <dsp:sp modelId="{8A95F696-C387-4807-9D20-9CE4A319F308}">
      <dsp:nvSpPr>
        <dsp:cNvPr id="0" name=""/>
        <dsp:cNvSpPr/>
      </dsp:nvSpPr>
      <dsp:spPr>
        <a:xfrm>
          <a:off x="5028118" y="3110308"/>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Change &amp; Release Manager</a:t>
          </a:r>
        </a:p>
      </dsp:txBody>
      <dsp:txXfrm>
        <a:off x="5028118" y="3110308"/>
        <a:ext cx="738559" cy="369279"/>
      </dsp:txXfrm>
    </dsp:sp>
    <dsp:sp modelId="{6B7AAF2F-98F5-49DC-A930-A1857C353DFC}">
      <dsp:nvSpPr>
        <dsp:cNvPr id="0" name=""/>
        <dsp:cNvSpPr/>
      </dsp:nvSpPr>
      <dsp:spPr>
        <a:xfrm>
          <a:off x="5028118" y="3634686"/>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Operations Manager</a:t>
          </a:r>
        </a:p>
      </dsp:txBody>
      <dsp:txXfrm>
        <a:off x="5028118" y="3634686"/>
        <a:ext cx="738559" cy="369279"/>
      </dsp:txXfrm>
    </dsp:sp>
    <dsp:sp modelId="{E86366E7-DABD-4D91-B1A2-F5E4059CD5E1}">
      <dsp:nvSpPr>
        <dsp:cNvPr id="0" name=""/>
        <dsp:cNvSpPr/>
      </dsp:nvSpPr>
      <dsp:spPr>
        <a:xfrm>
          <a:off x="5737135" y="2585931"/>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PPM Manager</a:t>
          </a:r>
        </a:p>
      </dsp:txBody>
      <dsp:txXfrm>
        <a:off x="5737135" y="2585931"/>
        <a:ext cx="738559" cy="369279"/>
      </dsp:txXfrm>
    </dsp:sp>
    <dsp:sp modelId="{137E79C1-CAA9-468F-A53E-BE81C3C0F71C}">
      <dsp:nvSpPr>
        <dsp:cNvPr id="0" name=""/>
        <dsp:cNvSpPr/>
      </dsp:nvSpPr>
      <dsp:spPr>
        <a:xfrm>
          <a:off x="5921775" y="3110308"/>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Project Manager</a:t>
          </a:r>
        </a:p>
      </dsp:txBody>
      <dsp:txXfrm>
        <a:off x="5921775" y="3110308"/>
        <a:ext cx="738559" cy="369279"/>
      </dsp:txXfrm>
    </dsp:sp>
    <dsp:sp modelId="{EB87689E-215D-4384-A8C5-307E9CFB7876}">
      <dsp:nvSpPr>
        <dsp:cNvPr id="0" name=""/>
        <dsp:cNvSpPr/>
      </dsp:nvSpPr>
      <dsp:spPr>
        <a:xfrm>
          <a:off x="5921775" y="3634686"/>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Change Manager</a:t>
          </a:r>
        </a:p>
      </dsp:txBody>
      <dsp:txXfrm>
        <a:off x="5921775" y="3634686"/>
        <a:ext cx="738559" cy="369279"/>
      </dsp:txXfrm>
    </dsp:sp>
    <dsp:sp modelId="{6A343A48-13C6-4AD4-A635-B9C935F6219E}">
      <dsp:nvSpPr>
        <dsp:cNvPr id="0" name=""/>
        <dsp:cNvSpPr/>
      </dsp:nvSpPr>
      <dsp:spPr>
        <a:xfrm>
          <a:off x="6630792" y="2585931"/>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Resource Manager</a:t>
          </a:r>
        </a:p>
      </dsp:txBody>
      <dsp:txXfrm>
        <a:off x="6630792" y="2585931"/>
        <a:ext cx="738559" cy="369279"/>
      </dsp:txXfrm>
    </dsp:sp>
    <dsp:sp modelId="{101E928E-00BC-44ED-9B63-14E0F53F26C1}">
      <dsp:nvSpPr>
        <dsp:cNvPr id="0" name=""/>
        <dsp:cNvSpPr/>
      </dsp:nvSpPr>
      <dsp:spPr>
        <a:xfrm>
          <a:off x="6815432" y="3110308"/>
          <a:ext cx="887992"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IT Communications Officer </a:t>
          </a:r>
        </a:p>
      </dsp:txBody>
      <dsp:txXfrm>
        <a:off x="6815432" y="3110308"/>
        <a:ext cx="887992" cy="369279"/>
      </dsp:txXfrm>
    </dsp:sp>
    <dsp:sp modelId="{5AACB3DC-31F5-4279-B76F-551682021D93}">
      <dsp:nvSpPr>
        <dsp:cNvPr id="0" name=""/>
        <dsp:cNvSpPr/>
      </dsp:nvSpPr>
      <dsp:spPr>
        <a:xfrm>
          <a:off x="7524449" y="2585931"/>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Contract &amp; Licensing Manager</a:t>
          </a:r>
        </a:p>
      </dsp:txBody>
      <dsp:txXfrm>
        <a:off x="7524449" y="2585931"/>
        <a:ext cx="738559" cy="369279"/>
      </dsp:txXfrm>
    </dsp:sp>
    <dsp:sp modelId="{257E5A7A-9090-4D90-8E37-73DAD5AE5F36}">
      <dsp:nvSpPr>
        <dsp:cNvPr id="0" name=""/>
        <dsp:cNvSpPr/>
      </dsp:nvSpPr>
      <dsp:spPr>
        <a:xfrm>
          <a:off x="8745724" y="2061554"/>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Director of Enterprise Services </a:t>
          </a:r>
        </a:p>
      </dsp:txBody>
      <dsp:txXfrm>
        <a:off x="8745724" y="2061554"/>
        <a:ext cx="738559" cy="369279"/>
      </dsp:txXfrm>
    </dsp:sp>
    <dsp:sp modelId="{59E31456-11F6-42D0-B7F5-D31D325160E1}">
      <dsp:nvSpPr>
        <dsp:cNvPr id="0" name=""/>
        <dsp:cNvSpPr/>
      </dsp:nvSpPr>
      <dsp:spPr>
        <a:xfrm>
          <a:off x="8418106" y="2585931"/>
          <a:ext cx="1393794"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Enterprise Service Owner (repeat as necessary) </a:t>
          </a:r>
        </a:p>
      </dsp:txBody>
      <dsp:txXfrm>
        <a:off x="8418106" y="2585931"/>
        <a:ext cx="1393794" cy="369279"/>
      </dsp:txXfrm>
    </dsp:sp>
    <dsp:sp modelId="{5420FA4A-B816-4DD0-87AA-DEF4648AE71D}">
      <dsp:nvSpPr>
        <dsp:cNvPr id="0" name=""/>
        <dsp:cNvSpPr/>
      </dsp:nvSpPr>
      <dsp:spPr>
        <a:xfrm>
          <a:off x="8766555" y="3110308"/>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Business Analyst</a:t>
          </a:r>
        </a:p>
      </dsp:txBody>
      <dsp:txXfrm>
        <a:off x="8766555" y="3110308"/>
        <a:ext cx="738559" cy="369279"/>
      </dsp:txXfrm>
    </dsp:sp>
    <dsp:sp modelId="{81AA5C96-4DDE-4B08-ABE5-066A48A1D8D2}">
      <dsp:nvSpPr>
        <dsp:cNvPr id="0" name=""/>
        <dsp:cNvSpPr/>
      </dsp:nvSpPr>
      <dsp:spPr>
        <a:xfrm>
          <a:off x="8766555" y="3634686"/>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Quality Assurance Analyst</a:t>
          </a:r>
        </a:p>
      </dsp:txBody>
      <dsp:txXfrm>
        <a:off x="8766555" y="3634686"/>
        <a:ext cx="738559" cy="369279"/>
      </dsp:txXfrm>
    </dsp:sp>
    <dsp:sp modelId="{473D6BD4-E8A6-4674-856A-A257FEC3E2F8}">
      <dsp:nvSpPr>
        <dsp:cNvPr id="0" name=""/>
        <dsp:cNvSpPr/>
      </dsp:nvSpPr>
      <dsp:spPr>
        <a:xfrm>
          <a:off x="8766555" y="4159063"/>
          <a:ext cx="922025"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Solution Architect/ Engineer/Developer</a:t>
          </a:r>
        </a:p>
      </dsp:txBody>
      <dsp:txXfrm>
        <a:off x="8766555" y="4159063"/>
        <a:ext cx="922025" cy="369279"/>
      </dsp:txXfrm>
    </dsp:sp>
    <dsp:sp modelId="{BC567A43-36C4-4E06-B363-21FF7EC51609}">
      <dsp:nvSpPr>
        <dsp:cNvPr id="0" name=""/>
        <dsp:cNvSpPr/>
      </dsp:nvSpPr>
      <dsp:spPr>
        <a:xfrm>
          <a:off x="8766555" y="4683440"/>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UX/UI Designer </a:t>
          </a:r>
        </a:p>
      </dsp:txBody>
      <dsp:txXfrm>
        <a:off x="8766555" y="4683440"/>
        <a:ext cx="738559" cy="369279"/>
      </dsp:txXfrm>
    </dsp:sp>
    <dsp:sp modelId="{A6B37952-BF40-4500-81C5-4C628C417FE2}">
      <dsp:nvSpPr>
        <dsp:cNvPr id="0" name=""/>
        <dsp:cNvSpPr/>
      </dsp:nvSpPr>
      <dsp:spPr>
        <a:xfrm>
          <a:off x="8766555" y="5207817"/>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Network &amp; Infrastructure Engineer</a:t>
          </a:r>
        </a:p>
      </dsp:txBody>
      <dsp:txXfrm>
        <a:off x="8766555" y="5207817"/>
        <a:ext cx="738559" cy="369279"/>
      </dsp:txXfrm>
    </dsp:sp>
    <dsp:sp modelId="{24960C5F-6D0C-451F-BFAB-0366FCC11956}">
      <dsp:nvSpPr>
        <dsp:cNvPr id="0" name=""/>
        <dsp:cNvSpPr/>
      </dsp:nvSpPr>
      <dsp:spPr>
        <a:xfrm>
          <a:off x="10107041" y="2061554"/>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Head of End User Services</a:t>
          </a:r>
        </a:p>
      </dsp:txBody>
      <dsp:txXfrm>
        <a:off x="10107041" y="2061554"/>
        <a:ext cx="738559" cy="369279"/>
      </dsp:txXfrm>
    </dsp:sp>
    <dsp:sp modelId="{BB6D7216-5317-4AB4-A61D-8876CEA8F713}">
      <dsp:nvSpPr>
        <dsp:cNvPr id="0" name=""/>
        <dsp:cNvSpPr/>
      </dsp:nvSpPr>
      <dsp:spPr>
        <a:xfrm>
          <a:off x="10107041" y="2585931"/>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Service Desk Owner</a:t>
          </a:r>
        </a:p>
      </dsp:txBody>
      <dsp:txXfrm>
        <a:off x="10107041" y="2585931"/>
        <a:ext cx="738559" cy="369279"/>
      </dsp:txXfrm>
    </dsp:sp>
    <dsp:sp modelId="{2CBB0115-DB91-43E0-8EDA-0BC10F717783}">
      <dsp:nvSpPr>
        <dsp:cNvPr id="0" name=""/>
        <dsp:cNvSpPr/>
      </dsp:nvSpPr>
      <dsp:spPr>
        <a:xfrm>
          <a:off x="9660212" y="3110308"/>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Help Desk Supervisor</a:t>
          </a:r>
        </a:p>
      </dsp:txBody>
      <dsp:txXfrm>
        <a:off x="9660212" y="3110308"/>
        <a:ext cx="738559" cy="369279"/>
      </dsp:txXfrm>
    </dsp:sp>
    <dsp:sp modelId="{DEBADBC2-DACE-46E8-9576-AF0BF2765FE9}">
      <dsp:nvSpPr>
        <dsp:cNvPr id="0" name=""/>
        <dsp:cNvSpPr/>
      </dsp:nvSpPr>
      <dsp:spPr>
        <a:xfrm>
          <a:off x="9844852" y="3634686"/>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Help Desk Analyst</a:t>
          </a:r>
        </a:p>
      </dsp:txBody>
      <dsp:txXfrm>
        <a:off x="9844852" y="3634686"/>
        <a:ext cx="738559" cy="369279"/>
      </dsp:txXfrm>
    </dsp:sp>
    <dsp:sp modelId="{A981E7BE-CA05-409F-95DB-D0E4C6E006C8}">
      <dsp:nvSpPr>
        <dsp:cNvPr id="0" name=""/>
        <dsp:cNvSpPr/>
      </dsp:nvSpPr>
      <dsp:spPr>
        <a:xfrm>
          <a:off x="9844852" y="4159063"/>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Response &amp; Recovery Analyst</a:t>
          </a:r>
        </a:p>
      </dsp:txBody>
      <dsp:txXfrm>
        <a:off x="9844852" y="4159063"/>
        <a:ext cx="738559" cy="369279"/>
      </dsp:txXfrm>
    </dsp:sp>
    <dsp:sp modelId="{CA1AA955-9F0E-4B5C-8C9E-F103EF964112}">
      <dsp:nvSpPr>
        <dsp:cNvPr id="0" name=""/>
        <dsp:cNvSpPr/>
      </dsp:nvSpPr>
      <dsp:spPr>
        <a:xfrm>
          <a:off x="10553869" y="3110308"/>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Service Designer</a:t>
          </a:r>
        </a:p>
      </dsp:txBody>
      <dsp:txXfrm>
        <a:off x="10553869" y="3110308"/>
        <a:ext cx="738559" cy="369279"/>
      </dsp:txXfrm>
    </dsp:sp>
    <dsp:sp modelId="{4AECECC8-0E18-40E8-A20E-151BDA535067}">
      <dsp:nvSpPr>
        <dsp:cNvPr id="0" name=""/>
        <dsp:cNvSpPr/>
      </dsp:nvSpPr>
      <dsp:spPr>
        <a:xfrm>
          <a:off x="4609648" y="1537176"/>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Admin Assistant</a:t>
          </a:r>
        </a:p>
      </dsp:txBody>
      <dsp:txXfrm>
        <a:off x="4609648" y="1537176"/>
        <a:ext cx="738559" cy="369279"/>
      </dsp:txXfrm>
    </dsp:sp>
    <dsp:sp modelId="{5C796710-9713-4095-94D7-A4ACB18A7C7F}">
      <dsp:nvSpPr>
        <dsp:cNvPr id="0" name=""/>
        <dsp:cNvSpPr/>
      </dsp:nvSpPr>
      <dsp:spPr>
        <a:xfrm>
          <a:off x="11262887" y="1012799"/>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CxO</a:t>
          </a:r>
        </a:p>
      </dsp:txBody>
      <dsp:txXfrm>
        <a:off x="11262887" y="1012799"/>
        <a:ext cx="738559" cy="369279"/>
      </dsp:txXfrm>
    </dsp:sp>
    <dsp:sp modelId="{FB4CFD13-21FB-4FFD-9A60-267664D7494D}">
      <dsp:nvSpPr>
        <dsp:cNvPr id="0" name=""/>
        <dsp:cNvSpPr/>
      </dsp:nvSpPr>
      <dsp:spPr>
        <a:xfrm>
          <a:off x="11262887" y="1537176"/>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Head of Embedded IT or Digital Service</a:t>
          </a:r>
        </a:p>
      </dsp:txBody>
      <dsp:txXfrm>
        <a:off x="11262887" y="1537176"/>
        <a:ext cx="738559" cy="369279"/>
      </dsp:txXfrm>
    </dsp:sp>
    <dsp:sp modelId="{1296E305-2450-44FA-A455-87FE7AFCA286}">
      <dsp:nvSpPr>
        <dsp:cNvPr id="0" name=""/>
        <dsp:cNvSpPr/>
      </dsp:nvSpPr>
      <dsp:spPr>
        <a:xfrm>
          <a:off x="11262887" y="2061554"/>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Embedded Service Owner</a:t>
          </a:r>
        </a:p>
      </dsp:txBody>
      <dsp:txXfrm>
        <a:off x="11262887" y="2061554"/>
        <a:ext cx="738559" cy="369279"/>
      </dsp:txXfrm>
    </dsp:sp>
    <dsp:sp modelId="{EA8C19DC-498B-4974-A420-05CE356BBAE0}">
      <dsp:nvSpPr>
        <dsp:cNvPr id="0" name=""/>
        <dsp:cNvSpPr/>
      </dsp:nvSpPr>
      <dsp:spPr>
        <a:xfrm>
          <a:off x="11447526" y="2585931"/>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Embedded Software Engineer</a:t>
          </a:r>
        </a:p>
      </dsp:txBody>
      <dsp:txXfrm>
        <a:off x="11447526" y="2585931"/>
        <a:ext cx="738559" cy="369279"/>
      </dsp:txXfrm>
    </dsp:sp>
    <dsp:sp modelId="{6BFBD5F3-F1BF-4AE8-A88C-82F94FD1C31A}">
      <dsp:nvSpPr>
        <dsp:cNvPr id="0" name=""/>
        <dsp:cNvSpPr/>
      </dsp:nvSpPr>
      <dsp:spPr>
        <a:xfrm>
          <a:off x="11447526" y="3110308"/>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Service Integrator </a:t>
          </a:r>
        </a:p>
      </dsp:txBody>
      <dsp:txXfrm>
        <a:off x="11447526" y="3110308"/>
        <a:ext cx="738559" cy="369279"/>
      </dsp:txXfrm>
    </dsp:sp>
    <dsp:sp modelId="{D4BCCB4B-A2F5-4A26-84BA-E247776350E5}">
      <dsp:nvSpPr>
        <dsp:cNvPr id="0" name=""/>
        <dsp:cNvSpPr/>
      </dsp:nvSpPr>
      <dsp:spPr>
        <a:xfrm>
          <a:off x="11452046" y="3634686"/>
          <a:ext cx="738559" cy="36927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Roboto Condensed Light" panose="02000000000000000000" pitchFamily="2" charset="0"/>
              <a:ea typeface="Roboto Condensed Light" panose="02000000000000000000" pitchFamily="2" charset="0"/>
            </a:rPr>
            <a:t>Data Owner </a:t>
          </a:r>
        </a:p>
      </dsp:txBody>
      <dsp:txXfrm>
        <a:off x="11452046" y="3634686"/>
        <a:ext cx="738559" cy="3692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D3538B-2498-417E-A31A-5D198AB991B1}">
      <dsp:nvSpPr>
        <dsp:cNvPr id="0" name=""/>
        <dsp:cNvSpPr/>
      </dsp:nvSpPr>
      <dsp:spPr>
        <a:xfrm>
          <a:off x="11223733" y="965704"/>
          <a:ext cx="482844" cy="167599"/>
        </a:xfrm>
        <a:custGeom>
          <a:avLst/>
          <a:gdLst/>
          <a:ahLst/>
          <a:cxnLst/>
          <a:rect l="0" t="0" r="0" b="0"/>
          <a:pathLst>
            <a:path>
              <a:moveTo>
                <a:pt x="0" y="0"/>
              </a:moveTo>
              <a:lnTo>
                <a:pt x="0" y="83799"/>
              </a:lnTo>
              <a:lnTo>
                <a:pt x="482844" y="83799"/>
              </a:lnTo>
              <a:lnTo>
                <a:pt x="482844" y="1675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E9F1FD-0992-44BF-A862-D129EEA8DB0C}">
      <dsp:nvSpPr>
        <dsp:cNvPr id="0" name=""/>
        <dsp:cNvSpPr/>
      </dsp:nvSpPr>
      <dsp:spPr>
        <a:xfrm>
          <a:off x="10421652" y="1532349"/>
          <a:ext cx="119713" cy="1500410"/>
        </a:xfrm>
        <a:custGeom>
          <a:avLst/>
          <a:gdLst/>
          <a:ahLst/>
          <a:cxnLst/>
          <a:rect l="0" t="0" r="0" b="0"/>
          <a:pathLst>
            <a:path>
              <a:moveTo>
                <a:pt x="0" y="0"/>
              </a:moveTo>
              <a:lnTo>
                <a:pt x="0" y="1500410"/>
              </a:lnTo>
              <a:lnTo>
                <a:pt x="119713" y="15004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66FA98-3E56-4294-80D4-F0ECE1F2B5C3}">
      <dsp:nvSpPr>
        <dsp:cNvPr id="0" name=""/>
        <dsp:cNvSpPr/>
      </dsp:nvSpPr>
      <dsp:spPr>
        <a:xfrm>
          <a:off x="10421652" y="1532349"/>
          <a:ext cx="119713" cy="933766"/>
        </a:xfrm>
        <a:custGeom>
          <a:avLst/>
          <a:gdLst/>
          <a:ahLst/>
          <a:cxnLst/>
          <a:rect l="0" t="0" r="0" b="0"/>
          <a:pathLst>
            <a:path>
              <a:moveTo>
                <a:pt x="0" y="0"/>
              </a:moveTo>
              <a:lnTo>
                <a:pt x="0" y="933766"/>
              </a:lnTo>
              <a:lnTo>
                <a:pt x="119713" y="9337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0F1C1E-DF61-4150-8972-782E09FF6767}">
      <dsp:nvSpPr>
        <dsp:cNvPr id="0" name=""/>
        <dsp:cNvSpPr/>
      </dsp:nvSpPr>
      <dsp:spPr>
        <a:xfrm>
          <a:off x="10421652" y="1532349"/>
          <a:ext cx="119713" cy="367121"/>
        </a:xfrm>
        <a:custGeom>
          <a:avLst/>
          <a:gdLst/>
          <a:ahLst/>
          <a:cxnLst/>
          <a:rect l="0" t="0" r="0" b="0"/>
          <a:pathLst>
            <a:path>
              <a:moveTo>
                <a:pt x="0" y="0"/>
              </a:moveTo>
              <a:lnTo>
                <a:pt x="0" y="367121"/>
              </a:lnTo>
              <a:lnTo>
                <a:pt x="119713" y="3671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929D26-8AE0-4933-8909-DC60D8F02606}">
      <dsp:nvSpPr>
        <dsp:cNvPr id="0" name=""/>
        <dsp:cNvSpPr/>
      </dsp:nvSpPr>
      <dsp:spPr>
        <a:xfrm>
          <a:off x="10740888" y="965704"/>
          <a:ext cx="482844" cy="167599"/>
        </a:xfrm>
        <a:custGeom>
          <a:avLst/>
          <a:gdLst/>
          <a:ahLst/>
          <a:cxnLst/>
          <a:rect l="0" t="0" r="0" b="0"/>
          <a:pathLst>
            <a:path>
              <a:moveTo>
                <a:pt x="482844" y="0"/>
              </a:moveTo>
              <a:lnTo>
                <a:pt x="482844" y="83799"/>
              </a:lnTo>
              <a:lnTo>
                <a:pt x="0" y="83799"/>
              </a:lnTo>
              <a:lnTo>
                <a:pt x="0" y="1675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CC8AAC-6919-4D0F-A04F-BBDB18B239C2}">
      <dsp:nvSpPr>
        <dsp:cNvPr id="0" name=""/>
        <dsp:cNvSpPr/>
      </dsp:nvSpPr>
      <dsp:spPr>
        <a:xfrm>
          <a:off x="7694176" y="399060"/>
          <a:ext cx="3529556" cy="167599"/>
        </a:xfrm>
        <a:custGeom>
          <a:avLst/>
          <a:gdLst/>
          <a:ahLst/>
          <a:cxnLst/>
          <a:rect l="0" t="0" r="0" b="0"/>
          <a:pathLst>
            <a:path>
              <a:moveTo>
                <a:pt x="0" y="0"/>
              </a:moveTo>
              <a:lnTo>
                <a:pt x="0" y="83799"/>
              </a:lnTo>
              <a:lnTo>
                <a:pt x="3529556" y="83799"/>
              </a:lnTo>
              <a:lnTo>
                <a:pt x="3529556" y="1675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319D9E-FA75-42BB-A80C-7EABC7DDFC11}">
      <dsp:nvSpPr>
        <dsp:cNvPr id="0" name=""/>
        <dsp:cNvSpPr/>
      </dsp:nvSpPr>
      <dsp:spPr>
        <a:xfrm>
          <a:off x="9455962" y="2098993"/>
          <a:ext cx="119713" cy="3766988"/>
        </a:xfrm>
        <a:custGeom>
          <a:avLst/>
          <a:gdLst/>
          <a:ahLst/>
          <a:cxnLst/>
          <a:rect l="0" t="0" r="0" b="0"/>
          <a:pathLst>
            <a:path>
              <a:moveTo>
                <a:pt x="0" y="0"/>
              </a:moveTo>
              <a:lnTo>
                <a:pt x="0" y="3766988"/>
              </a:lnTo>
              <a:lnTo>
                <a:pt x="119713" y="37669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F11006-7D42-42DA-9700-19AA54D45B96}">
      <dsp:nvSpPr>
        <dsp:cNvPr id="0" name=""/>
        <dsp:cNvSpPr/>
      </dsp:nvSpPr>
      <dsp:spPr>
        <a:xfrm>
          <a:off x="9455962" y="2098993"/>
          <a:ext cx="119713" cy="3200344"/>
        </a:xfrm>
        <a:custGeom>
          <a:avLst/>
          <a:gdLst/>
          <a:ahLst/>
          <a:cxnLst/>
          <a:rect l="0" t="0" r="0" b="0"/>
          <a:pathLst>
            <a:path>
              <a:moveTo>
                <a:pt x="0" y="0"/>
              </a:moveTo>
              <a:lnTo>
                <a:pt x="0" y="3200344"/>
              </a:lnTo>
              <a:lnTo>
                <a:pt x="119713" y="32003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0CA21B-8014-426D-821F-61EFEEEB718F}">
      <dsp:nvSpPr>
        <dsp:cNvPr id="0" name=""/>
        <dsp:cNvSpPr/>
      </dsp:nvSpPr>
      <dsp:spPr>
        <a:xfrm>
          <a:off x="9455962" y="2098993"/>
          <a:ext cx="119713" cy="2633699"/>
        </a:xfrm>
        <a:custGeom>
          <a:avLst/>
          <a:gdLst/>
          <a:ahLst/>
          <a:cxnLst/>
          <a:rect l="0" t="0" r="0" b="0"/>
          <a:pathLst>
            <a:path>
              <a:moveTo>
                <a:pt x="0" y="0"/>
              </a:moveTo>
              <a:lnTo>
                <a:pt x="0" y="2633699"/>
              </a:lnTo>
              <a:lnTo>
                <a:pt x="119713" y="26336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E6D4FB-ECDE-40C3-9B40-DC3618FBAD6B}">
      <dsp:nvSpPr>
        <dsp:cNvPr id="0" name=""/>
        <dsp:cNvSpPr/>
      </dsp:nvSpPr>
      <dsp:spPr>
        <a:xfrm>
          <a:off x="9455962" y="2098993"/>
          <a:ext cx="119713" cy="2067055"/>
        </a:xfrm>
        <a:custGeom>
          <a:avLst/>
          <a:gdLst/>
          <a:ahLst/>
          <a:cxnLst/>
          <a:rect l="0" t="0" r="0" b="0"/>
          <a:pathLst>
            <a:path>
              <a:moveTo>
                <a:pt x="0" y="0"/>
              </a:moveTo>
              <a:lnTo>
                <a:pt x="0" y="2067055"/>
              </a:lnTo>
              <a:lnTo>
                <a:pt x="119713" y="20670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529769-564D-4CFC-A2A2-459278D247AF}">
      <dsp:nvSpPr>
        <dsp:cNvPr id="0" name=""/>
        <dsp:cNvSpPr/>
      </dsp:nvSpPr>
      <dsp:spPr>
        <a:xfrm>
          <a:off x="9455962" y="2098993"/>
          <a:ext cx="119713" cy="1500410"/>
        </a:xfrm>
        <a:custGeom>
          <a:avLst/>
          <a:gdLst/>
          <a:ahLst/>
          <a:cxnLst/>
          <a:rect l="0" t="0" r="0" b="0"/>
          <a:pathLst>
            <a:path>
              <a:moveTo>
                <a:pt x="0" y="0"/>
              </a:moveTo>
              <a:lnTo>
                <a:pt x="0" y="1500410"/>
              </a:lnTo>
              <a:lnTo>
                <a:pt x="119713" y="15004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0DF385-4FC3-4397-AFB9-97FAD555126D}">
      <dsp:nvSpPr>
        <dsp:cNvPr id="0" name=""/>
        <dsp:cNvSpPr/>
      </dsp:nvSpPr>
      <dsp:spPr>
        <a:xfrm>
          <a:off x="9455962" y="2098993"/>
          <a:ext cx="119713" cy="933766"/>
        </a:xfrm>
        <a:custGeom>
          <a:avLst/>
          <a:gdLst/>
          <a:ahLst/>
          <a:cxnLst/>
          <a:rect l="0" t="0" r="0" b="0"/>
          <a:pathLst>
            <a:path>
              <a:moveTo>
                <a:pt x="0" y="0"/>
              </a:moveTo>
              <a:lnTo>
                <a:pt x="0" y="933766"/>
              </a:lnTo>
              <a:lnTo>
                <a:pt x="119713" y="9337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0E3FE6-4FEA-4DE0-9B7A-DFF7ABDB7CF8}">
      <dsp:nvSpPr>
        <dsp:cNvPr id="0" name=""/>
        <dsp:cNvSpPr/>
      </dsp:nvSpPr>
      <dsp:spPr>
        <a:xfrm>
          <a:off x="9455962" y="2098993"/>
          <a:ext cx="119713" cy="367121"/>
        </a:xfrm>
        <a:custGeom>
          <a:avLst/>
          <a:gdLst/>
          <a:ahLst/>
          <a:cxnLst/>
          <a:rect l="0" t="0" r="0" b="0"/>
          <a:pathLst>
            <a:path>
              <a:moveTo>
                <a:pt x="0" y="0"/>
              </a:moveTo>
              <a:lnTo>
                <a:pt x="0" y="367121"/>
              </a:lnTo>
              <a:lnTo>
                <a:pt x="119713" y="3671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2AA307-28F7-4762-86E2-7E6E3A54116C}">
      <dsp:nvSpPr>
        <dsp:cNvPr id="0" name=""/>
        <dsp:cNvSpPr/>
      </dsp:nvSpPr>
      <dsp:spPr>
        <a:xfrm>
          <a:off x="9292353" y="1532349"/>
          <a:ext cx="482844" cy="167599"/>
        </a:xfrm>
        <a:custGeom>
          <a:avLst/>
          <a:gdLst/>
          <a:ahLst/>
          <a:cxnLst/>
          <a:rect l="0" t="0" r="0" b="0"/>
          <a:pathLst>
            <a:path>
              <a:moveTo>
                <a:pt x="0" y="0"/>
              </a:moveTo>
              <a:lnTo>
                <a:pt x="0" y="83799"/>
              </a:lnTo>
              <a:lnTo>
                <a:pt x="482844" y="83799"/>
              </a:lnTo>
              <a:lnTo>
                <a:pt x="482844" y="1675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DC4DA9-78D3-4C0F-BF74-B0EE9A26E0F5}">
      <dsp:nvSpPr>
        <dsp:cNvPr id="0" name=""/>
        <dsp:cNvSpPr/>
      </dsp:nvSpPr>
      <dsp:spPr>
        <a:xfrm>
          <a:off x="8490272" y="2098993"/>
          <a:ext cx="119713" cy="3766988"/>
        </a:xfrm>
        <a:custGeom>
          <a:avLst/>
          <a:gdLst/>
          <a:ahLst/>
          <a:cxnLst/>
          <a:rect l="0" t="0" r="0" b="0"/>
          <a:pathLst>
            <a:path>
              <a:moveTo>
                <a:pt x="0" y="0"/>
              </a:moveTo>
              <a:lnTo>
                <a:pt x="0" y="3766988"/>
              </a:lnTo>
              <a:lnTo>
                <a:pt x="119713" y="37669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0D5A6E-3DD2-4759-A464-28D74546FC03}">
      <dsp:nvSpPr>
        <dsp:cNvPr id="0" name=""/>
        <dsp:cNvSpPr/>
      </dsp:nvSpPr>
      <dsp:spPr>
        <a:xfrm>
          <a:off x="8490272" y="2098993"/>
          <a:ext cx="119713" cy="3200344"/>
        </a:xfrm>
        <a:custGeom>
          <a:avLst/>
          <a:gdLst/>
          <a:ahLst/>
          <a:cxnLst/>
          <a:rect l="0" t="0" r="0" b="0"/>
          <a:pathLst>
            <a:path>
              <a:moveTo>
                <a:pt x="0" y="0"/>
              </a:moveTo>
              <a:lnTo>
                <a:pt x="0" y="3200344"/>
              </a:lnTo>
              <a:lnTo>
                <a:pt x="119713" y="32003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A045A7-BA3B-40D1-A2F1-A453466F18B4}">
      <dsp:nvSpPr>
        <dsp:cNvPr id="0" name=""/>
        <dsp:cNvSpPr/>
      </dsp:nvSpPr>
      <dsp:spPr>
        <a:xfrm>
          <a:off x="8490272" y="2098993"/>
          <a:ext cx="119713" cy="2633699"/>
        </a:xfrm>
        <a:custGeom>
          <a:avLst/>
          <a:gdLst/>
          <a:ahLst/>
          <a:cxnLst/>
          <a:rect l="0" t="0" r="0" b="0"/>
          <a:pathLst>
            <a:path>
              <a:moveTo>
                <a:pt x="0" y="0"/>
              </a:moveTo>
              <a:lnTo>
                <a:pt x="0" y="2633699"/>
              </a:lnTo>
              <a:lnTo>
                <a:pt x="119713" y="26336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4EDCF4-A7C2-49E5-BAE0-A95C4FAB50D8}">
      <dsp:nvSpPr>
        <dsp:cNvPr id="0" name=""/>
        <dsp:cNvSpPr/>
      </dsp:nvSpPr>
      <dsp:spPr>
        <a:xfrm>
          <a:off x="8490272" y="2098993"/>
          <a:ext cx="119713" cy="2067055"/>
        </a:xfrm>
        <a:custGeom>
          <a:avLst/>
          <a:gdLst/>
          <a:ahLst/>
          <a:cxnLst/>
          <a:rect l="0" t="0" r="0" b="0"/>
          <a:pathLst>
            <a:path>
              <a:moveTo>
                <a:pt x="0" y="0"/>
              </a:moveTo>
              <a:lnTo>
                <a:pt x="0" y="2067055"/>
              </a:lnTo>
              <a:lnTo>
                <a:pt x="119713" y="20670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A30147-C412-4128-9C0E-B9445018C579}">
      <dsp:nvSpPr>
        <dsp:cNvPr id="0" name=""/>
        <dsp:cNvSpPr/>
      </dsp:nvSpPr>
      <dsp:spPr>
        <a:xfrm>
          <a:off x="8490272" y="2098993"/>
          <a:ext cx="119713" cy="1500410"/>
        </a:xfrm>
        <a:custGeom>
          <a:avLst/>
          <a:gdLst/>
          <a:ahLst/>
          <a:cxnLst/>
          <a:rect l="0" t="0" r="0" b="0"/>
          <a:pathLst>
            <a:path>
              <a:moveTo>
                <a:pt x="0" y="0"/>
              </a:moveTo>
              <a:lnTo>
                <a:pt x="0" y="1500410"/>
              </a:lnTo>
              <a:lnTo>
                <a:pt x="119713" y="15004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ABDE69-57E1-4C6C-B7ED-28869B944E21}">
      <dsp:nvSpPr>
        <dsp:cNvPr id="0" name=""/>
        <dsp:cNvSpPr/>
      </dsp:nvSpPr>
      <dsp:spPr>
        <a:xfrm>
          <a:off x="8490272" y="2098993"/>
          <a:ext cx="119713" cy="933766"/>
        </a:xfrm>
        <a:custGeom>
          <a:avLst/>
          <a:gdLst/>
          <a:ahLst/>
          <a:cxnLst/>
          <a:rect l="0" t="0" r="0" b="0"/>
          <a:pathLst>
            <a:path>
              <a:moveTo>
                <a:pt x="0" y="0"/>
              </a:moveTo>
              <a:lnTo>
                <a:pt x="0" y="933766"/>
              </a:lnTo>
              <a:lnTo>
                <a:pt x="119713" y="9337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95A455-E62D-4F3D-8582-59C5EB5C8C7E}">
      <dsp:nvSpPr>
        <dsp:cNvPr id="0" name=""/>
        <dsp:cNvSpPr/>
      </dsp:nvSpPr>
      <dsp:spPr>
        <a:xfrm>
          <a:off x="8490272" y="2098993"/>
          <a:ext cx="119713" cy="367121"/>
        </a:xfrm>
        <a:custGeom>
          <a:avLst/>
          <a:gdLst/>
          <a:ahLst/>
          <a:cxnLst/>
          <a:rect l="0" t="0" r="0" b="0"/>
          <a:pathLst>
            <a:path>
              <a:moveTo>
                <a:pt x="0" y="0"/>
              </a:moveTo>
              <a:lnTo>
                <a:pt x="0" y="367121"/>
              </a:lnTo>
              <a:lnTo>
                <a:pt x="119713" y="3671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25BB30-3471-46C4-8FD6-BFB318FEC399}">
      <dsp:nvSpPr>
        <dsp:cNvPr id="0" name=""/>
        <dsp:cNvSpPr/>
      </dsp:nvSpPr>
      <dsp:spPr>
        <a:xfrm>
          <a:off x="8809508" y="1532349"/>
          <a:ext cx="482844" cy="167599"/>
        </a:xfrm>
        <a:custGeom>
          <a:avLst/>
          <a:gdLst/>
          <a:ahLst/>
          <a:cxnLst/>
          <a:rect l="0" t="0" r="0" b="0"/>
          <a:pathLst>
            <a:path>
              <a:moveTo>
                <a:pt x="482844" y="0"/>
              </a:moveTo>
              <a:lnTo>
                <a:pt x="482844" y="83799"/>
              </a:lnTo>
              <a:lnTo>
                <a:pt x="0" y="83799"/>
              </a:lnTo>
              <a:lnTo>
                <a:pt x="0" y="1675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554211-7C64-4F34-9DA4-D7454B02D29B}">
      <dsp:nvSpPr>
        <dsp:cNvPr id="0" name=""/>
        <dsp:cNvSpPr/>
      </dsp:nvSpPr>
      <dsp:spPr>
        <a:xfrm>
          <a:off x="9246633" y="965704"/>
          <a:ext cx="91440" cy="167599"/>
        </a:xfrm>
        <a:custGeom>
          <a:avLst/>
          <a:gdLst/>
          <a:ahLst/>
          <a:cxnLst/>
          <a:rect l="0" t="0" r="0" b="0"/>
          <a:pathLst>
            <a:path>
              <a:moveTo>
                <a:pt x="45720" y="0"/>
              </a:moveTo>
              <a:lnTo>
                <a:pt x="45720" y="1675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22E9DC-A8E5-4D6C-AF02-592872E28D3F}">
      <dsp:nvSpPr>
        <dsp:cNvPr id="0" name=""/>
        <dsp:cNvSpPr/>
      </dsp:nvSpPr>
      <dsp:spPr>
        <a:xfrm>
          <a:off x="7694176" y="399060"/>
          <a:ext cx="1598176" cy="167599"/>
        </a:xfrm>
        <a:custGeom>
          <a:avLst/>
          <a:gdLst/>
          <a:ahLst/>
          <a:cxnLst/>
          <a:rect l="0" t="0" r="0" b="0"/>
          <a:pathLst>
            <a:path>
              <a:moveTo>
                <a:pt x="0" y="0"/>
              </a:moveTo>
              <a:lnTo>
                <a:pt x="0" y="83799"/>
              </a:lnTo>
              <a:lnTo>
                <a:pt x="1598176" y="83799"/>
              </a:lnTo>
              <a:lnTo>
                <a:pt x="1598176" y="1675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6467F1-D51F-48F7-98B7-C8EABBD5F604}">
      <dsp:nvSpPr>
        <dsp:cNvPr id="0" name=""/>
        <dsp:cNvSpPr/>
      </dsp:nvSpPr>
      <dsp:spPr>
        <a:xfrm>
          <a:off x="4035100" y="965704"/>
          <a:ext cx="91440" cy="367121"/>
        </a:xfrm>
        <a:custGeom>
          <a:avLst/>
          <a:gdLst/>
          <a:ahLst/>
          <a:cxnLst/>
          <a:rect l="0" t="0" r="0" b="0"/>
          <a:pathLst>
            <a:path>
              <a:moveTo>
                <a:pt x="129519" y="0"/>
              </a:moveTo>
              <a:lnTo>
                <a:pt x="129519" y="367121"/>
              </a:lnTo>
              <a:lnTo>
                <a:pt x="45720" y="3671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30A607-E44F-4E62-959B-29D0569364D2}">
      <dsp:nvSpPr>
        <dsp:cNvPr id="0" name=""/>
        <dsp:cNvSpPr/>
      </dsp:nvSpPr>
      <dsp:spPr>
        <a:xfrm>
          <a:off x="7524582" y="2098993"/>
          <a:ext cx="119713" cy="3766988"/>
        </a:xfrm>
        <a:custGeom>
          <a:avLst/>
          <a:gdLst/>
          <a:ahLst/>
          <a:cxnLst/>
          <a:rect l="0" t="0" r="0" b="0"/>
          <a:pathLst>
            <a:path>
              <a:moveTo>
                <a:pt x="0" y="0"/>
              </a:moveTo>
              <a:lnTo>
                <a:pt x="0" y="3766988"/>
              </a:lnTo>
              <a:lnTo>
                <a:pt x="119713" y="37669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7FCAF1-5B54-4B61-910D-FB1E05FFBCBE}">
      <dsp:nvSpPr>
        <dsp:cNvPr id="0" name=""/>
        <dsp:cNvSpPr/>
      </dsp:nvSpPr>
      <dsp:spPr>
        <a:xfrm>
          <a:off x="7524582" y="2098993"/>
          <a:ext cx="119713" cy="3200344"/>
        </a:xfrm>
        <a:custGeom>
          <a:avLst/>
          <a:gdLst/>
          <a:ahLst/>
          <a:cxnLst/>
          <a:rect l="0" t="0" r="0" b="0"/>
          <a:pathLst>
            <a:path>
              <a:moveTo>
                <a:pt x="0" y="0"/>
              </a:moveTo>
              <a:lnTo>
                <a:pt x="0" y="3200344"/>
              </a:lnTo>
              <a:lnTo>
                <a:pt x="119713" y="32003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31740B-9BAC-421A-8B62-8D28AA3B6A14}">
      <dsp:nvSpPr>
        <dsp:cNvPr id="0" name=""/>
        <dsp:cNvSpPr/>
      </dsp:nvSpPr>
      <dsp:spPr>
        <a:xfrm>
          <a:off x="7524582" y="2098993"/>
          <a:ext cx="119713" cy="2633699"/>
        </a:xfrm>
        <a:custGeom>
          <a:avLst/>
          <a:gdLst/>
          <a:ahLst/>
          <a:cxnLst/>
          <a:rect l="0" t="0" r="0" b="0"/>
          <a:pathLst>
            <a:path>
              <a:moveTo>
                <a:pt x="0" y="0"/>
              </a:moveTo>
              <a:lnTo>
                <a:pt x="0" y="2633699"/>
              </a:lnTo>
              <a:lnTo>
                <a:pt x="119713" y="26336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9B9776-D2B2-4268-999A-174F0DE5E48A}">
      <dsp:nvSpPr>
        <dsp:cNvPr id="0" name=""/>
        <dsp:cNvSpPr/>
      </dsp:nvSpPr>
      <dsp:spPr>
        <a:xfrm>
          <a:off x="7524582" y="2098993"/>
          <a:ext cx="119713" cy="2067055"/>
        </a:xfrm>
        <a:custGeom>
          <a:avLst/>
          <a:gdLst/>
          <a:ahLst/>
          <a:cxnLst/>
          <a:rect l="0" t="0" r="0" b="0"/>
          <a:pathLst>
            <a:path>
              <a:moveTo>
                <a:pt x="0" y="0"/>
              </a:moveTo>
              <a:lnTo>
                <a:pt x="0" y="2067055"/>
              </a:lnTo>
              <a:lnTo>
                <a:pt x="119713" y="20670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5645DE-4171-41AB-82FA-41419F767266}">
      <dsp:nvSpPr>
        <dsp:cNvPr id="0" name=""/>
        <dsp:cNvSpPr/>
      </dsp:nvSpPr>
      <dsp:spPr>
        <a:xfrm>
          <a:off x="7524582" y="2098993"/>
          <a:ext cx="119713" cy="1500410"/>
        </a:xfrm>
        <a:custGeom>
          <a:avLst/>
          <a:gdLst/>
          <a:ahLst/>
          <a:cxnLst/>
          <a:rect l="0" t="0" r="0" b="0"/>
          <a:pathLst>
            <a:path>
              <a:moveTo>
                <a:pt x="0" y="0"/>
              </a:moveTo>
              <a:lnTo>
                <a:pt x="0" y="1500410"/>
              </a:lnTo>
              <a:lnTo>
                <a:pt x="119713" y="15004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3E186F-ADA5-4047-9047-AA13F1EA417C}">
      <dsp:nvSpPr>
        <dsp:cNvPr id="0" name=""/>
        <dsp:cNvSpPr/>
      </dsp:nvSpPr>
      <dsp:spPr>
        <a:xfrm>
          <a:off x="7524582" y="2098993"/>
          <a:ext cx="119713" cy="933766"/>
        </a:xfrm>
        <a:custGeom>
          <a:avLst/>
          <a:gdLst/>
          <a:ahLst/>
          <a:cxnLst/>
          <a:rect l="0" t="0" r="0" b="0"/>
          <a:pathLst>
            <a:path>
              <a:moveTo>
                <a:pt x="0" y="0"/>
              </a:moveTo>
              <a:lnTo>
                <a:pt x="0" y="933766"/>
              </a:lnTo>
              <a:lnTo>
                <a:pt x="119713" y="9337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7CC1AF-B72D-4FB3-8D11-836C0AFE9EEE}">
      <dsp:nvSpPr>
        <dsp:cNvPr id="0" name=""/>
        <dsp:cNvSpPr/>
      </dsp:nvSpPr>
      <dsp:spPr>
        <a:xfrm>
          <a:off x="7524582" y="2098993"/>
          <a:ext cx="119713" cy="367121"/>
        </a:xfrm>
        <a:custGeom>
          <a:avLst/>
          <a:gdLst/>
          <a:ahLst/>
          <a:cxnLst/>
          <a:rect l="0" t="0" r="0" b="0"/>
          <a:pathLst>
            <a:path>
              <a:moveTo>
                <a:pt x="0" y="0"/>
              </a:moveTo>
              <a:lnTo>
                <a:pt x="0" y="367121"/>
              </a:lnTo>
              <a:lnTo>
                <a:pt x="119713" y="3671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569E15-C50F-46C9-A3BD-B58BC9ED2B60}">
      <dsp:nvSpPr>
        <dsp:cNvPr id="0" name=""/>
        <dsp:cNvSpPr/>
      </dsp:nvSpPr>
      <dsp:spPr>
        <a:xfrm>
          <a:off x="4164620" y="965704"/>
          <a:ext cx="3679198" cy="734243"/>
        </a:xfrm>
        <a:custGeom>
          <a:avLst/>
          <a:gdLst/>
          <a:ahLst/>
          <a:cxnLst/>
          <a:rect l="0" t="0" r="0" b="0"/>
          <a:pathLst>
            <a:path>
              <a:moveTo>
                <a:pt x="0" y="0"/>
              </a:moveTo>
              <a:lnTo>
                <a:pt x="0" y="650444"/>
              </a:lnTo>
              <a:lnTo>
                <a:pt x="3679198" y="650444"/>
              </a:lnTo>
              <a:lnTo>
                <a:pt x="3679198" y="73424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0BA516-48AE-47CC-A2C7-F505B3940943}">
      <dsp:nvSpPr>
        <dsp:cNvPr id="0" name=""/>
        <dsp:cNvSpPr/>
      </dsp:nvSpPr>
      <dsp:spPr>
        <a:xfrm>
          <a:off x="6558892" y="2665638"/>
          <a:ext cx="119713" cy="367121"/>
        </a:xfrm>
        <a:custGeom>
          <a:avLst/>
          <a:gdLst/>
          <a:ahLst/>
          <a:cxnLst/>
          <a:rect l="0" t="0" r="0" b="0"/>
          <a:pathLst>
            <a:path>
              <a:moveTo>
                <a:pt x="0" y="0"/>
              </a:moveTo>
              <a:lnTo>
                <a:pt x="0" y="367121"/>
              </a:lnTo>
              <a:lnTo>
                <a:pt x="119713" y="3671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A88CF7-2356-4CFA-A98B-724316CF84AC}">
      <dsp:nvSpPr>
        <dsp:cNvPr id="0" name=""/>
        <dsp:cNvSpPr/>
      </dsp:nvSpPr>
      <dsp:spPr>
        <a:xfrm>
          <a:off x="5912439" y="2098993"/>
          <a:ext cx="965689" cy="167599"/>
        </a:xfrm>
        <a:custGeom>
          <a:avLst/>
          <a:gdLst/>
          <a:ahLst/>
          <a:cxnLst/>
          <a:rect l="0" t="0" r="0" b="0"/>
          <a:pathLst>
            <a:path>
              <a:moveTo>
                <a:pt x="0" y="0"/>
              </a:moveTo>
              <a:lnTo>
                <a:pt x="0" y="83799"/>
              </a:lnTo>
              <a:lnTo>
                <a:pt x="965689" y="83799"/>
              </a:lnTo>
              <a:lnTo>
                <a:pt x="965689" y="1675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DA7FA1-5404-43AD-A2A2-743D6FE2A1A6}">
      <dsp:nvSpPr>
        <dsp:cNvPr id="0" name=""/>
        <dsp:cNvSpPr/>
      </dsp:nvSpPr>
      <dsp:spPr>
        <a:xfrm>
          <a:off x="5866719" y="2098993"/>
          <a:ext cx="91440" cy="167599"/>
        </a:xfrm>
        <a:custGeom>
          <a:avLst/>
          <a:gdLst/>
          <a:ahLst/>
          <a:cxnLst/>
          <a:rect l="0" t="0" r="0" b="0"/>
          <a:pathLst>
            <a:path>
              <a:moveTo>
                <a:pt x="45720" y="0"/>
              </a:moveTo>
              <a:lnTo>
                <a:pt x="45720" y="1675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8AC24F-892C-40CF-A8EB-ECCC1FCB0268}">
      <dsp:nvSpPr>
        <dsp:cNvPr id="0" name=""/>
        <dsp:cNvSpPr/>
      </dsp:nvSpPr>
      <dsp:spPr>
        <a:xfrm>
          <a:off x="4627512" y="3232282"/>
          <a:ext cx="119713" cy="367121"/>
        </a:xfrm>
        <a:custGeom>
          <a:avLst/>
          <a:gdLst/>
          <a:ahLst/>
          <a:cxnLst/>
          <a:rect l="0" t="0" r="0" b="0"/>
          <a:pathLst>
            <a:path>
              <a:moveTo>
                <a:pt x="0" y="0"/>
              </a:moveTo>
              <a:lnTo>
                <a:pt x="0" y="367121"/>
              </a:lnTo>
              <a:lnTo>
                <a:pt x="119713" y="3671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7C999D-9C04-4BF2-A46F-212FFBAC8121}">
      <dsp:nvSpPr>
        <dsp:cNvPr id="0" name=""/>
        <dsp:cNvSpPr/>
      </dsp:nvSpPr>
      <dsp:spPr>
        <a:xfrm>
          <a:off x="4901029" y="2665638"/>
          <a:ext cx="91440" cy="167599"/>
        </a:xfrm>
        <a:custGeom>
          <a:avLst/>
          <a:gdLst/>
          <a:ahLst/>
          <a:cxnLst/>
          <a:rect l="0" t="0" r="0" b="0"/>
          <a:pathLst>
            <a:path>
              <a:moveTo>
                <a:pt x="45720" y="0"/>
              </a:moveTo>
              <a:lnTo>
                <a:pt x="45720" y="1675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18F17D-C3C9-4C48-82AD-C0218A7B813D}">
      <dsp:nvSpPr>
        <dsp:cNvPr id="0" name=""/>
        <dsp:cNvSpPr/>
      </dsp:nvSpPr>
      <dsp:spPr>
        <a:xfrm>
          <a:off x="4946749" y="2098993"/>
          <a:ext cx="965689" cy="167599"/>
        </a:xfrm>
        <a:custGeom>
          <a:avLst/>
          <a:gdLst/>
          <a:ahLst/>
          <a:cxnLst/>
          <a:rect l="0" t="0" r="0" b="0"/>
          <a:pathLst>
            <a:path>
              <a:moveTo>
                <a:pt x="965689" y="0"/>
              </a:moveTo>
              <a:lnTo>
                <a:pt x="965689" y="83799"/>
              </a:lnTo>
              <a:lnTo>
                <a:pt x="0" y="83799"/>
              </a:lnTo>
              <a:lnTo>
                <a:pt x="0" y="1675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9E6A6C-3CE3-48FB-AAE1-04F5C2041BC7}">
      <dsp:nvSpPr>
        <dsp:cNvPr id="0" name=""/>
        <dsp:cNvSpPr/>
      </dsp:nvSpPr>
      <dsp:spPr>
        <a:xfrm>
          <a:off x="4164620" y="965704"/>
          <a:ext cx="1747818" cy="734243"/>
        </a:xfrm>
        <a:custGeom>
          <a:avLst/>
          <a:gdLst/>
          <a:ahLst/>
          <a:cxnLst/>
          <a:rect l="0" t="0" r="0" b="0"/>
          <a:pathLst>
            <a:path>
              <a:moveTo>
                <a:pt x="0" y="0"/>
              </a:moveTo>
              <a:lnTo>
                <a:pt x="0" y="650444"/>
              </a:lnTo>
              <a:lnTo>
                <a:pt x="1747818" y="650444"/>
              </a:lnTo>
              <a:lnTo>
                <a:pt x="1747818" y="73424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67248A-B806-4F12-B1C4-2058455F544A}">
      <dsp:nvSpPr>
        <dsp:cNvPr id="0" name=""/>
        <dsp:cNvSpPr/>
      </dsp:nvSpPr>
      <dsp:spPr>
        <a:xfrm>
          <a:off x="3462300" y="2665638"/>
          <a:ext cx="119713" cy="367121"/>
        </a:xfrm>
        <a:custGeom>
          <a:avLst/>
          <a:gdLst/>
          <a:ahLst/>
          <a:cxnLst/>
          <a:rect l="0" t="0" r="0" b="0"/>
          <a:pathLst>
            <a:path>
              <a:moveTo>
                <a:pt x="0" y="0"/>
              </a:moveTo>
              <a:lnTo>
                <a:pt x="0" y="367121"/>
              </a:lnTo>
              <a:lnTo>
                <a:pt x="119713" y="3671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1D4BC3-E87A-4BEE-9487-C8CC38CF8477}">
      <dsp:nvSpPr>
        <dsp:cNvPr id="0" name=""/>
        <dsp:cNvSpPr/>
      </dsp:nvSpPr>
      <dsp:spPr>
        <a:xfrm>
          <a:off x="3735816" y="2098993"/>
          <a:ext cx="91440" cy="167599"/>
        </a:xfrm>
        <a:custGeom>
          <a:avLst/>
          <a:gdLst/>
          <a:ahLst/>
          <a:cxnLst/>
          <a:rect l="0" t="0" r="0" b="0"/>
          <a:pathLst>
            <a:path>
              <a:moveTo>
                <a:pt x="45720" y="0"/>
              </a:moveTo>
              <a:lnTo>
                <a:pt x="45720" y="1675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D3845C-B866-43FB-8813-EDC1B99023D0}">
      <dsp:nvSpPr>
        <dsp:cNvPr id="0" name=""/>
        <dsp:cNvSpPr/>
      </dsp:nvSpPr>
      <dsp:spPr>
        <a:xfrm>
          <a:off x="3781536" y="965704"/>
          <a:ext cx="383083" cy="734243"/>
        </a:xfrm>
        <a:custGeom>
          <a:avLst/>
          <a:gdLst/>
          <a:ahLst/>
          <a:cxnLst/>
          <a:rect l="0" t="0" r="0" b="0"/>
          <a:pathLst>
            <a:path>
              <a:moveTo>
                <a:pt x="383083" y="0"/>
              </a:moveTo>
              <a:lnTo>
                <a:pt x="383083" y="650444"/>
              </a:lnTo>
              <a:lnTo>
                <a:pt x="0" y="650444"/>
              </a:lnTo>
              <a:lnTo>
                <a:pt x="0" y="73424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2ABAF5-4098-4ACF-94EA-2F1C29203C80}">
      <dsp:nvSpPr>
        <dsp:cNvPr id="0" name=""/>
        <dsp:cNvSpPr/>
      </dsp:nvSpPr>
      <dsp:spPr>
        <a:xfrm>
          <a:off x="2297087" y="2098993"/>
          <a:ext cx="119713" cy="933766"/>
        </a:xfrm>
        <a:custGeom>
          <a:avLst/>
          <a:gdLst/>
          <a:ahLst/>
          <a:cxnLst/>
          <a:rect l="0" t="0" r="0" b="0"/>
          <a:pathLst>
            <a:path>
              <a:moveTo>
                <a:pt x="0" y="0"/>
              </a:moveTo>
              <a:lnTo>
                <a:pt x="0" y="933766"/>
              </a:lnTo>
              <a:lnTo>
                <a:pt x="119713" y="9337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D756DD-30E0-410A-878C-CB8BD2B76CD3}">
      <dsp:nvSpPr>
        <dsp:cNvPr id="0" name=""/>
        <dsp:cNvSpPr/>
      </dsp:nvSpPr>
      <dsp:spPr>
        <a:xfrm>
          <a:off x="2297087" y="2098993"/>
          <a:ext cx="119713" cy="367121"/>
        </a:xfrm>
        <a:custGeom>
          <a:avLst/>
          <a:gdLst/>
          <a:ahLst/>
          <a:cxnLst/>
          <a:rect l="0" t="0" r="0" b="0"/>
          <a:pathLst>
            <a:path>
              <a:moveTo>
                <a:pt x="0" y="0"/>
              </a:moveTo>
              <a:lnTo>
                <a:pt x="0" y="367121"/>
              </a:lnTo>
              <a:lnTo>
                <a:pt x="119713" y="3671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92409A-4114-4EE6-AB71-1991189981D6}">
      <dsp:nvSpPr>
        <dsp:cNvPr id="0" name=""/>
        <dsp:cNvSpPr/>
      </dsp:nvSpPr>
      <dsp:spPr>
        <a:xfrm>
          <a:off x="2616324" y="965704"/>
          <a:ext cx="1548296" cy="734243"/>
        </a:xfrm>
        <a:custGeom>
          <a:avLst/>
          <a:gdLst/>
          <a:ahLst/>
          <a:cxnLst/>
          <a:rect l="0" t="0" r="0" b="0"/>
          <a:pathLst>
            <a:path>
              <a:moveTo>
                <a:pt x="1548296" y="0"/>
              </a:moveTo>
              <a:lnTo>
                <a:pt x="1548296" y="650444"/>
              </a:lnTo>
              <a:lnTo>
                <a:pt x="0" y="650444"/>
              </a:lnTo>
              <a:lnTo>
                <a:pt x="0" y="73424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94E43C-4AAD-456F-B6BB-589B2981A989}">
      <dsp:nvSpPr>
        <dsp:cNvPr id="0" name=""/>
        <dsp:cNvSpPr/>
      </dsp:nvSpPr>
      <dsp:spPr>
        <a:xfrm>
          <a:off x="1331397" y="3232282"/>
          <a:ext cx="119713" cy="367121"/>
        </a:xfrm>
        <a:custGeom>
          <a:avLst/>
          <a:gdLst/>
          <a:ahLst/>
          <a:cxnLst/>
          <a:rect l="0" t="0" r="0" b="0"/>
          <a:pathLst>
            <a:path>
              <a:moveTo>
                <a:pt x="0" y="0"/>
              </a:moveTo>
              <a:lnTo>
                <a:pt x="0" y="367121"/>
              </a:lnTo>
              <a:lnTo>
                <a:pt x="119713" y="3671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5D9BE5-E43A-4999-9718-05297EF73A61}">
      <dsp:nvSpPr>
        <dsp:cNvPr id="0" name=""/>
        <dsp:cNvSpPr/>
      </dsp:nvSpPr>
      <dsp:spPr>
        <a:xfrm>
          <a:off x="1604914" y="2665638"/>
          <a:ext cx="91440" cy="167599"/>
        </a:xfrm>
        <a:custGeom>
          <a:avLst/>
          <a:gdLst/>
          <a:ahLst/>
          <a:cxnLst/>
          <a:rect l="0" t="0" r="0" b="0"/>
          <a:pathLst>
            <a:path>
              <a:moveTo>
                <a:pt x="45720" y="0"/>
              </a:moveTo>
              <a:lnTo>
                <a:pt x="45720" y="1675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F8582A-FBB7-4F00-B359-640D70FD353D}">
      <dsp:nvSpPr>
        <dsp:cNvPr id="0" name=""/>
        <dsp:cNvSpPr/>
      </dsp:nvSpPr>
      <dsp:spPr>
        <a:xfrm>
          <a:off x="1604914" y="2098993"/>
          <a:ext cx="91440" cy="167599"/>
        </a:xfrm>
        <a:custGeom>
          <a:avLst/>
          <a:gdLst/>
          <a:ahLst/>
          <a:cxnLst/>
          <a:rect l="0" t="0" r="0" b="0"/>
          <a:pathLst>
            <a:path>
              <a:moveTo>
                <a:pt x="45720" y="0"/>
              </a:moveTo>
              <a:lnTo>
                <a:pt x="45720" y="1675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046678-7175-46E3-8385-A24331A19BBF}">
      <dsp:nvSpPr>
        <dsp:cNvPr id="0" name=""/>
        <dsp:cNvSpPr/>
      </dsp:nvSpPr>
      <dsp:spPr>
        <a:xfrm>
          <a:off x="1650634" y="965704"/>
          <a:ext cx="2513986" cy="734243"/>
        </a:xfrm>
        <a:custGeom>
          <a:avLst/>
          <a:gdLst/>
          <a:ahLst/>
          <a:cxnLst/>
          <a:rect l="0" t="0" r="0" b="0"/>
          <a:pathLst>
            <a:path>
              <a:moveTo>
                <a:pt x="2513986" y="0"/>
              </a:moveTo>
              <a:lnTo>
                <a:pt x="2513986" y="650444"/>
              </a:lnTo>
              <a:lnTo>
                <a:pt x="0" y="650444"/>
              </a:lnTo>
              <a:lnTo>
                <a:pt x="0" y="73424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BB1A03-711A-47F8-8ED6-B3380A2A231F}">
      <dsp:nvSpPr>
        <dsp:cNvPr id="0" name=""/>
        <dsp:cNvSpPr/>
      </dsp:nvSpPr>
      <dsp:spPr>
        <a:xfrm>
          <a:off x="166185" y="2098993"/>
          <a:ext cx="119713" cy="2067055"/>
        </a:xfrm>
        <a:custGeom>
          <a:avLst/>
          <a:gdLst/>
          <a:ahLst/>
          <a:cxnLst/>
          <a:rect l="0" t="0" r="0" b="0"/>
          <a:pathLst>
            <a:path>
              <a:moveTo>
                <a:pt x="0" y="0"/>
              </a:moveTo>
              <a:lnTo>
                <a:pt x="0" y="2067055"/>
              </a:lnTo>
              <a:lnTo>
                <a:pt x="119713" y="20670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73FC6E-5CF5-46C9-A97E-2DC9D4E4A4A9}">
      <dsp:nvSpPr>
        <dsp:cNvPr id="0" name=""/>
        <dsp:cNvSpPr/>
      </dsp:nvSpPr>
      <dsp:spPr>
        <a:xfrm>
          <a:off x="166185" y="2098993"/>
          <a:ext cx="119713" cy="1500410"/>
        </a:xfrm>
        <a:custGeom>
          <a:avLst/>
          <a:gdLst/>
          <a:ahLst/>
          <a:cxnLst/>
          <a:rect l="0" t="0" r="0" b="0"/>
          <a:pathLst>
            <a:path>
              <a:moveTo>
                <a:pt x="0" y="0"/>
              </a:moveTo>
              <a:lnTo>
                <a:pt x="0" y="1500410"/>
              </a:lnTo>
              <a:lnTo>
                <a:pt x="119713" y="15004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6BF89A-3E6E-4B81-8558-388B3F1AC9AC}">
      <dsp:nvSpPr>
        <dsp:cNvPr id="0" name=""/>
        <dsp:cNvSpPr/>
      </dsp:nvSpPr>
      <dsp:spPr>
        <a:xfrm>
          <a:off x="166185" y="2098993"/>
          <a:ext cx="119713" cy="933766"/>
        </a:xfrm>
        <a:custGeom>
          <a:avLst/>
          <a:gdLst/>
          <a:ahLst/>
          <a:cxnLst/>
          <a:rect l="0" t="0" r="0" b="0"/>
          <a:pathLst>
            <a:path>
              <a:moveTo>
                <a:pt x="0" y="0"/>
              </a:moveTo>
              <a:lnTo>
                <a:pt x="0" y="933766"/>
              </a:lnTo>
              <a:lnTo>
                <a:pt x="119713" y="9337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51C67B-A1BC-4FF4-AE55-C3B2FBBB5AB5}">
      <dsp:nvSpPr>
        <dsp:cNvPr id="0" name=""/>
        <dsp:cNvSpPr/>
      </dsp:nvSpPr>
      <dsp:spPr>
        <a:xfrm>
          <a:off x="166185" y="2098993"/>
          <a:ext cx="119713" cy="367121"/>
        </a:xfrm>
        <a:custGeom>
          <a:avLst/>
          <a:gdLst/>
          <a:ahLst/>
          <a:cxnLst/>
          <a:rect l="0" t="0" r="0" b="0"/>
          <a:pathLst>
            <a:path>
              <a:moveTo>
                <a:pt x="0" y="0"/>
              </a:moveTo>
              <a:lnTo>
                <a:pt x="0" y="367121"/>
              </a:lnTo>
              <a:lnTo>
                <a:pt x="119713" y="3671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CF925C-6BBA-420F-BE31-8A8A5E795515}">
      <dsp:nvSpPr>
        <dsp:cNvPr id="0" name=""/>
        <dsp:cNvSpPr/>
      </dsp:nvSpPr>
      <dsp:spPr>
        <a:xfrm>
          <a:off x="485421" y="965704"/>
          <a:ext cx="3679198" cy="734243"/>
        </a:xfrm>
        <a:custGeom>
          <a:avLst/>
          <a:gdLst/>
          <a:ahLst/>
          <a:cxnLst/>
          <a:rect l="0" t="0" r="0" b="0"/>
          <a:pathLst>
            <a:path>
              <a:moveTo>
                <a:pt x="3679198" y="0"/>
              </a:moveTo>
              <a:lnTo>
                <a:pt x="3679198" y="650444"/>
              </a:lnTo>
              <a:lnTo>
                <a:pt x="0" y="650444"/>
              </a:lnTo>
              <a:lnTo>
                <a:pt x="0" y="73424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BBAB15-21D7-4AB9-8A40-866656E38BAE}">
      <dsp:nvSpPr>
        <dsp:cNvPr id="0" name=""/>
        <dsp:cNvSpPr/>
      </dsp:nvSpPr>
      <dsp:spPr>
        <a:xfrm>
          <a:off x="4164620" y="399060"/>
          <a:ext cx="3529556" cy="167599"/>
        </a:xfrm>
        <a:custGeom>
          <a:avLst/>
          <a:gdLst/>
          <a:ahLst/>
          <a:cxnLst/>
          <a:rect l="0" t="0" r="0" b="0"/>
          <a:pathLst>
            <a:path>
              <a:moveTo>
                <a:pt x="3529556" y="0"/>
              </a:moveTo>
              <a:lnTo>
                <a:pt x="3529556" y="83799"/>
              </a:lnTo>
              <a:lnTo>
                <a:pt x="0" y="83799"/>
              </a:lnTo>
              <a:lnTo>
                <a:pt x="0" y="1675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CEA6E4-0107-44F0-9393-D62EEA89C595}">
      <dsp:nvSpPr>
        <dsp:cNvPr id="0" name=""/>
        <dsp:cNvSpPr/>
      </dsp:nvSpPr>
      <dsp:spPr>
        <a:xfrm>
          <a:off x="7295131" y="14"/>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CEO</a:t>
          </a:r>
        </a:p>
      </dsp:txBody>
      <dsp:txXfrm>
        <a:off x="7295131" y="14"/>
        <a:ext cx="798090" cy="399045"/>
      </dsp:txXfrm>
    </dsp:sp>
    <dsp:sp modelId="{21C85160-3518-4529-AF8C-02B43186C1BF}">
      <dsp:nvSpPr>
        <dsp:cNvPr id="0" name=""/>
        <dsp:cNvSpPr/>
      </dsp:nvSpPr>
      <dsp:spPr>
        <a:xfrm>
          <a:off x="3765574" y="566659"/>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CIO</a:t>
          </a:r>
        </a:p>
      </dsp:txBody>
      <dsp:txXfrm>
        <a:off x="3765574" y="566659"/>
        <a:ext cx="798090" cy="399045"/>
      </dsp:txXfrm>
    </dsp:sp>
    <dsp:sp modelId="{57F1B2EE-C310-4B95-823C-E4681EB4BDD4}">
      <dsp:nvSpPr>
        <dsp:cNvPr id="0" name=""/>
        <dsp:cNvSpPr/>
      </dsp:nvSpPr>
      <dsp:spPr>
        <a:xfrm>
          <a:off x="86376" y="1699948"/>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Head of Governance Risk &amp; Compliance</a:t>
          </a:r>
        </a:p>
      </dsp:txBody>
      <dsp:txXfrm>
        <a:off x="86376" y="1699948"/>
        <a:ext cx="798090" cy="399045"/>
      </dsp:txXfrm>
    </dsp:sp>
    <dsp:sp modelId="{974C7D03-0DB8-464B-B055-62B9FBDEF836}">
      <dsp:nvSpPr>
        <dsp:cNvPr id="0" name=""/>
        <dsp:cNvSpPr/>
      </dsp:nvSpPr>
      <dsp:spPr>
        <a:xfrm>
          <a:off x="285898" y="2266592"/>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Privacy Officer </a:t>
          </a:r>
        </a:p>
      </dsp:txBody>
      <dsp:txXfrm>
        <a:off x="285898" y="2266592"/>
        <a:ext cx="798090" cy="399045"/>
      </dsp:txXfrm>
    </dsp:sp>
    <dsp:sp modelId="{DBF22AFD-626E-4C6B-AF6F-25201B5D6093}">
      <dsp:nvSpPr>
        <dsp:cNvPr id="0" name=""/>
        <dsp:cNvSpPr/>
      </dsp:nvSpPr>
      <dsp:spPr>
        <a:xfrm>
          <a:off x="285898" y="2833237"/>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GRC Analyst</a:t>
          </a:r>
        </a:p>
      </dsp:txBody>
      <dsp:txXfrm>
        <a:off x="285898" y="2833237"/>
        <a:ext cx="798090" cy="399045"/>
      </dsp:txXfrm>
    </dsp:sp>
    <dsp:sp modelId="{B8C229C1-C5EF-4CAB-841D-865940085148}">
      <dsp:nvSpPr>
        <dsp:cNvPr id="0" name=""/>
        <dsp:cNvSpPr/>
      </dsp:nvSpPr>
      <dsp:spPr>
        <a:xfrm>
          <a:off x="285898" y="3399881"/>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Compliance Analyst</a:t>
          </a:r>
        </a:p>
      </dsp:txBody>
      <dsp:txXfrm>
        <a:off x="285898" y="3399881"/>
        <a:ext cx="798090" cy="399045"/>
      </dsp:txXfrm>
    </dsp:sp>
    <dsp:sp modelId="{535D9D9F-B1E5-49E5-B6A2-1739CA1C2ECC}">
      <dsp:nvSpPr>
        <dsp:cNvPr id="0" name=""/>
        <dsp:cNvSpPr/>
      </dsp:nvSpPr>
      <dsp:spPr>
        <a:xfrm>
          <a:off x="285898" y="3966526"/>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Risk  Analyst</a:t>
          </a:r>
        </a:p>
      </dsp:txBody>
      <dsp:txXfrm>
        <a:off x="285898" y="3966526"/>
        <a:ext cx="798090" cy="399045"/>
      </dsp:txXfrm>
    </dsp:sp>
    <dsp:sp modelId="{B63E51E1-1B46-4DD0-988E-59AF88BE6213}">
      <dsp:nvSpPr>
        <dsp:cNvPr id="0" name=""/>
        <dsp:cNvSpPr/>
      </dsp:nvSpPr>
      <dsp:spPr>
        <a:xfrm>
          <a:off x="1251588" y="1699948"/>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Deputy CIO/Chief of Staff </a:t>
          </a:r>
        </a:p>
      </dsp:txBody>
      <dsp:txXfrm>
        <a:off x="1251588" y="1699948"/>
        <a:ext cx="798090" cy="399045"/>
      </dsp:txXfrm>
    </dsp:sp>
    <dsp:sp modelId="{6A343A48-13C6-4AD4-A635-B9C935F6219E}">
      <dsp:nvSpPr>
        <dsp:cNvPr id="0" name=""/>
        <dsp:cNvSpPr/>
      </dsp:nvSpPr>
      <dsp:spPr>
        <a:xfrm>
          <a:off x="1251588" y="2266592"/>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Resource Manager</a:t>
          </a:r>
        </a:p>
      </dsp:txBody>
      <dsp:txXfrm>
        <a:off x="1251588" y="2266592"/>
        <a:ext cx="798090" cy="399045"/>
      </dsp:txXfrm>
    </dsp:sp>
    <dsp:sp modelId="{0AC8112E-99C2-49C2-9C9F-5D74AFBB01DB}">
      <dsp:nvSpPr>
        <dsp:cNvPr id="0" name=""/>
        <dsp:cNvSpPr/>
      </dsp:nvSpPr>
      <dsp:spPr>
        <a:xfrm>
          <a:off x="1251588" y="2833237"/>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Financial Analyst</a:t>
          </a:r>
        </a:p>
      </dsp:txBody>
      <dsp:txXfrm>
        <a:off x="1251588" y="2833237"/>
        <a:ext cx="798090" cy="399045"/>
      </dsp:txXfrm>
    </dsp:sp>
    <dsp:sp modelId="{101E928E-00BC-44ED-9B63-14E0F53F26C1}">
      <dsp:nvSpPr>
        <dsp:cNvPr id="0" name=""/>
        <dsp:cNvSpPr/>
      </dsp:nvSpPr>
      <dsp:spPr>
        <a:xfrm>
          <a:off x="1451111" y="3399881"/>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IT Communications Officer </a:t>
          </a:r>
        </a:p>
      </dsp:txBody>
      <dsp:txXfrm>
        <a:off x="1451111" y="3399881"/>
        <a:ext cx="798090" cy="399045"/>
      </dsp:txXfrm>
    </dsp:sp>
    <dsp:sp modelId="{D7272931-5E65-47F3-8E75-21DCFF1928BC}">
      <dsp:nvSpPr>
        <dsp:cNvPr id="0" name=""/>
        <dsp:cNvSpPr/>
      </dsp:nvSpPr>
      <dsp:spPr>
        <a:xfrm>
          <a:off x="2217278" y="1699948"/>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Chief Enterprise Architect</a:t>
          </a:r>
        </a:p>
      </dsp:txBody>
      <dsp:txXfrm>
        <a:off x="2217278" y="1699948"/>
        <a:ext cx="798090" cy="399045"/>
      </dsp:txXfrm>
    </dsp:sp>
    <dsp:sp modelId="{A791AFA1-07CC-4186-B835-565B4CDADDEA}">
      <dsp:nvSpPr>
        <dsp:cNvPr id="0" name=""/>
        <dsp:cNvSpPr/>
      </dsp:nvSpPr>
      <dsp:spPr>
        <a:xfrm>
          <a:off x="2416801" y="2266592"/>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Enterprise Architect</a:t>
          </a:r>
        </a:p>
      </dsp:txBody>
      <dsp:txXfrm>
        <a:off x="2416801" y="2266592"/>
        <a:ext cx="798090" cy="399045"/>
      </dsp:txXfrm>
    </dsp:sp>
    <dsp:sp modelId="{25B08567-F0AE-4745-B3E8-67F3D83B9DC4}">
      <dsp:nvSpPr>
        <dsp:cNvPr id="0" name=""/>
        <dsp:cNvSpPr/>
      </dsp:nvSpPr>
      <dsp:spPr>
        <a:xfrm>
          <a:off x="2416801" y="2833237"/>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Data Architect</a:t>
          </a:r>
        </a:p>
      </dsp:txBody>
      <dsp:txXfrm>
        <a:off x="2416801" y="2833237"/>
        <a:ext cx="798090" cy="399045"/>
      </dsp:txXfrm>
    </dsp:sp>
    <dsp:sp modelId="{372A8958-E051-4EF0-A6E6-5A3C5DC02DD0}">
      <dsp:nvSpPr>
        <dsp:cNvPr id="0" name=""/>
        <dsp:cNvSpPr/>
      </dsp:nvSpPr>
      <dsp:spPr>
        <a:xfrm>
          <a:off x="3382491" y="1699948"/>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Chief Information Security Officer</a:t>
          </a:r>
        </a:p>
      </dsp:txBody>
      <dsp:txXfrm>
        <a:off x="3382491" y="1699948"/>
        <a:ext cx="798090" cy="399045"/>
      </dsp:txXfrm>
    </dsp:sp>
    <dsp:sp modelId="{A01648BA-F333-400A-BD9F-D6A681E56F24}">
      <dsp:nvSpPr>
        <dsp:cNvPr id="0" name=""/>
        <dsp:cNvSpPr/>
      </dsp:nvSpPr>
      <dsp:spPr>
        <a:xfrm>
          <a:off x="3382491" y="2266592"/>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Security Architect</a:t>
          </a:r>
        </a:p>
      </dsp:txBody>
      <dsp:txXfrm>
        <a:off x="3382491" y="2266592"/>
        <a:ext cx="798090" cy="399045"/>
      </dsp:txXfrm>
    </dsp:sp>
    <dsp:sp modelId="{CB241FE0-2C12-4B08-9D61-0526B5095CE4}">
      <dsp:nvSpPr>
        <dsp:cNvPr id="0" name=""/>
        <dsp:cNvSpPr/>
      </dsp:nvSpPr>
      <dsp:spPr>
        <a:xfrm>
          <a:off x="3582013" y="2833237"/>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Security Analyst</a:t>
          </a:r>
        </a:p>
      </dsp:txBody>
      <dsp:txXfrm>
        <a:off x="3582013" y="2833237"/>
        <a:ext cx="798090" cy="399045"/>
      </dsp:txXfrm>
    </dsp:sp>
    <dsp:sp modelId="{24960C5F-6D0C-451F-BFAB-0366FCC11956}">
      <dsp:nvSpPr>
        <dsp:cNvPr id="0" name=""/>
        <dsp:cNvSpPr/>
      </dsp:nvSpPr>
      <dsp:spPr>
        <a:xfrm>
          <a:off x="5513393" y="1699948"/>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Head of Shared Services</a:t>
          </a:r>
        </a:p>
      </dsp:txBody>
      <dsp:txXfrm>
        <a:off x="5513393" y="1699948"/>
        <a:ext cx="798090" cy="399045"/>
      </dsp:txXfrm>
    </dsp:sp>
    <dsp:sp modelId="{BB6D7216-5317-4AB4-A61D-8876CEA8F713}">
      <dsp:nvSpPr>
        <dsp:cNvPr id="0" name=""/>
        <dsp:cNvSpPr/>
      </dsp:nvSpPr>
      <dsp:spPr>
        <a:xfrm>
          <a:off x="4547703" y="2266592"/>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Service Desk Manager</a:t>
          </a:r>
        </a:p>
      </dsp:txBody>
      <dsp:txXfrm>
        <a:off x="4547703" y="2266592"/>
        <a:ext cx="798090" cy="399045"/>
      </dsp:txXfrm>
    </dsp:sp>
    <dsp:sp modelId="{2CBB0115-DB91-43E0-8EDA-0BC10F717783}">
      <dsp:nvSpPr>
        <dsp:cNvPr id="0" name=""/>
        <dsp:cNvSpPr/>
      </dsp:nvSpPr>
      <dsp:spPr>
        <a:xfrm>
          <a:off x="4547703" y="2833237"/>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Help Desk Supervisor</a:t>
          </a:r>
        </a:p>
      </dsp:txBody>
      <dsp:txXfrm>
        <a:off x="4547703" y="2833237"/>
        <a:ext cx="798090" cy="399045"/>
      </dsp:txXfrm>
    </dsp:sp>
    <dsp:sp modelId="{DEBADBC2-DACE-46E8-9576-AF0BF2765FE9}">
      <dsp:nvSpPr>
        <dsp:cNvPr id="0" name=""/>
        <dsp:cNvSpPr/>
      </dsp:nvSpPr>
      <dsp:spPr>
        <a:xfrm>
          <a:off x="4747226" y="3399881"/>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Help Desk Analyst</a:t>
          </a:r>
        </a:p>
      </dsp:txBody>
      <dsp:txXfrm>
        <a:off x="4747226" y="3399881"/>
        <a:ext cx="798090" cy="399045"/>
      </dsp:txXfrm>
    </dsp:sp>
    <dsp:sp modelId="{0030DA82-BBDC-43B4-AEFB-C5AC2D0B5D19}">
      <dsp:nvSpPr>
        <dsp:cNvPr id="0" name=""/>
        <dsp:cNvSpPr/>
      </dsp:nvSpPr>
      <dsp:spPr>
        <a:xfrm>
          <a:off x="5513393" y="2266592"/>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Change &amp; Release Manager</a:t>
          </a:r>
        </a:p>
      </dsp:txBody>
      <dsp:txXfrm>
        <a:off x="5513393" y="2266592"/>
        <a:ext cx="798090" cy="399045"/>
      </dsp:txXfrm>
    </dsp:sp>
    <dsp:sp modelId="{6C7A062C-302D-4AD7-8149-7486168AB9BD}">
      <dsp:nvSpPr>
        <dsp:cNvPr id="0" name=""/>
        <dsp:cNvSpPr/>
      </dsp:nvSpPr>
      <dsp:spPr>
        <a:xfrm>
          <a:off x="6479083" y="2266592"/>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Operations Manager </a:t>
          </a:r>
        </a:p>
      </dsp:txBody>
      <dsp:txXfrm>
        <a:off x="6479083" y="2266592"/>
        <a:ext cx="798090" cy="399045"/>
      </dsp:txXfrm>
    </dsp:sp>
    <dsp:sp modelId="{6915BABF-6388-44F3-845E-589FA38F56E2}">
      <dsp:nvSpPr>
        <dsp:cNvPr id="0" name=""/>
        <dsp:cNvSpPr/>
      </dsp:nvSpPr>
      <dsp:spPr>
        <a:xfrm>
          <a:off x="6678606" y="2833237"/>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Automation Engineer or Specialist</a:t>
          </a:r>
        </a:p>
      </dsp:txBody>
      <dsp:txXfrm>
        <a:off x="6678606" y="2833237"/>
        <a:ext cx="798090" cy="399045"/>
      </dsp:txXfrm>
    </dsp:sp>
    <dsp:sp modelId="{257E5A7A-9090-4D90-8E37-73DAD5AE5F36}">
      <dsp:nvSpPr>
        <dsp:cNvPr id="0" name=""/>
        <dsp:cNvSpPr/>
      </dsp:nvSpPr>
      <dsp:spPr>
        <a:xfrm>
          <a:off x="7444773" y="1699948"/>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IT Product Family Manager (repeat all roles as necessary) </a:t>
          </a:r>
        </a:p>
      </dsp:txBody>
      <dsp:txXfrm>
        <a:off x="7444773" y="1699948"/>
        <a:ext cx="798090" cy="399045"/>
      </dsp:txXfrm>
    </dsp:sp>
    <dsp:sp modelId="{7E726660-4E6C-497D-9DE5-A5263DC110BF}">
      <dsp:nvSpPr>
        <dsp:cNvPr id="0" name=""/>
        <dsp:cNvSpPr/>
      </dsp:nvSpPr>
      <dsp:spPr>
        <a:xfrm>
          <a:off x="7644296" y="2266592"/>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Product Owner</a:t>
          </a:r>
        </a:p>
      </dsp:txBody>
      <dsp:txXfrm>
        <a:off x="7644296" y="2266592"/>
        <a:ext cx="798090" cy="399045"/>
      </dsp:txXfrm>
    </dsp:sp>
    <dsp:sp modelId="{EAAA1FAD-856F-4AB4-9319-84F3A565C28A}">
      <dsp:nvSpPr>
        <dsp:cNvPr id="0" name=""/>
        <dsp:cNvSpPr/>
      </dsp:nvSpPr>
      <dsp:spPr>
        <a:xfrm>
          <a:off x="7644296" y="2833237"/>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Business Analyst</a:t>
          </a:r>
        </a:p>
      </dsp:txBody>
      <dsp:txXfrm>
        <a:off x="7644296" y="2833237"/>
        <a:ext cx="798090" cy="399045"/>
      </dsp:txXfrm>
    </dsp:sp>
    <dsp:sp modelId="{79752603-6660-4859-A79F-3A9887C7F661}">
      <dsp:nvSpPr>
        <dsp:cNvPr id="0" name=""/>
        <dsp:cNvSpPr/>
      </dsp:nvSpPr>
      <dsp:spPr>
        <a:xfrm>
          <a:off x="7644296" y="3399881"/>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Quality Assurance Analyst</a:t>
          </a:r>
        </a:p>
      </dsp:txBody>
      <dsp:txXfrm>
        <a:off x="7644296" y="3399881"/>
        <a:ext cx="798090" cy="399045"/>
      </dsp:txXfrm>
    </dsp:sp>
    <dsp:sp modelId="{55BBD17B-DDD8-4F2C-9F4B-568579873C63}">
      <dsp:nvSpPr>
        <dsp:cNvPr id="0" name=""/>
        <dsp:cNvSpPr/>
      </dsp:nvSpPr>
      <dsp:spPr>
        <a:xfrm>
          <a:off x="7644296" y="3966526"/>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Solution Architect/Engineer/ Developer</a:t>
          </a:r>
        </a:p>
      </dsp:txBody>
      <dsp:txXfrm>
        <a:off x="7644296" y="3966526"/>
        <a:ext cx="798090" cy="399045"/>
      </dsp:txXfrm>
    </dsp:sp>
    <dsp:sp modelId="{7B42DBB6-9ACA-4B3D-98AE-9382E43C2B72}">
      <dsp:nvSpPr>
        <dsp:cNvPr id="0" name=""/>
        <dsp:cNvSpPr/>
      </dsp:nvSpPr>
      <dsp:spPr>
        <a:xfrm>
          <a:off x="7644296" y="4533170"/>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UX Designer </a:t>
          </a:r>
        </a:p>
      </dsp:txBody>
      <dsp:txXfrm>
        <a:off x="7644296" y="4533170"/>
        <a:ext cx="798090" cy="399045"/>
      </dsp:txXfrm>
    </dsp:sp>
    <dsp:sp modelId="{07102AB8-AC96-4920-817C-6306EEADC7A3}">
      <dsp:nvSpPr>
        <dsp:cNvPr id="0" name=""/>
        <dsp:cNvSpPr/>
      </dsp:nvSpPr>
      <dsp:spPr>
        <a:xfrm>
          <a:off x="7644296" y="5099815"/>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Network &amp; Infrastructure Engineer</a:t>
          </a:r>
        </a:p>
      </dsp:txBody>
      <dsp:txXfrm>
        <a:off x="7644296" y="5099815"/>
        <a:ext cx="798090" cy="399045"/>
      </dsp:txXfrm>
    </dsp:sp>
    <dsp:sp modelId="{1F6EC4CC-73ED-4595-970E-97FA3A7446AB}">
      <dsp:nvSpPr>
        <dsp:cNvPr id="0" name=""/>
        <dsp:cNvSpPr/>
      </dsp:nvSpPr>
      <dsp:spPr>
        <a:xfrm>
          <a:off x="7644296" y="5666459"/>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Business Intelligence Specialist</a:t>
          </a:r>
        </a:p>
      </dsp:txBody>
      <dsp:txXfrm>
        <a:off x="7644296" y="5666459"/>
        <a:ext cx="798090" cy="399045"/>
      </dsp:txXfrm>
    </dsp:sp>
    <dsp:sp modelId="{4AECECC8-0E18-40E8-A20E-151BDA535067}">
      <dsp:nvSpPr>
        <dsp:cNvPr id="0" name=""/>
        <dsp:cNvSpPr/>
      </dsp:nvSpPr>
      <dsp:spPr>
        <a:xfrm>
          <a:off x="3282729" y="1133303"/>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Admin Assistant</a:t>
          </a:r>
        </a:p>
      </dsp:txBody>
      <dsp:txXfrm>
        <a:off x="3282729" y="1133303"/>
        <a:ext cx="798090" cy="399045"/>
      </dsp:txXfrm>
    </dsp:sp>
    <dsp:sp modelId="{90DE8B90-0FCD-4EAD-BB5C-B33FF9F86F06}">
      <dsp:nvSpPr>
        <dsp:cNvPr id="0" name=""/>
        <dsp:cNvSpPr/>
      </dsp:nvSpPr>
      <dsp:spPr>
        <a:xfrm>
          <a:off x="8893308" y="566659"/>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Chief Product Officer</a:t>
          </a:r>
        </a:p>
      </dsp:txBody>
      <dsp:txXfrm>
        <a:off x="8893308" y="566659"/>
        <a:ext cx="798090" cy="399045"/>
      </dsp:txXfrm>
    </dsp:sp>
    <dsp:sp modelId="{933D02B8-D2A7-4C2C-A2AE-5A0DCB6495C8}">
      <dsp:nvSpPr>
        <dsp:cNvPr id="0" name=""/>
        <dsp:cNvSpPr/>
      </dsp:nvSpPr>
      <dsp:spPr>
        <a:xfrm>
          <a:off x="8893308" y="1133303"/>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Product Family Manager </a:t>
          </a:r>
        </a:p>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(repeat at necessary)</a:t>
          </a:r>
        </a:p>
      </dsp:txBody>
      <dsp:txXfrm>
        <a:off x="8893308" y="1133303"/>
        <a:ext cx="798090" cy="399045"/>
      </dsp:txXfrm>
    </dsp:sp>
    <dsp:sp modelId="{F2418C29-8D1E-4139-8AF2-A8B4685505A7}">
      <dsp:nvSpPr>
        <dsp:cNvPr id="0" name=""/>
        <dsp:cNvSpPr/>
      </dsp:nvSpPr>
      <dsp:spPr>
        <a:xfrm>
          <a:off x="8410463" y="1699948"/>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Product Manager</a:t>
          </a:r>
        </a:p>
      </dsp:txBody>
      <dsp:txXfrm>
        <a:off x="8410463" y="1699948"/>
        <a:ext cx="798090" cy="399045"/>
      </dsp:txXfrm>
    </dsp:sp>
    <dsp:sp modelId="{C0398BE6-C452-477A-B3D3-8C412239D61F}">
      <dsp:nvSpPr>
        <dsp:cNvPr id="0" name=""/>
        <dsp:cNvSpPr/>
      </dsp:nvSpPr>
      <dsp:spPr>
        <a:xfrm>
          <a:off x="8609986" y="2266592"/>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Product Owner</a:t>
          </a:r>
        </a:p>
      </dsp:txBody>
      <dsp:txXfrm>
        <a:off x="8609986" y="2266592"/>
        <a:ext cx="798090" cy="399045"/>
      </dsp:txXfrm>
    </dsp:sp>
    <dsp:sp modelId="{D4491F82-14F4-4AFD-98AA-A82F52DA2687}">
      <dsp:nvSpPr>
        <dsp:cNvPr id="0" name=""/>
        <dsp:cNvSpPr/>
      </dsp:nvSpPr>
      <dsp:spPr>
        <a:xfrm>
          <a:off x="8609986" y="2833237"/>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Business Analyst</a:t>
          </a:r>
        </a:p>
      </dsp:txBody>
      <dsp:txXfrm>
        <a:off x="8609986" y="2833237"/>
        <a:ext cx="798090" cy="399045"/>
      </dsp:txXfrm>
    </dsp:sp>
    <dsp:sp modelId="{E7AE60AF-11E6-42D8-8B59-B6D0D7B982EE}">
      <dsp:nvSpPr>
        <dsp:cNvPr id="0" name=""/>
        <dsp:cNvSpPr/>
      </dsp:nvSpPr>
      <dsp:spPr>
        <a:xfrm>
          <a:off x="8609986" y="3399881"/>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Quality Assurance Analyst</a:t>
          </a:r>
        </a:p>
      </dsp:txBody>
      <dsp:txXfrm>
        <a:off x="8609986" y="3399881"/>
        <a:ext cx="798090" cy="399045"/>
      </dsp:txXfrm>
    </dsp:sp>
    <dsp:sp modelId="{94497936-E6F6-49C4-886A-E48EFE767FA9}">
      <dsp:nvSpPr>
        <dsp:cNvPr id="0" name=""/>
        <dsp:cNvSpPr/>
      </dsp:nvSpPr>
      <dsp:spPr>
        <a:xfrm>
          <a:off x="8609986" y="3966526"/>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Solution Architect/Engineer/ Developer</a:t>
          </a:r>
        </a:p>
      </dsp:txBody>
      <dsp:txXfrm>
        <a:off x="8609986" y="3966526"/>
        <a:ext cx="798090" cy="399045"/>
      </dsp:txXfrm>
    </dsp:sp>
    <dsp:sp modelId="{87F60AC0-1EE9-47C9-A914-1BA824BC312F}">
      <dsp:nvSpPr>
        <dsp:cNvPr id="0" name=""/>
        <dsp:cNvSpPr/>
      </dsp:nvSpPr>
      <dsp:spPr>
        <a:xfrm>
          <a:off x="8609986" y="4533170"/>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UX Designer </a:t>
          </a:r>
        </a:p>
      </dsp:txBody>
      <dsp:txXfrm>
        <a:off x="8609986" y="4533170"/>
        <a:ext cx="798090" cy="399045"/>
      </dsp:txXfrm>
    </dsp:sp>
    <dsp:sp modelId="{487616E5-7923-4B86-BA2A-88456BB7EB2A}">
      <dsp:nvSpPr>
        <dsp:cNvPr id="0" name=""/>
        <dsp:cNvSpPr/>
      </dsp:nvSpPr>
      <dsp:spPr>
        <a:xfrm>
          <a:off x="8609986" y="5099815"/>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Network &amp; Infrastructure Engineer</a:t>
          </a:r>
        </a:p>
      </dsp:txBody>
      <dsp:txXfrm>
        <a:off x="8609986" y="5099815"/>
        <a:ext cx="798090" cy="399045"/>
      </dsp:txXfrm>
    </dsp:sp>
    <dsp:sp modelId="{8A1E4FC5-0E23-426C-B062-52B2AD0D6867}">
      <dsp:nvSpPr>
        <dsp:cNvPr id="0" name=""/>
        <dsp:cNvSpPr/>
      </dsp:nvSpPr>
      <dsp:spPr>
        <a:xfrm>
          <a:off x="8609986" y="5666459"/>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Business Intelligence Specialist</a:t>
          </a:r>
        </a:p>
      </dsp:txBody>
      <dsp:txXfrm>
        <a:off x="8609986" y="5666459"/>
        <a:ext cx="798090" cy="399045"/>
      </dsp:txXfrm>
    </dsp:sp>
    <dsp:sp modelId="{8508B300-3A01-4895-9FCC-75FE4FB487FF}">
      <dsp:nvSpPr>
        <dsp:cNvPr id="0" name=""/>
        <dsp:cNvSpPr/>
      </dsp:nvSpPr>
      <dsp:spPr>
        <a:xfrm>
          <a:off x="9376153" y="1699948"/>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Product Manager</a:t>
          </a:r>
        </a:p>
      </dsp:txBody>
      <dsp:txXfrm>
        <a:off x="9376153" y="1699948"/>
        <a:ext cx="798090" cy="399045"/>
      </dsp:txXfrm>
    </dsp:sp>
    <dsp:sp modelId="{71279799-E8D3-44B0-BE37-80600C4988EF}">
      <dsp:nvSpPr>
        <dsp:cNvPr id="0" name=""/>
        <dsp:cNvSpPr/>
      </dsp:nvSpPr>
      <dsp:spPr>
        <a:xfrm>
          <a:off x="9575675" y="2266592"/>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Product Owner</a:t>
          </a:r>
        </a:p>
      </dsp:txBody>
      <dsp:txXfrm>
        <a:off x="9575675" y="2266592"/>
        <a:ext cx="798090" cy="399045"/>
      </dsp:txXfrm>
    </dsp:sp>
    <dsp:sp modelId="{21903A54-28F0-496C-8361-FFD2DA8DC3AF}">
      <dsp:nvSpPr>
        <dsp:cNvPr id="0" name=""/>
        <dsp:cNvSpPr/>
      </dsp:nvSpPr>
      <dsp:spPr>
        <a:xfrm>
          <a:off x="9575675" y="2833237"/>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Business Analyst</a:t>
          </a:r>
        </a:p>
      </dsp:txBody>
      <dsp:txXfrm>
        <a:off x="9575675" y="2833237"/>
        <a:ext cx="798090" cy="399045"/>
      </dsp:txXfrm>
    </dsp:sp>
    <dsp:sp modelId="{5D89BD75-3ECA-4C46-8BAE-AC497F82220B}">
      <dsp:nvSpPr>
        <dsp:cNvPr id="0" name=""/>
        <dsp:cNvSpPr/>
      </dsp:nvSpPr>
      <dsp:spPr>
        <a:xfrm>
          <a:off x="9575675" y="3399881"/>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Quality Assurance Analyst</a:t>
          </a:r>
        </a:p>
      </dsp:txBody>
      <dsp:txXfrm>
        <a:off x="9575675" y="3399881"/>
        <a:ext cx="798090" cy="399045"/>
      </dsp:txXfrm>
    </dsp:sp>
    <dsp:sp modelId="{4A459435-9D22-45D9-BFCE-102A07328827}">
      <dsp:nvSpPr>
        <dsp:cNvPr id="0" name=""/>
        <dsp:cNvSpPr/>
      </dsp:nvSpPr>
      <dsp:spPr>
        <a:xfrm>
          <a:off x="9575675" y="3966526"/>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Solution Architect/Engineer/ Developer</a:t>
          </a:r>
        </a:p>
      </dsp:txBody>
      <dsp:txXfrm>
        <a:off x="9575675" y="3966526"/>
        <a:ext cx="798090" cy="399045"/>
      </dsp:txXfrm>
    </dsp:sp>
    <dsp:sp modelId="{6344EAFF-7641-42F3-A1F8-57D5EE90DA7D}">
      <dsp:nvSpPr>
        <dsp:cNvPr id="0" name=""/>
        <dsp:cNvSpPr/>
      </dsp:nvSpPr>
      <dsp:spPr>
        <a:xfrm>
          <a:off x="9575675" y="4533170"/>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UX Designer </a:t>
          </a:r>
        </a:p>
      </dsp:txBody>
      <dsp:txXfrm>
        <a:off x="9575675" y="4533170"/>
        <a:ext cx="798090" cy="399045"/>
      </dsp:txXfrm>
    </dsp:sp>
    <dsp:sp modelId="{4431FC47-9595-47BE-8035-7C642C66A9BB}">
      <dsp:nvSpPr>
        <dsp:cNvPr id="0" name=""/>
        <dsp:cNvSpPr/>
      </dsp:nvSpPr>
      <dsp:spPr>
        <a:xfrm>
          <a:off x="9575675" y="5099815"/>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Network &amp; Infrastructure Engineer</a:t>
          </a:r>
        </a:p>
      </dsp:txBody>
      <dsp:txXfrm>
        <a:off x="9575675" y="5099815"/>
        <a:ext cx="798090" cy="399045"/>
      </dsp:txXfrm>
    </dsp:sp>
    <dsp:sp modelId="{DEAA2BA5-A32A-4782-A74A-0CE638D7B7B8}">
      <dsp:nvSpPr>
        <dsp:cNvPr id="0" name=""/>
        <dsp:cNvSpPr/>
      </dsp:nvSpPr>
      <dsp:spPr>
        <a:xfrm>
          <a:off x="9575675" y="5666459"/>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Business Intelligence Specialist</a:t>
          </a:r>
        </a:p>
      </dsp:txBody>
      <dsp:txXfrm>
        <a:off x="9575675" y="5666459"/>
        <a:ext cx="798090" cy="399045"/>
      </dsp:txXfrm>
    </dsp:sp>
    <dsp:sp modelId="{02C92DA5-E393-4E9B-ADBC-67091D04164B}">
      <dsp:nvSpPr>
        <dsp:cNvPr id="0" name=""/>
        <dsp:cNvSpPr/>
      </dsp:nvSpPr>
      <dsp:spPr>
        <a:xfrm>
          <a:off x="10824688" y="566659"/>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Chief Data Officer </a:t>
          </a:r>
        </a:p>
      </dsp:txBody>
      <dsp:txXfrm>
        <a:off x="10824688" y="566659"/>
        <a:ext cx="798090" cy="399045"/>
      </dsp:txXfrm>
    </dsp:sp>
    <dsp:sp modelId="{2A7BCB1C-09F4-482C-A0D2-6044D3AEB6E4}">
      <dsp:nvSpPr>
        <dsp:cNvPr id="0" name=""/>
        <dsp:cNvSpPr/>
      </dsp:nvSpPr>
      <dsp:spPr>
        <a:xfrm>
          <a:off x="10341843" y="1133303"/>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Data Owner</a:t>
          </a:r>
        </a:p>
      </dsp:txBody>
      <dsp:txXfrm>
        <a:off x="10341843" y="1133303"/>
        <a:ext cx="798090" cy="399045"/>
      </dsp:txXfrm>
    </dsp:sp>
    <dsp:sp modelId="{E9048AE8-5688-422B-9F29-94F40A9E7D35}">
      <dsp:nvSpPr>
        <dsp:cNvPr id="0" name=""/>
        <dsp:cNvSpPr/>
      </dsp:nvSpPr>
      <dsp:spPr>
        <a:xfrm>
          <a:off x="10541365" y="1699948"/>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Data Steward</a:t>
          </a:r>
        </a:p>
      </dsp:txBody>
      <dsp:txXfrm>
        <a:off x="10541365" y="1699948"/>
        <a:ext cx="798090" cy="399045"/>
      </dsp:txXfrm>
    </dsp:sp>
    <dsp:sp modelId="{7FC0D791-5080-4D71-96C3-EC58EECF4657}">
      <dsp:nvSpPr>
        <dsp:cNvPr id="0" name=""/>
        <dsp:cNvSpPr/>
      </dsp:nvSpPr>
      <dsp:spPr>
        <a:xfrm>
          <a:off x="10541365" y="2266592"/>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Data Scientist</a:t>
          </a:r>
        </a:p>
      </dsp:txBody>
      <dsp:txXfrm>
        <a:off x="10541365" y="2266592"/>
        <a:ext cx="798090" cy="399045"/>
      </dsp:txXfrm>
    </dsp:sp>
    <dsp:sp modelId="{C0C90531-B45B-4AB0-AA5C-6AF1B5ED0F01}">
      <dsp:nvSpPr>
        <dsp:cNvPr id="0" name=""/>
        <dsp:cNvSpPr/>
      </dsp:nvSpPr>
      <dsp:spPr>
        <a:xfrm>
          <a:off x="10541365" y="2833237"/>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Data Analyst</a:t>
          </a:r>
        </a:p>
      </dsp:txBody>
      <dsp:txXfrm>
        <a:off x="10541365" y="2833237"/>
        <a:ext cx="798090" cy="399045"/>
      </dsp:txXfrm>
    </dsp:sp>
    <dsp:sp modelId="{68547260-C680-4647-9BA5-4172C65E2311}">
      <dsp:nvSpPr>
        <dsp:cNvPr id="0" name=""/>
        <dsp:cNvSpPr/>
      </dsp:nvSpPr>
      <dsp:spPr>
        <a:xfrm>
          <a:off x="11307533" y="1133303"/>
          <a:ext cx="798090" cy="39904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Enterprise Data Architect</a:t>
          </a:r>
        </a:p>
      </dsp:txBody>
      <dsp:txXfrm>
        <a:off x="11307533" y="1133303"/>
        <a:ext cx="798090" cy="3990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B4E09-0817-4A8F-B889-0E7B5C13A781}">
      <dsp:nvSpPr>
        <dsp:cNvPr id="0" name=""/>
        <dsp:cNvSpPr/>
      </dsp:nvSpPr>
      <dsp:spPr>
        <a:xfrm>
          <a:off x="6596041" y="320796"/>
          <a:ext cx="386613" cy="134196"/>
        </a:xfrm>
        <a:custGeom>
          <a:avLst/>
          <a:gdLst/>
          <a:ahLst/>
          <a:cxnLst/>
          <a:rect l="0" t="0" r="0" b="0"/>
          <a:pathLst>
            <a:path>
              <a:moveTo>
                <a:pt x="0" y="0"/>
              </a:moveTo>
              <a:lnTo>
                <a:pt x="0" y="67098"/>
              </a:lnTo>
              <a:lnTo>
                <a:pt x="386613" y="67098"/>
              </a:lnTo>
              <a:lnTo>
                <a:pt x="386613" y="1341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6467F1-D51F-48F7-98B7-C8EABBD5F604}">
      <dsp:nvSpPr>
        <dsp:cNvPr id="0" name=""/>
        <dsp:cNvSpPr/>
      </dsp:nvSpPr>
      <dsp:spPr>
        <a:xfrm>
          <a:off x="6096609" y="774508"/>
          <a:ext cx="91440" cy="293954"/>
        </a:xfrm>
        <a:custGeom>
          <a:avLst/>
          <a:gdLst/>
          <a:ahLst/>
          <a:cxnLst/>
          <a:rect l="0" t="0" r="0" b="0"/>
          <a:pathLst>
            <a:path>
              <a:moveTo>
                <a:pt x="112818" y="0"/>
              </a:moveTo>
              <a:lnTo>
                <a:pt x="112818" y="293954"/>
              </a:lnTo>
              <a:lnTo>
                <a:pt x="45720" y="29395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F974E9-E6C5-4A53-9771-FD374B3CF6C2}">
      <dsp:nvSpPr>
        <dsp:cNvPr id="0" name=""/>
        <dsp:cNvSpPr/>
      </dsp:nvSpPr>
      <dsp:spPr>
        <a:xfrm>
          <a:off x="11173099" y="2589355"/>
          <a:ext cx="95854" cy="293954"/>
        </a:xfrm>
        <a:custGeom>
          <a:avLst/>
          <a:gdLst/>
          <a:ahLst/>
          <a:cxnLst/>
          <a:rect l="0" t="0" r="0" b="0"/>
          <a:pathLst>
            <a:path>
              <a:moveTo>
                <a:pt x="0" y="0"/>
              </a:moveTo>
              <a:lnTo>
                <a:pt x="0" y="293954"/>
              </a:lnTo>
              <a:lnTo>
                <a:pt x="95854" y="29395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0FE86B-25C3-4027-95C3-1A03CD4AD8F9}">
      <dsp:nvSpPr>
        <dsp:cNvPr id="0" name=""/>
        <dsp:cNvSpPr/>
      </dsp:nvSpPr>
      <dsp:spPr>
        <a:xfrm>
          <a:off x="9882257" y="2158690"/>
          <a:ext cx="1546454" cy="111149"/>
        </a:xfrm>
        <a:custGeom>
          <a:avLst/>
          <a:gdLst/>
          <a:ahLst/>
          <a:cxnLst/>
          <a:rect l="0" t="0" r="0" b="0"/>
          <a:pathLst>
            <a:path>
              <a:moveTo>
                <a:pt x="0" y="0"/>
              </a:moveTo>
              <a:lnTo>
                <a:pt x="0" y="44051"/>
              </a:lnTo>
              <a:lnTo>
                <a:pt x="1546454" y="44051"/>
              </a:lnTo>
              <a:lnTo>
                <a:pt x="1546454" y="1111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D56020-139C-42DE-8E69-A1165172730C}">
      <dsp:nvSpPr>
        <dsp:cNvPr id="0" name=""/>
        <dsp:cNvSpPr/>
      </dsp:nvSpPr>
      <dsp:spPr>
        <a:xfrm>
          <a:off x="10399872" y="2589355"/>
          <a:ext cx="95854" cy="293954"/>
        </a:xfrm>
        <a:custGeom>
          <a:avLst/>
          <a:gdLst/>
          <a:ahLst/>
          <a:cxnLst/>
          <a:rect l="0" t="0" r="0" b="0"/>
          <a:pathLst>
            <a:path>
              <a:moveTo>
                <a:pt x="0" y="0"/>
              </a:moveTo>
              <a:lnTo>
                <a:pt x="0" y="293954"/>
              </a:lnTo>
              <a:lnTo>
                <a:pt x="95854" y="29395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28EAAD-DCFF-44BB-BE49-A3A05E6FA7C3}">
      <dsp:nvSpPr>
        <dsp:cNvPr id="0" name=""/>
        <dsp:cNvSpPr/>
      </dsp:nvSpPr>
      <dsp:spPr>
        <a:xfrm>
          <a:off x="9882257" y="2158690"/>
          <a:ext cx="773227" cy="111149"/>
        </a:xfrm>
        <a:custGeom>
          <a:avLst/>
          <a:gdLst/>
          <a:ahLst/>
          <a:cxnLst/>
          <a:rect l="0" t="0" r="0" b="0"/>
          <a:pathLst>
            <a:path>
              <a:moveTo>
                <a:pt x="0" y="0"/>
              </a:moveTo>
              <a:lnTo>
                <a:pt x="0" y="44051"/>
              </a:lnTo>
              <a:lnTo>
                <a:pt x="773227" y="44051"/>
              </a:lnTo>
              <a:lnTo>
                <a:pt x="773227" y="1111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C5B219-F589-464D-803B-B787CAF43494}">
      <dsp:nvSpPr>
        <dsp:cNvPr id="0" name=""/>
        <dsp:cNvSpPr/>
      </dsp:nvSpPr>
      <dsp:spPr>
        <a:xfrm>
          <a:off x="9836537" y="2158690"/>
          <a:ext cx="91440" cy="111149"/>
        </a:xfrm>
        <a:custGeom>
          <a:avLst/>
          <a:gdLst/>
          <a:ahLst/>
          <a:cxnLst/>
          <a:rect l="0" t="0" r="0" b="0"/>
          <a:pathLst>
            <a:path>
              <a:moveTo>
                <a:pt x="45720" y="0"/>
              </a:moveTo>
              <a:lnTo>
                <a:pt x="45720" y="1111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59428B-4D84-4D9A-B8A3-19B59E769FD9}">
      <dsp:nvSpPr>
        <dsp:cNvPr id="0" name=""/>
        <dsp:cNvSpPr/>
      </dsp:nvSpPr>
      <dsp:spPr>
        <a:xfrm>
          <a:off x="9109030" y="2158690"/>
          <a:ext cx="773227" cy="111149"/>
        </a:xfrm>
        <a:custGeom>
          <a:avLst/>
          <a:gdLst/>
          <a:ahLst/>
          <a:cxnLst/>
          <a:rect l="0" t="0" r="0" b="0"/>
          <a:pathLst>
            <a:path>
              <a:moveTo>
                <a:pt x="773227" y="0"/>
              </a:moveTo>
              <a:lnTo>
                <a:pt x="773227" y="44051"/>
              </a:lnTo>
              <a:lnTo>
                <a:pt x="0" y="44051"/>
              </a:lnTo>
              <a:lnTo>
                <a:pt x="0" y="1111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D3EA90-3199-4A77-9A8A-266B33503EC1}">
      <dsp:nvSpPr>
        <dsp:cNvPr id="0" name=""/>
        <dsp:cNvSpPr/>
      </dsp:nvSpPr>
      <dsp:spPr>
        <a:xfrm>
          <a:off x="8335802" y="2158690"/>
          <a:ext cx="1546454" cy="111149"/>
        </a:xfrm>
        <a:custGeom>
          <a:avLst/>
          <a:gdLst/>
          <a:ahLst/>
          <a:cxnLst/>
          <a:rect l="0" t="0" r="0" b="0"/>
          <a:pathLst>
            <a:path>
              <a:moveTo>
                <a:pt x="1546454" y="0"/>
              </a:moveTo>
              <a:lnTo>
                <a:pt x="1546454" y="44051"/>
              </a:lnTo>
              <a:lnTo>
                <a:pt x="0" y="44051"/>
              </a:lnTo>
              <a:lnTo>
                <a:pt x="0" y="1111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9F66DA-51B7-4759-A910-E0D7D2C71953}">
      <dsp:nvSpPr>
        <dsp:cNvPr id="0" name=""/>
        <dsp:cNvSpPr/>
      </dsp:nvSpPr>
      <dsp:spPr>
        <a:xfrm>
          <a:off x="6209427" y="1704978"/>
          <a:ext cx="3672829" cy="134196"/>
        </a:xfrm>
        <a:custGeom>
          <a:avLst/>
          <a:gdLst/>
          <a:ahLst/>
          <a:cxnLst/>
          <a:rect l="0" t="0" r="0" b="0"/>
          <a:pathLst>
            <a:path>
              <a:moveTo>
                <a:pt x="0" y="0"/>
              </a:moveTo>
              <a:lnTo>
                <a:pt x="0" y="67098"/>
              </a:lnTo>
              <a:lnTo>
                <a:pt x="3672829" y="67098"/>
              </a:lnTo>
              <a:lnTo>
                <a:pt x="3672829" y="1341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8C7FBD-DDA0-4873-B315-DDBAA4E2210E}">
      <dsp:nvSpPr>
        <dsp:cNvPr id="0" name=""/>
        <dsp:cNvSpPr/>
      </dsp:nvSpPr>
      <dsp:spPr>
        <a:xfrm>
          <a:off x="7306963" y="2612402"/>
          <a:ext cx="95854" cy="293954"/>
        </a:xfrm>
        <a:custGeom>
          <a:avLst/>
          <a:gdLst/>
          <a:ahLst/>
          <a:cxnLst/>
          <a:rect l="0" t="0" r="0" b="0"/>
          <a:pathLst>
            <a:path>
              <a:moveTo>
                <a:pt x="0" y="0"/>
              </a:moveTo>
              <a:lnTo>
                <a:pt x="0" y="293954"/>
              </a:lnTo>
              <a:lnTo>
                <a:pt x="95854" y="29395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7F1DEF-5A79-432A-AD83-D85BF73ED2CE}">
      <dsp:nvSpPr>
        <dsp:cNvPr id="0" name=""/>
        <dsp:cNvSpPr/>
      </dsp:nvSpPr>
      <dsp:spPr>
        <a:xfrm>
          <a:off x="6402734" y="2158690"/>
          <a:ext cx="1159840" cy="134196"/>
        </a:xfrm>
        <a:custGeom>
          <a:avLst/>
          <a:gdLst/>
          <a:ahLst/>
          <a:cxnLst/>
          <a:rect l="0" t="0" r="0" b="0"/>
          <a:pathLst>
            <a:path>
              <a:moveTo>
                <a:pt x="0" y="0"/>
              </a:moveTo>
              <a:lnTo>
                <a:pt x="0" y="67098"/>
              </a:lnTo>
              <a:lnTo>
                <a:pt x="1159840" y="67098"/>
              </a:lnTo>
              <a:lnTo>
                <a:pt x="1159840" y="1341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F1861D-EA51-4526-9E26-38CDF4FD265C}">
      <dsp:nvSpPr>
        <dsp:cNvPr id="0" name=""/>
        <dsp:cNvSpPr/>
      </dsp:nvSpPr>
      <dsp:spPr>
        <a:xfrm>
          <a:off x="6533736" y="2612402"/>
          <a:ext cx="95854" cy="1201377"/>
        </a:xfrm>
        <a:custGeom>
          <a:avLst/>
          <a:gdLst/>
          <a:ahLst/>
          <a:cxnLst/>
          <a:rect l="0" t="0" r="0" b="0"/>
          <a:pathLst>
            <a:path>
              <a:moveTo>
                <a:pt x="0" y="0"/>
              </a:moveTo>
              <a:lnTo>
                <a:pt x="0" y="1201377"/>
              </a:lnTo>
              <a:lnTo>
                <a:pt x="95854" y="120137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9AE494-BFF1-46CD-A715-4D0ADD3428BE}">
      <dsp:nvSpPr>
        <dsp:cNvPr id="0" name=""/>
        <dsp:cNvSpPr/>
      </dsp:nvSpPr>
      <dsp:spPr>
        <a:xfrm>
          <a:off x="6533736" y="2612402"/>
          <a:ext cx="95854" cy="747665"/>
        </a:xfrm>
        <a:custGeom>
          <a:avLst/>
          <a:gdLst/>
          <a:ahLst/>
          <a:cxnLst/>
          <a:rect l="0" t="0" r="0" b="0"/>
          <a:pathLst>
            <a:path>
              <a:moveTo>
                <a:pt x="0" y="0"/>
              </a:moveTo>
              <a:lnTo>
                <a:pt x="0" y="747665"/>
              </a:lnTo>
              <a:lnTo>
                <a:pt x="95854" y="7476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4F8B20-2718-4994-9040-289A829F3F84}">
      <dsp:nvSpPr>
        <dsp:cNvPr id="0" name=""/>
        <dsp:cNvSpPr/>
      </dsp:nvSpPr>
      <dsp:spPr>
        <a:xfrm>
          <a:off x="6533736" y="2612402"/>
          <a:ext cx="95854" cy="293954"/>
        </a:xfrm>
        <a:custGeom>
          <a:avLst/>
          <a:gdLst/>
          <a:ahLst/>
          <a:cxnLst/>
          <a:rect l="0" t="0" r="0" b="0"/>
          <a:pathLst>
            <a:path>
              <a:moveTo>
                <a:pt x="0" y="0"/>
              </a:moveTo>
              <a:lnTo>
                <a:pt x="0" y="293954"/>
              </a:lnTo>
              <a:lnTo>
                <a:pt x="95854" y="29395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B079D0-2FB1-42AE-96CE-E85FA70AD0A2}">
      <dsp:nvSpPr>
        <dsp:cNvPr id="0" name=""/>
        <dsp:cNvSpPr/>
      </dsp:nvSpPr>
      <dsp:spPr>
        <a:xfrm>
          <a:off x="6402734" y="2158690"/>
          <a:ext cx="386613" cy="134196"/>
        </a:xfrm>
        <a:custGeom>
          <a:avLst/>
          <a:gdLst/>
          <a:ahLst/>
          <a:cxnLst/>
          <a:rect l="0" t="0" r="0" b="0"/>
          <a:pathLst>
            <a:path>
              <a:moveTo>
                <a:pt x="0" y="0"/>
              </a:moveTo>
              <a:lnTo>
                <a:pt x="0" y="67098"/>
              </a:lnTo>
              <a:lnTo>
                <a:pt x="386613" y="67098"/>
              </a:lnTo>
              <a:lnTo>
                <a:pt x="386613" y="1341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7FA598-187D-4924-A11E-0F2737278E37}">
      <dsp:nvSpPr>
        <dsp:cNvPr id="0" name=""/>
        <dsp:cNvSpPr/>
      </dsp:nvSpPr>
      <dsp:spPr>
        <a:xfrm>
          <a:off x="6016121" y="2158690"/>
          <a:ext cx="386613" cy="134196"/>
        </a:xfrm>
        <a:custGeom>
          <a:avLst/>
          <a:gdLst/>
          <a:ahLst/>
          <a:cxnLst/>
          <a:rect l="0" t="0" r="0" b="0"/>
          <a:pathLst>
            <a:path>
              <a:moveTo>
                <a:pt x="386613" y="0"/>
              </a:moveTo>
              <a:lnTo>
                <a:pt x="386613" y="67098"/>
              </a:lnTo>
              <a:lnTo>
                <a:pt x="0" y="67098"/>
              </a:lnTo>
              <a:lnTo>
                <a:pt x="0" y="1341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815E05-B0C6-4914-A017-3BBF11558648}">
      <dsp:nvSpPr>
        <dsp:cNvPr id="0" name=""/>
        <dsp:cNvSpPr/>
      </dsp:nvSpPr>
      <dsp:spPr>
        <a:xfrm>
          <a:off x="4987281" y="2612402"/>
          <a:ext cx="95854" cy="2993178"/>
        </a:xfrm>
        <a:custGeom>
          <a:avLst/>
          <a:gdLst/>
          <a:ahLst/>
          <a:cxnLst/>
          <a:rect l="0" t="0" r="0" b="0"/>
          <a:pathLst>
            <a:path>
              <a:moveTo>
                <a:pt x="0" y="0"/>
              </a:moveTo>
              <a:lnTo>
                <a:pt x="0" y="2993178"/>
              </a:lnTo>
              <a:lnTo>
                <a:pt x="95854" y="29931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7853FE-A6A7-4758-85A9-E515F6CFF6B8}">
      <dsp:nvSpPr>
        <dsp:cNvPr id="0" name=""/>
        <dsp:cNvSpPr/>
      </dsp:nvSpPr>
      <dsp:spPr>
        <a:xfrm>
          <a:off x="4987281" y="2612402"/>
          <a:ext cx="95854" cy="2539466"/>
        </a:xfrm>
        <a:custGeom>
          <a:avLst/>
          <a:gdLst/>
          <a:ahLst/>
          <a:cxnLst/>
          <a:rect l="0" t="0" r="0" b="0"/>
          <a:pathLst>
            <a:path>
              <a:moveTo>
                <a:pt x="0" y="0"/>
              </a:moveTo>
              <a:lnTo>
                <a:pt x="0" y="2539466"/>
              </a:lnTo>
              <a:lnTo>
                <a:pt x="95854" y="25394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99E878-1CF2-4395-953A-1AA5C2AE9D8A}">
      <dsp:nvSpPr>
        <dsp:cNvPr id="0" name=""/>
        <dsp:cNvSpPr/>
      </dsp:nvSpPr>
      <dsp:spPr>
        <a:xfrm>
          <a:off x="4987281" y="2612402"/>
          <a:ext cx="95854" cy="2085754"/>
        </a:xfrm>
        <a:custGeom>
          <a:avLst/>
          <a:gdLst/>
          <a:ahLst/>
          <a:cxnLst/>
          <a:rect l="0" t="0" r="0" b="0"/>
          <a:pathLst>
            <a:path>
              <a:moveTo>
                <a:pt x="0" y="0"/>
              </a:moveTo>
              <a:lnTo>
                <a:pt x="0" y="2085754"/>
              </a:lnTo>
              <a:lnTo>
                <a:pt x="95854" y="208575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EBD316-DDC2-4F4B-AF3D-4BB9EB27EAC0}">
      <dsp:nvSpPr>
        <dsp:cNvPr id="0" name=""/>
        <dsp:cNvSpPr/>
      </dsp:nvSpPr>
      <dsp:spPr>
        <a:xfrm>
          <a:off x="4987281" y="2612402"/>
          <a:ext cx="95854" cy="1632043"/>
        </a:xfrm>
        <a:custGeom>
          <a:avLst/>
          <a:gdLst/>
          <a:ahLst/>
          <a:cxnLst/>
          <a:rect l="0" t="0" r="0" b="0"/>
          <a:pathLst>
            <a:path>
              <a:moveTo>
                <a:pt x="0" y="0"/>
              </a:moveTo>
              <a:lnTo>
                <a:pt x="0" y="1632043"/>
              </a:lnTo>
              <a:lnTo>
                <a:pt x="95854" y="163204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6B57A4-71FB-43AC-B4FB-6A53CD54D272}">
      <dsp:nvSpPr>
        <dsp:cNvPr id="0" name=""/>
        <dsp:cNvSpPr/>
      </dsp:nvSpPr>
      <dsp:spPr>
        <a:xfrm>
          <a:off x="4987281" y="2612402"/>
          <a:ext cx="95854" cy="1178331"/>
        </a:xfrm>
        <a:custGeom>
          <a:avLst/>
          <a:gdLst/>
          <a:ahLst/>
          <a:cxnLst/>
          <a:rect l="0" t="0" r="0" b="0"/>
          <a:pathLst>
            <a:path>
              <a:moveTo>
                <a:pt x="0" y="0"/>
              </a:moveTo>
              <a:lnTo>
                <a:pt x="0" y="1178331"/>
              </a:lnTo>
              <a:lnTo>
                <a:pt x="95854" y="11783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59FD4A-1F7B-4C26-99F0-34B59EADFE61}">
      <dsp:nvSpPr>
        <dsp:cNvPr id="0" name=""/>
        <dsp:cNvSpPr/>
      </dsp:nvSpPr>
      <dsp:spPr>
        <a:xfrm>
          <a:off x="4987281" y="2612402"/>
          <a:ext cx="95854" cy="747665"/>
        </a:xfrm>
        <a:custGeom>
          <a:avLst/>
          <a:gdLst/>
          <a:ahLst/>
          <a:cxnLst/>
          <a:rect l="0" t="0" r="0" b="0"/>
          <a:pathLst>
            <a:path>
              <a:moveTo>
                <a:pt x="0" y="0"/>
              </a:moveTo>
              <a:lnTo>
                <a:pt x="0" y="747665"/>
              </a:lnTo>
              <a:lnTo>
                <a:pt x="95854" y="7476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8B5FB3-E0E8-43A1-B857-E5C35A599EE3}">
      <dsp:nvSpPr>
        <dsp:cNvPr id="0" name=""/>
        <dsp:cNvSpPr/>
      </dsp:nvSpPr>
      <dsp:spPr>
        <a:xfrm>
          <a:off x="4987281" y="2612402"/>
          <a:ext cx="95854" cy="293954"/>
        </a:xfrm>
        <a:custGeom>
          <a:avLst/>
          <a:gdLst/>
          <a:ahLst/>
          <a:cxnLst/>
          <a:rect l="0" t="0" r="0" b="0"/>
          <a:pathLst>
            <a:path>
              <a:moveTo>
                <a:pt x="0" y="0"/>
              </a:moveTo>
              <a:lnTo>
                <a:pt x="0" y="293954"/>
              </a:lnTo>
              <a:lnTo>
                <a:pt x="95854" y="29395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A229D1-BBB6-4C0F-8107-CF9140C7F122}">
      <dsp:nvSpPr>
        <dsp:cNvPr id="0" name=""/>
        <dsp:cNvSpPr/>
      </dsp:nvSpPr>
      <dsp:spPr>
        <a:xfrm>
          <a:off x="5242893" y="2158690"/>
          <a:ext cx="1159840" cy="134196"/>
        </a:xfrm>
        <a:custGeom>
          <a:avLst/>
          <a:gdLst/>
          <a:ahLst/>
          <a:cxnLst/>
          <a:rect l="0" t="0" r="0" b="0"/>
          <a:pathLst>
            <a:path>
              <a:moveTo>
                <a:pt x="1159840" y="0"/>
              </a:moveTo>
              <a:lnTo>
                <a:pt x="1159840" y="67098"/>
              </a:lnTo>
              <a:lnTo>
                <a:pt x="0" y="67098"/>
              </a:lnTo>
              <a:lnTo>
                <a:pt x="0" y="1341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1E1F28-1249-4076-AEF1-26F19EEE5907}">
      <dsp:nvSpPr>
        <dsp:cNvPr id="0" name=""/>
        <dsp:cNvSpPr/>
      </dsp:nvSpPr>
      <dsp:spPr>
        <a:xfrm>
          <a:off x="6209427" y="1704978"/>
          <a:ext cx="193306" cy="134196"/>
        </a:xfrm>
        <a:custGeom>
          <a:avLst/>
          <a:gdLst/>
          <a:ahLst/>
          <a:cxnLst/>
          <a:rect l="0" t="0" r="0" b="0"/>
          <a:pathLst>
            <a:path>
              <a:moveTo>
                <a:pt x="0" y="0"/>
              </a:moveTo>
              <a:lnTo>
                <a:pt x="0" y="67098"/>
              </a:lnTo>
              <a:lnTo>
                <a:pt x="193306" y="67098"/>
              </a:lnTo>
              <a:lnTo>
                <a:pt x="193306" y="1341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4C55BB-50EA-4710-AABC-9F564AB4E873}">
      <dsp:nvSpPr>
        <dsp:cNvPr id="0" name=""/>
        <dsp:cNvSpPr/>
      </dsp:nvSpPr>
      <dsp:spPr>
        <a:xfrm>
          <a:off x="2536598" y="2158690"/>
          <a:ext cx="1933068" cy="134196"/>
        </a:xfrm>
        <a:custGeom>
          <a:avLst/>
          <a:gdLst/>
          <a:ahLst/>
          <a:cxnLst/>
          <a:rect l="0" t="0" r="0" b="0"/>
          <a:pathLst>
            <a:path>
              <a:moveTo>
                <a:pt x="0" y="0"/>
              </a:moveTo>
              <a:lnTo>
                <a:pt x="0" y="67098"/>
              </a:lnTo>
              <a:lnTo>
                <a:pt x="1933068" y="67098"/>
              </a:lnTo>
              <a:lnTo>
                <a:pt x="1933068" y="1341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321660-BDD2-460C-9612-BA37901DD6BF}">
      <dsp:nvSpPr>
        <dsp:cNvPr id="0" name=""/>
        <dsp:cNvSpPr/>
      </dsp:nvSpPr>
      <dsp:spPr>
        <a:xfrm>
          <a:off x="2536598" y="2158690"/>
          <a:ext cx="1159840" cy="134196"/>
        </a:xfrm>
        <a:custGeom>
          <a:avLst/>
          <a:gdLst/>
          <a:ahLst/>
          <a:cxnLst/>
          <a:rect l="0" t="0" r="0" b="0"/>
          <a:pathLst>
            <a:path>
              <a:moveTo>
                <a:pt x="0" y="0"/>
              </a:moveTo>
              <a:lnTo>
                <a:pt x="0" y="67098"/>
              </a:lnTo>
              <a:lnTo>
                <a:pt x="1159840" y="67098"/>
              </a:lnTo>
              <a:lnTo>
                <a:pt x="1159840" y="1341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FF0E73-F95A-479C-8868-6334AC68C48A}">
      <dsp:nvSpPr>
        <dsp:cNvPr id="0" name=""/>
        <dsp:cNvSpPr/>
      </dsp:nvSpPr>
      <dsp:spPr>
        <a:xfrm>
          <a:off x="2536598" y="2158690"/>
          <a:ext cx="386613" cy="111149"/>
        </a:xfrm>
        <a:custGeom>
          <a:avLst/>
          <a:gdLst/>
          <a:ahLst/>
          <a:cxnLst/>
          <a:rect l="0" t="0" r="0" b="0"/>
          <a:pathLst>
            <a:path>
              <a:moveTo>
                <a:pt x="0" y="0"/>
              </a:moveTo>
              <a:lnTo>
                <a:pt x="0" y="44051"/>
              </a:lnTo>
              <a:lnTo>
                <a:pt x="386613" y="44051"/>
              </a:lnTo>
              <a:lnTo>
                <a:pt x="386613" y="1111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EEF2BB-34ED-4E88-8D2D-ABDAF16363BE}">
      <dsp:nvSpPr>
        <dsp:cNvPr id="0" name=""/>
        <dsp:cNvSpPr/>
      </dsp:nvSpPr>
      <dsp:spPr>
        <a:xfrm>
          <a:off x="2149985" y="2158690"/>
          <a:ext cx="386613" cy="111149"/>
        </a:xfrm>
        <a:custGeom>
          <a:avLst/>
          <a:gdLst/>
          <a:ahLst/>
          <a:cxnLst/>
          <a:rect l="0" t="0" r="0" b="0"/>
          <a:pathLst>
            <a:path>
              <a:moveTo>
                <a:pt x="386613" y="0"/>
              </a:moveTo>
              <a:lnTo>
                <a:pt x="386613" y="44051"/>
              </a:lnTo>
              <a:lnTo>
                <a:pt x="0" y="44051"/>
              </a:lnTo>
              <a:lnTo>
                <a:pt x="0" y="1111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B9CFD9-3529-4C5A-A440-57B89C084763}">
      <dsp:nvSpPr>
        <dsp:cNvPr id="0" name=""/>
        <dsp:cNvSpPr/>
      </dsp:nvSpPr>
      <dsp:spPr>
        <a:xfrm>
          <a:off x="1121145" y="2612402"/>
          <a:ext cx="95854" cy="1201377"/>
        </a:xfrm>
        <a:custGeom>
          <a:avLst/>
          <a:gdLst/>
          <a:ahLst/>
          <a:cxnLst/>
          <a:rect l="0" t="0" r="0" b="0"/>
          <a:pathLst>
            <a:path>
              <a:moveTo>
                <a:pt x="0" y="0"/>
              </a:moveTo>
              <a:lnTo>
                <a:pt x="0" y="1201377"/>
              </a:lnTo>
              <a:lnTo>
                <a:pt x="95854" y="120137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8D2A58-35B4-4926-B7D9-BFF1AB9E07B6}">
      <dsp:nvSpPr>
        <dsp:cNvPr id="0" name=""/>
        <dsp:cNvSpPr/>
      </dsp:nvSpPr>
      <dsp:spPr>
        <a:xfrm>
          <a:off x="1121145" y="2612402"/>
          <a:ext cx="95854" cy="747665"/>
        </a:xfrm>
        <a:custGeom>
          <a:avLst/>
          <a:gdLst/>
          <a:ahLst/>
          <a:cxnLst/>
          <a:rect l="0" t="0" r="0" b="0"/>
          <a:pathLst>
            <a:path>
              <a:moveTo>
                <a:pt x="0" y="0"/>
              </a:moveTo>
              <a:lnTo>
                <a:pt x="0" y="747665"/>
              </a:lnTo>
              <a:lnTo>
                <a:pt x="95854" y="7476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833F43-1939-44A3-875A-BF2AC5AD507B}">
      <dsp:nvSpPr>
        <dsp:cNvPr id="0" name=""/>
        <dsp:cNvSpPr/>
      </dsp:nvSpPr>
      <dsp:spPr>
        <a:xfrm>
          <a:off x="1121145" y="2612402"/>
          <a:ext cx="95854" cy="293954"/>
        </a:xfrm>
        <a:custGeom>
          <a:avLst/>
          <a:gdLst/>
          <a:ahLst/>
          <a:cxnLst/>
          <a:rect l="0" t="0" r="0" b="0"/>
          <a:pathLst>
            <a:path>
              <a:moveTo>
                <a:pt x="0" y="0"/>
              </a:moveTo>
              <a:lnTo>
                <a:pt x="0" y="293954"/>
              </a:lnTo>
              <a:lnTo>
                <a:pt x="95854" y="29395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77E125-869C-41BE-B145-5F50A5BC3EB7}">
      <dsp:nvSpPr>
        <dsp:cNvPr id="0" name=""/>
        <dsp:cNvSpPr/>
      </dsp:nvSpPr>
      <dsp:spPr>
        <a:xfrm>
          <a:off x="1376757" y="2158690"/>
          <a:ext cx="1159840" cy="134196"/>
        </a:xfrm>
        <a:custGeom>
          <a:avLst/>
          <a:gdLst/>
          <a:ahLst/>
          <a:cxnLst/>
          <a:rect l="0" t="0" r="0" b="0"/>
          <a:pathLst>
            <a:path>
              <a:moveTo>
                <a:pt x="1159840" y="0"/>
              </a:moveTo>
              <a:lnTo>
                <a:pt x="1159840" y="67098"/>
              </a:lnTo>
              <a:lnTo>
                <a:pt x="0" y="67098"/>
              </a:lnTo>
              <a:lnTo>
                <a:pt x="0" y="1341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E13C80-9C4E-485D-9FC7-D392B40EFDA2}">
      <dsp:nvSpPr>
        <dsp:cNvPr id="0" name=""/>
        <dsp:cNvSpPr/>
      </dsp:nvSpPr>
      <dsp:spPr>
        <a:xfrm>
          <a:off x="603530" y="2158690"/>
          <a:ext cx="1933068" cy="134196"/>
        </a:xfrm>
        <a:custGeom>
          <a:avLst/>
          <a:gdLst/>
          <a:ahLst/>
          <a:cxnLst/>
          <a:rect l="0" t="0" r="0" b="0"/>
          <a:pathLst>
            <a:path>
              <a:moveTo>
                <a:pt x="1933068" y="0"/>
              </a:moveTo>
              <a:lnTo>
                <a:pt x="1933068" y="67098"/>
              </a:lnTo>
              <a:lnTo>
                <a:pt x="0" y="67098"/>
              </a:lnTo>
              <a:lnTo>
                <a:pt x="0" y="1341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8D9B28-A088-43B0-9D9A-24DB900CC513}">
      <dsp:nvSpPr>
        <dsp:cNvPr id="0" name=""/>
        <dsp:cNvSpPr/>
      </dsp:nvSpPr>
      <dsp:spPr>
        <a:xfrm>
          <a:off x="2536598" y="1704978"/>
          <a:ext cx="3672829" cy="134196"/>
        </a:xfrm>
        <a:custGeom>
          <a:avLst/>
          <a:gdLst/>
          <a:ahLst/>
          <a:cxnLst/>
          <a:rect l="0" t="0" r="0" b="0"/>
          <a:pathLst>
            <a:path>
              <a:moveTo>
                <a:pt x="3672829" y="0"/>
              </a:moveTo>
              <a:lnTo>
                <a:pt x="3672829" y="67098"/>
              </a:lnTo>
              <a:lnTo>
                <a:pt x="0" y="67098"/>
              </a:lnTo>
              <a:lnTo>
                <a:pt x="0" y="1341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569E15-C50F-46C9-A3BD-B58BC9ED2B60}">
      <dsp:nvSpPr>
        <dsp:cNvPr id="0" name=""/>
        <dsp:cNvSpPr/>
      </dsp:nvSpPr>
      <dsp:spPr>
        <a:xfrm>
          <a:off x="6163707" y="774508"/>
          <a:ext cx="91440" cy="610954"/>
        </a:xfrm>
        <a:custGeom>
          <a:avLst/>
          <a:gdLst/>
          <a:ahLst/>
          <a:cxnLst/>
          <a:rect l="0" t="0" r="0" b="0"/>
          <a:pathLst>
            <a:path>
              <a:moveTo>
                <a:pt x="45720" y="0"/>
              </a:moveTo>
              <a:lnTo>
                <a:pt x="45720" y="61095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A1641C-10A7-4BD8-8E04-65441BDC4859}">
      <dsp:nvSpPr>
        <dsp:cNvPr id="0" name=""/>
        <dsp:cNvSpPr/>
      </dsp:nvSpPr>
      <dsp:spPr>
        <a:xfrm>
          <a:off x="6209427" y="320796"/>
          <a:ext cx="386613" cy="134196"/>
        </a:xfrm>
        <a:custGeom>
          <a:avLst/>
          <a:gdLst/>
          <a:ahLst/>
          <a:cxnLst/>
          <a:rect l="0" t="0" r="0" b="0"/>
          <a:pathLst>
            <a:path>
              <a:moveTo>
                <a:pt x="386613" y="0"/>
              </a:moveTo>
              <a:lnTo>
                <a:pt x="386613" y="67098"/>
              </a:lnTo>
              <a:lnTo>
                <a:pt x="0" y="67098"/>
              </a:lnTo>
              <a:lnTo>
                <a:pt x="0" y="1341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3CAF35-E60C-412F-A191-B2233957365A}">
      <dsp:nvSpPr>
        <dsp:cNvPr id="0" name=""/>
        <dsp:cNvSpPr/>
      </dsp:nvSpPr>
      <dsp:spPr>
        <a:xfrm>
          <a:off x="6276526" y="1281"/>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CEO</a:t>
          </a:r>
        </a:p>
      </dsp:txBody>
      <dsp:txXfrm>
        <a:off x="6276526" y="1281"/>
        <a:ext cx="639030" cy="319515"/>
      </dsp:txXfrm>
    </dsp:sp>
    <dsp:sp modelId="{9DE2B05F-065D-4D30-9D35-35D145184512}">
      <dsp:nvSpPr>
        <dsp:cNvPr id="0" name=""/>
        <dsp:cNvSpPr/>
      </dsp:nvSpPr>
      <dsp:spPr>
        <a:xfrm>
          <a:off x="5889912" y="454993"/>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CIO</a:t>
          </a:r>
        </a:p>
      </dsp:txBody>
      <dsp:txXfrm>
        <a:off x="5889912" y="454993"/>
        <a:ext cx="639030" cy="319515"/>
      </dsp:txXfrm>
    </dsp:sp>
    <dsp:sp modelId="{257E5A7A-9090-4D90-8E37-73DAD5AE5F36}">
      <dsp:nvSpPr>
        <dsp:cNvPr id="0" name=""/>
        <dsp:cNvSpPr/>
      </dsp:nvSpPr>
      <dsp:spPr>
        <a:xfrm>
          <a:off x="5643585" y="1385463"/>
          <a:ext cx="1131685"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Director of Service Management (Enterprise)</a:t>
          </a:r>
        </a:p>
      </dsp:txBody>
      <dsp:txXfrm>
        <a:off x="5643585" y="1385463"/>
        <a:ext cx="1131685" cy="319515"/>
      </dsp:txXfrm>
    </dsp:sp>
    <dsp:sp modelId="{D473A66D-F506-4388-AAE7-F8650AD2B26C}">
      <dsp:nvSpPr>
        <dsp:cNvPr id="0" name=""/>
        <dsp:cNvSpPr/>
      </dsp:nvSpPr>
      <dsp:spPr>
        <a:xfrm>
          <a:off x="2217083" y="1839175"/>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Head of Solution Development </a:t>
          </a:r>
        </a:p>
      </dsp:txBody>
      <dsp:txXfrm>
        <a:off x="2217083" y="1839175"/>
        <a:ext cx="639030" cy="319515"/>
      </dsp:txXfrm>
    </dsp:sp>
    <dsp:sp modelId="{EB4DD5F2-6F35-41C7-A493-00FAAE666727}">
      <dsp:nvSpPr>
        <dsp:cNvPr id="0" name=""/>
        <dsp:cNvSpPr/>
      </dsp:nvSpPr>
      <dsp:spPr>
        <a:xfrm>
          <a:off x="284015" y="2292887"/>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Solution Architect</a:t>
          </a:r>
        </a:p>
      </dsp:txBody>
      <dsp:txXfrm>
        <a:off x="284015" y="2292887"/>
        <a:ext cx="639030" cy="319515"/>
      </dsp:txXfrm>
    </dsp:sp>
    <dsp:sp modelId="{7C701127-CD9F-49F7-8331-BB83E90DD08C}">
      <dsp:nvSpPr>
        <dsp:cNvPr id="0" name=""/>
        <dsp:cNvSpPr/>
      </dsp:nvSpPr>
      <dsp:spPr>
        <a:xfrm>
          <a:off x="1057242" y="2292887"/>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Solution  or Software Engineer</a:t>
          </a:r>
        </a:p>
      </dsp:txBody>
      <dsp:txXfrm>
        <a:off x="1057242" y="2292887"/>
        <a:ext cx="639030" cy="319515"/>
      </dsp:txXfrm>
    </dsp:sp>
    <dsp:sp modelId="{05869058-42E5-45DB-9C0E-48953D333589}">
      <dsp:nvSpPr>
        <dsp:cNvPr id="0" name=""/>
        <dsp:cNvSpPr/>
      </dsp:nvSpPr>
      <dsp:spPr>
        <a:xfrm>
          <a:off x="1217000" y="2746598"/>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Solution or Software Developer</a:t>
          </a:r>
        </a:p>
      </dsp:txBody>
      <dsp:txXfrm>
        <a:off x="1217000" y="2746598"/>
        <a:ext cx="639030" cy="319515"/>
      </dsp:txXfrm>
    </dsp:sp>
    <dsp:sp modelId="{C9060AD2-8ACF-45B3-88F3-D6F79A129E56}">
      <dsp:nvSpPr>
        <dsp:cNvPr id="0" name=""/>
        <dsp:cNvSpPr/>
      </dsp:nvSpPr>
      <dsp:spPr>
        <a:xfrm>
          <a:off x="1217000" y="3200310"/>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Application Support Analyst</a:t>
          </a:r>
        </a:p>
      </dsp:txBody>
      <dsp:txXfrm>
        <a:off x="1217000" y="3200310"/>
        <a:ext cx="639030" cy="319515"/>
      </dsp:txXfrm>
    </dsp:sp>
    <dsp:sp modelId="{A5304468-1CFD-4B95-986C-0092E2DA8534}">
      <dsp:nvSpPr>
        <dsp:cNvPr id="0" name=""/>
        <dsp:cNvSpPr/>
      </dsp:nvSpPr>
      <dsp:spPr>
        <a:xfrm>
          <a:off x="1217000" y="3654022"/>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Solution or System Tester</a:t>
          </a:r>
        </a:p>
      </dsp:txBody>
      <dsp:txXfrm>
        <a:off x="1217000" y="3654022"/>
        <a:ext cx="639030" cy="319515"/>
      </dsp:txXfrm>
    </dsp:sp>
    <dsp:sp modelId="{FAAF2D59-2EDE-41ED-A5DF-8AFE9C5DB329}">
      <dsp:nvSpPr>
        <dsp:cNvPr id="0" name=""/>
        <dsp:cNvSpPr/>
      </dsp:nvSpPr>
      <dsp:spPr>
        <a:xfrm>
          <a:off x="1830469" y="2269840"/>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Business Systems Analyst</a:t>
          </a:r>
        </a:p>
      </dsp:txBody>
      <dsp:txXfrm>
        <a:off x="1830469" y="2269840"/>
        <a:ext cx="639030" cy="319515"/>
      </dsp:txXfrm>
    </dsp:sp>
    <dsp:sp modelId="{FAF0A641-2A47-48D6-8146-6D67BD10CAD9}">
      <dsp:nvSpPr>
        <dsp:cNvPr id="0" name=""/>
        <dsp:cNvSpPr/>
      </dsp:nvSpPr>
      <dsp:spPr>
        <a:xfrm>
          <a:off x="2603696" y="2269840"/>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Quality Assurance Analyst</a:t>
          </a:r>
        </a:p>
      </dsp:txBody>
      <dsp:txXfrm>
        <a:off x="2603696" y="2269840"/>
        <a:ext cx="639030" cy="319515"/>
      </dsp:txXfrm>
    </dsp:sp>
    <dsp:sp modelId="{4F685E2C-A69C-43EC-ABB7-41A673C469C7}">
      <dsp:nvSpPr>
        <dsp:cNvPr id="0" name=""/>
        <dsp:cNvSpPr/>
      </dsp:nvSpPr>
      <dsp:spPr>
        <a:xfrm>
          <a:off x="3376924" y="2292887"/>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UX/UI Designer</a:t>
          </a:r>
        </a:p>
      </dsp:txBody>
      <dsp:txXfrm>
        <a:off x="3376924" y="2292887"/>
        <a:ext cx="639030" cy="319515"/>
      </dsp:txXfrm>
    </dsp:sp>
    <dsp:sp modelId="{F71A3A3A-CCB1-418D-8756-6D285C04C2C8}">
      <dsp:nvSpPr>
        <dsp:cNvPr id="0" name=""/>
        <dsp:cNvSpPr/>
      </dsp:nvSpPr>
      <dsp:spPr>
        <a:xfrm>
          <a:off x="4150151" y="2292887"/>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Database Administrator </a:t>
          </a:r>
        </a:p>
      </dsp:txBody>
      <dsp:txXfrm>
        <a:off x="4150151" y="2292887"/>
        <a:ext cx="639030" cy="319515"/>
      </dsp:txXfrm>
    </dsp:sp>
    <dsp:sp modelId="{99BF9971-A0E3-4238-A800-3408CB73BB64}">
      <dsp:nvSpPr>
        <dsp:cNvPr id="0" name=""/>
        <dsp:cNvSpPr/>
      </dsp:nvSpPr>
      <dsp:spPr>
        <a:xfrm>
          <a:off x="6083219" y="1839175"/>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Head of Infrastructure</a:t>
          </a:r>
        </a:p>
      </dsp:txBody>
      <dsp:txXfrm>
        <a:off x="6083219" y="1839175"/>
        <a:ext cx="639030" cy="319515"/>
      </dsp:txXfrm>
    </dsp:sp>
    <dsp:sp modelId="{67C20D68-6637-470B-ACBD-FC5832245F78}">
      <dsp:nvSpPr>
        <dsp:cNvPr id="0" name=""/>
        <dsp:cNvSpPr/>
      </dsp:nvSpPr>
      <dsp:spPr>
        <a:xfrm>
          <a:off x="4923378" y="2292887"/>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Network Manager</a:t>
          </a:r>
        </a:p>
      </dsp:txBody>
      <dsp:txXfrm>
        <a:off x="4923378" y="2292887"/>
        <a:ext cx="639030" cy="319515"/>
      </dsp:txXfrm>
    </dsp:sp>
    <dsp:sp modelId="{724B6FB0-D912-489E-8C45-2452484E4595}">
      <dsp:nvSpPr>
        <dsp:cNvPr id="0" name=""/>
        <dsp:cNvSpPr/>
      </dsp:nvSpPr>
      <dsp:spPr>
        <a:xfrm>
          <a:off x="5083136" y="2746598"/>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MS Exchange Engineer</a:t>
          </a:r>
        </a:p>
      </dsp:txBody>
      <dsp:txXfrm>
        <a:off x="5083136" y="2746598"/>
        <a:ext cx="639030" cy="319515"/>
      </dsp:txXfrm>
    </dsp:sp>
    <dsp:sp modelId="{E2BBFB39-AE9F-4A04-A8A3-1BCAC3FC6413}">
      <dsp:nvSpPr>
        <dsp:cNvPr id="0" name=""/>
        <dsp:cNvSpPr/>
      </dsp:nvSpPr>
      <dsp:spPr>
        <a:xfrm>
          <a:off x="5083136" y="3200310"/>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Wireless</a:t>
          </a:r>
          <a:r>
            <a:rPr lang="en-US" sz="800" kern="1200" baseline="0" dirty="0">
              <a:latin typeface="Roboto Condensed Light" panose="02000000000000000000" pitchFamily="2" charset="0"/>
              <a:ea typeface="Roboto Condensed Light" panose="02000000000000000000" pitchFamily="2" charset="0"/>
            </a:rPr>
            <a:t> Network Specialist</a:t>
          </a:r>
          <a:endParaRPr lang="en-US" sz="800" kern="1200" dirty="0">
            <a:latin typeface="Roboto Condensed Light" panose="02000000000000000000" pitchFamily="2" charset="0"/>
            <a:ea typeface="Roboto Condensed Light" panose="02000000000000000000" pitchFamily="2" charset="0"/>
          </a:endParaRPr>
        </a:p>
      </dsp:txBody>
      <dsp:txXfrm>
        <a:off x="5083136" y="3200310"/>
        <a:ext cx="639030" cy="319515"/>
      </dsp:txXfrm>
    </dsp:sp>
    <dsp:sp modelId="{F84AC0B2-1993-41D5-8177-BF4DA383E583}">
      <dsp:nvSpPr>
        <dsp:cNvPr id="0" name=""/>
        <dsp:cNvSpPr/>
      </dsp:nvSpPr>
      <dsp:spPr>
        <a:xfrm>
          <a:off x="5083136" y="3630975"/>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Network Administrator</a:t>
          </a:r>
        </a:p>
      </dsp:txBody>
      <dsp:txXfrm>
        <a:off x="5083136" y="3630975"/>
        <a:ext cx="639030" cy="319515"/>
      </dsp:txXfrm>
    </dsp:sp>
    <dsp:sp modelId="{DD61CD61-D194-4DAF-9B2A-FBDDC5C2A8C0}">
      <dsp:nvSpPr>
        <dsp:cNvPr id="0" name=""/>
        <dsp:cNvSpPr/>
      </dsp:nvSpPr>
      <dsp:spPr>
        <a:xfrm>
          <a:off x="5083136" y="4084687"/>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Network Architect</a:t>
          </a:r>
        </a:p>
      </dsp:txBody>
      <dsp:txXfrm>
        <a:off x="5083136" y="4084687"/>
        <a:ext cx="639030" cy="319515"/>
      </dsp:txXfrm>
    </dsp:sp>
    <dsp:sp modelId="{C47F35B4-91D2-4C35-B1F6-903A7844475F}">
      <dsp:nvSpPr>
        <dsp:cNvPr id="0" name=""/>
        <dsp:cNvSpPr/>
      </dsp:nvSpPr>
      <dsp:spPr>
        <a:xfrm>
          <a:off x="5083136" y="4538399"/>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Network Engineer</a:t>
          </a:r>
        </a:p>
      </dsp:txBody>
      <dsp:txXfrm>
        <a:off x="5083136" y="4538399"/>
        <a:ext cx="639030" cy="319515"/>
      </dsp:txXfrm>
    </dsp:sp>
    <dsp:sp modelId="{DF261E6F-9AAC-4302-82B7-EBC12F120349}">
      <dsp:nvSpPr>
        <dsp:cNvPr id="0" name=""/>
        <dsp:cNvSpPr/>
      </dsp:nvSpPr>
      <dsp:spPr>
        <a:xfrm>
          <a:off x="5083136" y="4992111"/>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Network Analyst</a:t>
          </a:r>
        </a:p>
      </dsp:txBody>
      <dsp:txXfrm>
        <a:off x="5083136" y="4992111"/>
        <a:ext cx="639030" cy="319515"/>
      </dsp:txXfrm>
    </dsp:sp>
    <dsp:sp modelId="{E2002DDC-C30D-462F-95A7-C5A2EB7A8333}">
      <dsp:nvSpPr>
        <dsp:cNvPr id="0" name=""/>
        <dsp:cNvSpPr/>
      </dsp:nvSpPr>
      <dsp:spPr>
        <a:xfrm>
          <a:off x="5083136" y="5445823"/>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Network Technician</a:t>
          </a:r>
        </a:p>
      </dsp:txBody>
      <dsp:txXfrm>
        <a:off x="5083136" y="5445823"/>
        <a:ext cx="639030" cy="319515"/>
      </dsp:txXfrm>
    </dsp:sp>
    <dsp:sp modelId="{E52C05F5-9180-405B-BB50-25D9E80F9F49}">
      <dsp:nvSpPr>
        <dsp:cNvPr id="0" name=""/>
        <dsp:cNvSpPr/>
      </dsp:nvSpPr>
      <dsp:spPr>
        <a:xfrm>
          <a:off x="5696605" y="2292887"/>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Technology Architect</a:t>
          </a:r>
        </a:p>
      </dsp:txBody>
      <dsp:txXfrm>
        <a:off x="5696605" y="2292887"/>
        <a:ext cx="639030" cy="319515"/>
      </dsp:txXfrm>
    </dsp:sp>
    <dsp:sp modelId="{E3EB50A5-C642-44A2-B13E-144CE20BEB90}">
      <dsp:nvSpPr>
        <dsp:cNvPr id="0" name=""/>
        <dsp:cNvSpPr/>
      </dsp:nvSpPr>
      <dsp:spPr>
        <a:xfrm>
          <a:off x="6469832" y="2292887"/>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Infrastructure Engineer</a:t>
          </a:r>
        </a:p>
      </dsp:txBody>
      <dsp:txXfrm>
        <a:off x="6469832" y="2292887"/>
        <a:ext cx="639030" cy="319515"/>
      </dsp:txXfrm>
    </dsp:sp>
    <dsp:sp modelId="{3702C91E-2896-4BB5-A9FC-115A4A3E6E3D}">
      <dsp:nvSpPr>
        <dsp:cNvPr id="0" name=""/>
        <dsp:cNvSpPr/>
      </dsp:nvSpPr>
      <dsp:spPr>
        <a:xfrm>
          <a:off x="6629590" y="2746598"/>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System Administrator</a:t>
          </a:r>
        </a:p>
      </dsp:txBody>
      <dsp:txXfrm>
        <a:off x="6629590" y="2746598"/>
        <a:ext cx="639030" cy="319515"/>
      </dsp:txXfrm>
    </dsp:sp>
    <dsp:sp modelId="{819D723E-7789-4B9C-8EAB-85B87B0D03FC}">
      <dsp:nvSpPr>
        <dsp:cNvPr id="0" name=""/>
        <dsp:cNvSpPr/>
      </dsp:nvSpPr>
      <dsp:spPr>
        <a:xfrm>
          <a:off x="6629590" y="3200310"/>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Storage Architect</a:t>
          </a:r>
        </a:p>
      </dsp:txBody>
      <dsp:txXfrm>
        <a:off x="6629590" y="3200310"/>
        <a:ext cx="639030" cy="319515"/>
      </dsp:txXfrm>
    </dsp:sp>
    <dsp:sp modelId="{30CE2A9C-D62E-467F-AE0C-8569E5234652}">
      <dsp:nvSpPr>
        <dsp:cNvPr id="0" name=""/>
        <dsp:cNvSpPr/>
      </dsp:nvSpPr>
      <dsp:spPr>
        <a:xfrm>
          <a:off x="6629590" y="3654022"/>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Systems Analyst</a:t>
          </a:r>
        </a:p>
      </dsp:txBody>
      <dsp:txXfrm>
        <a:off x="6629590" y="3654022"/>
        <a:ext cx="639030" cy="319515"/>
      </dsp:txXfrm>
    </dsp:sp>
    <dsp:sp modelId="{E349BEC6-62BE-457E-96AF-39FB527E11B8}">
      <dsp:nvSpPr>
        <dsp:cNvPr id="0" name=""/>
        <dsp:cNvSpPr/>
      </dsp:nvSpPr>
      <dsp:spPr>
        <a:xfrm>
          <a:off x="7243060" y="2292887"/>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Cloud Engineer</a:t>
          </a:r>
        </a:p>
      </dsp:txBody>
      <dsp:txXfrm>
        <a:off x="7243060" y="2292887"/>
        <a:ext cx="639030" cy="319515"/>
      </dsp:txXfrm>
    </dsp:sp>
    <dsp:sp modelId="{F84D7DB0-7D75-47F2-95CA-E7A64EBD7E42}">
      <dsp:nvSpPr>
        <dsp:cNvPr id="0" name=""/>
        <dsp:cNvSpPr/>
      </dsp:nvSpPr>
      <dsp:spPr>
        <a:xfrm>
          <a:off x="7402817" y="2746598"/>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Cloud Administrator</a:t>
          </a:r>
        </a:p>
      </dsp:txBody>
      <dsp:txXfrm>
        <a:off x="7402817" y="2746598"/>
        <a:ext cx="639030" cy="319515"/>
      </dsp:txXfrm>
    </dsp:sp>
    <dsp:sp modelId="{B6BD9DE2-A5D4-41EC-A292-EE9D25D163EE}">
      <dsp:nvSpPr>
        <dsp:cNvPr id="0" name=""/>
        <dsp:cNvSpPr/>
      </dsp:nvSpPr>
      <dsp:spPr>
        <a:xfrm>
          <a:off x="9562741" y="1839175"/>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Head of Operations Management</a:t>
          </a:r>
        </a:p>
      </dsp:txBody>
      <dsp:txXfrm>
        <a:off x="9562741" y="1839175"/>
        <a:ext cx="639030" cy="319515"/>
      </dsp:txXfrm>
    </dsp:sp>
    <dsp:sp modelId="{A2D3BE5E-C51A-4160-B55E-0D99E1F15C33}">
      <dsp:nvSpPr>
        <dsp:cNvPr id="0" name=""/>
        <dsp:cNvSpPr/>
      </dsp:nvSpPr>
      <dsp:spPr>
        <a:xfrm>
          <a:off x="8016287" y="2269840"/>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Change Manager</a:t>
          </a:r>
        </a:p>
      </dsp:txBody>
      <dsp:txXfrm>
        <a:off x="8016287" y="2269840"/>
        <a:ext cx="639030" cy="319515"/>
      </dsp:txXfrm>
    </dsp:sp>
    <dsp:sp modelId="{6DAD8CE6-909C-417C-86CC-A92935239BD4}">
      <dsp:nvSpPr>
        <dsp:cNvPr id="0" name=""/>
        <dsp:cNvSpPr/>
      </dsp:nvSpPr>
      <dsp:spPr>
        <a:xfrm>
          <a:off x="8789514" y="2269840"/>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Release Manager</a:t>
          </a:r>
        </a:p>
      </dsp:txBody>
      <dsp:txXfrm>
        <a:off x="8789514" y="2269840"/>
        <a:ext cx="639030" cy="319515"/>
      </dsp:txXfrm>
    </dsp:sp>
    <dsp:sp modelId="{C71D07F8-30A3-4289-B03C-42CC61D94F5B}">
      <dsp:nvSpPr>
        <dsp:cNvPr id="0" name=""/>
        <dsp:cNvSpPr/>
      </dsp:nvSpPr>
      <dsp:spPr>
        <a:xfrm>
          <a:off x="9562741" y="2269840"/>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Disaster Recovery Administrator</a:t>
          </a:r>
        </a:p>
      </dsp:txBody>
      <dsp:txXfrm>
        <a:off x="9562741" y="2269840"/>
        <a:ext cx="639030" cy="319515"/>
      </dsp:txXfrm>
    </dsp:sp>
    <dsp:sp modelId="{ED826A67-98E1-4FD7-8551-76BF5A67AE84}">
      <dsp:nvSpPr>
        <dsp:cNvPr id="0" name=""/>
        <dsp:cNvSpPr/>
      </dsp:nvSpPr>
      <dsp:spPr>
        <a:xfrm>
          <a:off x="10335969" y="2269840"/>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Knowledge</a:t>
          </a:r>
          <a:r>
            <a:rPr lang="en-US" sz="800" kern="1200" baseline="0" dirty="0">
              <a:latin typeface="Roboto Condensed Light" panose="02000000000000000000" pitchFamily="2" charset="0"/>
              <a:ea typeface="Roboto Condensed Light" panose="02000000000000000000" pitchFamily="2" charset="0"/>
            </a:rPr>
            <a:t> Manager</a:t>
          </a:r>
          <a:endParaRPr lang="en-US" sz="800" kern="1200" dirty="0">
            <a:latin typeface="Roboto Condensed Light" panose="02000000000000000000" pitchFamily="2" charset="0"/>
            <a:ea typeface="Roboto Condensed Light" panose="02000000000000000000" pitchFamily="2" charset="0"/>
          </a:endParaRPr>
        </a:p>
      </dsp:txBody>
      <dsp:txXfrm>
        <a:off x="10335969" y="2269840"/>
        <a:ext cx="639030" cy="319515"/>
      </dsp:txXfrm>
    </dsp:sp>
    <dsp:sp modelId="{AB0E21CB-F734-4A13-B8D3-088001DE8D14}">
      <dsp:nvSpPr>
        <dsp:cNvPr id="0" name=""/>
        <dsp:cNvSpPr/>
      </dsp:nvSpPr>
      <dsp:spPr>
        <a:xfrm>
          <a:off x="10495726" y="2723552"/>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Technical Writer</a:t>
          </a:r>
        </a:p>
      </dsp:txBody>
      <dsp:txXfrm>
        <a:off x="10495726" y="2723552"/>
        <a:ext cx="639030" cy="319515"/>
      </dsp:txXfrm>
    </dsp:sp>
    <dsp:sp modelId="{3F143EB2-31BA-4DB8-AAB5-F5281D26A976}">
      <dsp:nvSpPr>
        <dsp:cNvPr id="0" name=""/>
        <dsp:cNvSpPr/>
      </dsp:nvSpPr>
      <dsp:spPr>
        <a:xfrm>
          <a:off x="11109196" y="2269840"/>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Operations Manager</a:t>
          </a:r>
        </a:p>
      </dsp:txBody>
      <dsp:txXfrm>
        <a:off x="11109196" y="2269840"/>
        <a:ext cx="639030" cy="319515"/>
      </dsp:txXfrm>
    </dsp:sp>
    <dsp:sp modelId="{347A4823-276B-490E-B8ED-0E2BDAF3A25F}">
      <dsp:nvSpPr>
        <dsp:cNvPr id="0" name=""/>
        <dsp:cNvSpPr/>
      </dsp:nvSpPr>
      <dsp:spPr>
        <a:xfrm>
          <a:off x="11268954" y="2723552"/>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Operations Analyst</a:t>
          </a:r>
        </a:p>
      </dsp:txBody>
      <dsp:txXfrm>
        <a:off x="11268954" y="2723552"/>
        <a:ext cx="639030" cy="319515"/>
      </dsp:txXfrm>
    </dsp:sp>
    <dsp:sp modelId="{4AECECC8-0E18-40E8-A20E-151BDA535067}">
      <dsp:nvSpPr>
        <dsp:cNvPr id="0" name=""/>
        <dsp:cNvSpPr/>
      </dsp:nvSpPr>
      <dsp:spPr>
        <a:xfrm>
          <a:off x="5503298" y="908704"/>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Admin Assistant</a:t>
          </a:r>
        </a:p>
      </dsp:txBody>
      <dsp:txXfrm>
        <a:off x="5503298" y="908704"/>
        <a:ext cx="639030" cy="319515"/>
      </dsp:txXfrm>
    </dsp:sp>
    <dsp:sp modelId="{43FEDDF6-8806-4C78-9067-7946F5330EFC}">
      <dsp:nvSpPr>
        <dsp:cNvPr id="0" name=""/>
        <dsp:cNvSpPr/>
      </dsp:nvSpPr>
      <dsp:spPr>
        <a:xfrm>
          <a:off x="6663139" y="454993"/>
          <a:ext cx="639030" cy="31951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CxO </a:t>
          </a:r>
        </a:p>
      </dsp:txBody>
      <dsp:txXfrm>
        <a:off x="6663139" y="454993"/>
        <a:ext cx="639030" cy="3195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FFBB7-EA3D-4BF3-BBB0-C9D80CC84A94}">
      <dsp:nvSpPr>
        <dsp:cNvPr id="0" name=""/>
        <dsp:cNvSpPr/>
      </dsp:nvSpPr>
      <dsp:spPr>
        <a:xfrm>
          <a:off x="11399290" y="2960583"/>
          <a:ext cx="103109" cy="804257"/>
        </a:xfrm>
        <a:custGeom>
          <a:avLst/>
          <a:gdLst/>
          <a:ahLst/>
          <a:cxnLst/>
          <a:rect l="0" t="0" r="0" b="0"/>
          <a:pathLst>
            <a:path>
              <a:moveTo>
                <a:pt x="0" y="0"/>
              </a:moveTo>
              <a:lnTo>
                <a:pt x="0" y="804257"/>
              </a:lnTo>
              <a:lnTo>
                <a:pt x="103109" y="8042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99A85B-27D5-4EF5-AE81-A637FEB1AD89}">
      <dsp:nvSpPr>
        <dsp:cNvPr id="0" name=""/>
        <dsp:cNvSpPr/>
      </dsp:nvSpPr>
      <dsp:spPr>
        <a:xfrm>
          <a:off x="11399290" y="2960583"/>
          <a:ext cx="103109" cy="316203"/>
        </a:xfrm>
        <a:custGeom>
          <a:avLst/>
          <a:gdLst/>
          <a:ahLst/>
          <a:cxnLst/>
          <a:rect l="0" t="0" r="0" b="0"/>
          <a:pathLst>
            <a:path>
              <a:moveTo>
                <a:pt x="0" y="0"/>
              </a:moveTo>
              <a:lnTo>
                <a:pt x="0" y="316203"/>
              </a:lnTo>
              <a:lnTo>
                <a:pt x="103109" y="3162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598EC3-AE59-4C00-9353-B9D9ED51E9B9}">
      <dsp:nvSpPr>
        <dsp:cNvPr id="0" name=""/>
        <dsp:cNvSpPr/>
      </dsp:nvSpPr>
      <dsp:spPr>
        <a:xfrm>
          <a:off x="11628530" y="2472529"/>
          <a:ext cx="91440" cy="144353"/>
        </a:xfrm>
        <a:custGeom>
          <a:avLst/>
          <a:gdLst/>
          <a:ahLst/>
          <a:cxnLst/>
          <a:rect l="0" t="0" r="0" b="0"/>
          <a:pathLst>
            <a:path>
              <a:moveTo>
                <a:pt x="45720" y="0"/>
              </a:moveTo>
              <a:lnTo>
                <a:pt x="45720" y="1443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DB1B22-597F-4F40-B01D-D4E7FCAC1721}">
      <dsp:nvSpPr>
        <dsp:cNvPr id="0" name=""/>
        <dsp:cNvSpPr/>
      </dsp:nvSpPr>
      <dsp:spPr>
        <a:xfrm>
          <a:off x="11628530" y="1984475"/>
          <a:ext cx="91440" cy="144353"/>
        </a:xfrm>
        <a:custGeom>
          <a:avLst/>
          <a:gdLst/>
          <a:ahLst/>
          <a:cxnLst/>
          <a:rect l="0" t="0" r="0" b="0"/>
          <a:pathLst>
            <a:path>
              <a:moveTo>
                <a:pt x="45720" y="0"/>
              </a:moveTo>
              <a:lnTo>
                <a:pt x="45720" y="1443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A0C7D4-051D-4044-B1AA-601BECBFEE81}">
      <dsp:nvSpPr>
        <dsp:cNvPr id="0" name=""/>
        <dsp:cNvSpPr/>
      </dsp:nvSpPr>
      <dsp:spPr>
        <a:xfrm>
          <a:off x="9508940" y="1521212"/>
          <a:ext cx="2165309" cy="119562"/>
        </a:xfrm>
        <a:custGeom>
          <a:avLst/>
          <a:gdLst/>
          <a:ahLst/>
          <a:cxnLst/>
          <a:rect l="0" t="0" r="0" b="0"/>
          <a:pathLst>
            <a:path>
              <a:moveTo>
                <a:pt x="0" y="0"/>
              </a:moveTo>
              <a:lnTo>
                <a:pt x="0" y="47385"/>
              </a:lnTo>
              <a:lnTo>
                <a:pt x="2165309" y="47385"/>
              </a:lnTo>
              <a:lnTo>
                <a:pt x="2165309" y="1195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ECFE3C-78BE-4037-9DAE-0FB8F8E06238}">
      <dsp:nvSpPr>
        <dsp:cNvPr id="0" name=""/>
        <dsp:cNvSpPr/>
      </dsp:nvSpPr>
      <dsp:spPr>
        <a:xfrm>
          <a:off x="10567536" y="3936690"/>
          <a:ext cx="103109" cy="316203"/>
        </a:xfrm>
        <a:custGeom>
          <a:avLst/>
          <a:gdLst/>
          <a:ahLst/>
          <a:cxnLst/>
          <a:rect l="0" t="0" r="0" b="0"/>
          <a:pathLst>
            <a:path>
              <a:moveTo>
                <a:pt x="0" y="0"/>
              </a:moveTo>
              <a:lnTo>
                <a:pt x="0" y="316203"/>
              </a:lnTo>
              <a:lnTo>
                <a:pt x="103109" y="3162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920FFF-C7EB-4A55-97F6-0D22395FD888}">
      <dsp:nvSpPr>
        <dsp:cNvPr id="0" name=""/>
        <dsp:cNvSpPr/>
      </dsp:nvSpPr>
      <dsp:spPr>
        <a:xfrm>
          <a:off x="10395686" y="2009266"/>
          <a:ext cx="103109" cy="1755574"/>
        </a:xfrm>
        <a:custGeom>
          <a:avLst/>
          <a:gdLst/>
          <a:ahLst/>
          <a:cxnLst/>
          <a:rect l="0" t="0" r="0" b="0"/>
          <a:pathLst>
            <a:path>
              <a:moveTo>
                <a:pt x="0" y="0"/>
              </a:moveTo>
              <a:lnTo>
                <a:pt x="0" y="1755574"/>
              </a:lnTo>
              <a:lnTo>
                <a:pt x="103109" y="175557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3AE791-DBF5-4217-8381-0D551CD13CD7}">
      <dsp:nvSpPr>
        <dsp:cNvPr id="0" name=""/>
        <dsp:cNvSpPr/>
      </dsp:nvSpPr>
      <dsp:spPr>
        <a:xfrm>
          <a:off x="10567536" y="2960583"/>
          <a:ext cx="103109" cy="316203"/>
        </a:xfrm>
        <a:custGeom>
          <a:avLst/>
          <a:gdLst/>
          <a:ahLst/>
          <a:cxnLst/>
          <a:rect l="0" t="0" r="0" b="0"/>
          <a:pathLst>
            <a:path>
              <a:moveTo>
                <a:pt x="0" y="0"/>
              </a:moveTo>
              <a:lnTo>
                <a:pt x="0" y="316203"/>
              </a:lnTo>
              <a:lnTo>
                <a:pt x="103109" y="3162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6C0A6C-7144-4E27-A334-F384660C8A72}">
      <dsp:nvSpPr>
        <dsp:cNvPr id="0" name=""/>
        <dsp:cNvSpPr/>
      </dsp:nvSpPr>
      <dsp:spPr>
        <a:xfrm>
          <a:off x="10395686" y="2009266"/>
          <a:ext cx="103109" cy="779466"/>
        </a:xfrm>
        <a:custGeom>
          <a:avLst/>
          <a:gdLst/>
          <a:ahLst/>
          <a:cxnLst/>
          <a:rect l="0" t="0" r="0" b="0"/>
          <a:pathLst>
            <a:path>
              <a:moveTo>
                <a:pt x="0" y="0"/>
              </a:moveTo>
              <a:lnTo>
                <a:pt x="0" y="779466"/>
              </a:lnTo>
              <a:lnTo>
                <a:pt x="103109" y="7794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0BD5E9-715C-4F2F-92F8-2FCAF5B598B0}">
      <dsp:nvSpPr>
        <dsp:cNvPr id="0" name=""/>
        <dsp:cNvSpPr/>
      </dsp:nvSpPr>
      <dsp:spPr>
        <a:xfrm>
          <a:off x="10395686" y="2009266"/>
          <a:ext cx="103109" cy="291412"/>
        </a:xfrm>
        <a:custGeom>
          <a:avLst/>
          <a:gdLst/>
          <a:ahLst/>
          <a:cxnLst/>
          <a:rect l="0" t="0" r="0" b="0"/>
          <a:pathLst>
            <a:path>
              <a:moveTo>
                <a:pt x="0" y="0"/>
              </a:moveTo>
              <a:lnTo>
                <a:pt x="0" y="291412"/>
              </a:lnTo>
              <a:lnTo>
                <a:pt x="103109" y="29141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5CE412-7C1E-4A09-AC7F-D946AF75F75F}">
      <dsp:nvSpPr>
        <dsp:cNvPr id="0" name=""/>
        <dsp:cNvSpPr/>
      </dsp:nvSpPr>
      <dsp:spPr>
        <a:xfrm>
          <a:off x="9508940" y="1521212"/>
          <a:ext cx="1161705" cy="144353"/>
        </a:xfrm>
        <a:custGeom>
          <a:avLst/>
          <a:gdLst/>
          <a:ahLst/>
          <a:cxnLst/>
          <a:rect l="0" t="0" r="0" b="0"/>
          <a:pathLst>
            <a:path>
              <a:moveTo>
                <a:pt x="0" y="0"/>
              </a:moveTo>
              <a:lnTo>
                <a:pt x="0" y="72176"/>
              </a:lnTo>
              <a:lnTo>
                <a:pt x="1161705" y="72176"/>
              </a:lnTo>
              <a:lnTo>
                <a:pt x="1161705" y="1443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6926DA-BF5A-4E0B-9321-9A8532EE0A9E}">
      <dsp:nvSpPr>
        <dsp:cNvPr id="0" name=""/>
        <dsp:cNvSpPr/>
      </dsp:nvSpPr>
      <dsp:spPr>
        <a:xfrm>
          <a:off x="9563932" y="2497320"/>
          <a:ext cx="103109" cy="2756473"/>
        </a:xfrm>
        <a:custGeom>
          <a:avLst/>
          <a:gdLst/>
          <a:ahLst/>
          <a:cxnLst/>
          <a:rect l="0" t="0" r="0" b="0"/>
          <a:pathLst>
            <a:path>
              <a:moveTo>
                <a:pt x="0" y="0"/>
              </a:moveTo>
              <a:lnTo>
                <a:pt x="0" y="2756473"/>
              </a:lnTo>
              <a:lnTo>
                <a:pt x="103109" y="275647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DB7B1C-FB03-4D72-AC85-9FB0BA58FB81}">
      <dsp:nvSpPr>
        <dsp:cNvPr id="0" name=""/>
        <dsp:cNvSpPr/>
      </dsp:nvSpPr>
      <dsp:spPr>
        <a:xfrm>
          <a:off x="9563932" y="2497320"/>
          <a:ext cx="103109" cy="2268419"/>
        </a:xfrm>
        <a:custGeom>
          <a:avLst/>
          <a:gdLst/>
          <a:ahLst/>
          <a:cxnLst/>
          <a:rect l="0" t="0" r="0" b="0"/>
          <a:pathLst>
            <a:path>
              <a:moveTo>
                <a:pt x="0" y="0"/>
              </a:moveTo>
              <a:lnTo>
                <a:pt x="0" y="2268419"/>
              </a:lnTo>
              <a:lnTo>
                <a:pt x="103109" y="22684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989A61-638F-4D9E-BEC8-7031DD8FF647}">
      <dsp:nvSpPr>
        <dsp:cNvPr id="0" name=""/>
        <dsp:cNvSpPr/>
      </dsp:nvSpPr>
      <dsp:spPr>
        <a:xfrm>
          <a:off x="9563932" y="2497320"/>
          <a:ext cx="103109" cy="1780365"/>
        </a:xfrm>
        <a:custGeom>
          <a:avLst/>
          <a:gdLst/>
          <a:ahLst/>
          <a:cxnLst/>
          <a:rect l="0" t="0" r="0" b="0"/>
          <a:pathLst>
            <a:path>
              <a:moveTo>
                <a:pt x="0" y="0"/>
              </a:moveTo>
              <a:lnTo>
                <a:pt x="0" y="1780365"/>
              </a:lnTo>
              <a:lnTo>
                <a:pt x="103109" y="17803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F35807-BBE2-4432-BB71-B93F526C5191}">
      <dsp:nvSpPr>
        <dsp:cNvPr id="0" name=""/>
        <dsp:cNvSpPr/>
      </dsp:nvSpPr>
      <dsp:spPr>
        <a:xfrm>
          <a:off x="9563932" y="2497320"/>
          <a:ext cx="103109" cy="1292311"/>
        </a:xfrm>
        <a:custGeom>
          <a:avLst/>
          <a:gdLst/>
          <a:ahLst/>
          <a:cxnLst/>
          <a:rect l="0" t="0" r="0" b="0"/>
          <a:pathLst>
            <a:path>
              <a:moveTo>
                <a:pt x="0" y="0"/>
              </a:moveTo>
              <a:lnTo>
                <a:pt x="0" y="1292311"/>
              </a:lnTo>
              <a:lnTo>
                <a:pt x="103109" y="12923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6307F1-E5C3-4562-8A9A-03B140FD53EB}">
      <dsp:nvSpPr>
        <dsp:cNvPr id="0" name=""/>
        <dsp:cNvSpPr/>
      </dsp:nvSpPr>
      <dsp:spPr>
        <a:xfrm>
          <a:off x="9563932" y="2497320"/>
          <a:ext cx="103109" cy="804257"/>
        </a:xfrm>
        <a:custGeom>
          <a:avLst/>
          <a:gdLst/>
          <a:ahLst/>
          <a:cxnLst/>
          <a:rect l="0" t="0" r="0" b="0"/>
          <a:pathLst>
            <a:path>
              <a:moveTo>
                <a:pt x="0" y="0"/>
              </a:moveTo>
              <a:lnTo>
                <a:pt x="0" y="804257"/>
              </a:lnTo>
              <a:lnTo>
                <a:pt x="103109" y="8042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6878CE-E530-438C-A08E-E1E63F50DC14}">
      <dsp:nvSpPr>
        <dsp:cNvPr id="0" name=""/>
        <dsp:cNvSpPr/>
      </dsp:nvSpPr>
      <dsp:spPr>
        <a:xfrm>
          <a:off x="9563932" y="2497320"/>
          <a:ext cx="103109" cy="316203"/>
        </a:xfrm>
        <a:custGeom>
          <a:avLst/>
          <a:gdLst/>
          <a:ahLst/>
          <a:cxnLst/>
          <a:rect l="0" t="0" r="0" b="0"/>
          <a:pathLst>
            <a:path>
              <a:moveTo>
                <a:pt x="0" y="0"/>
              </a:moveTo>
              <a:lnTo>
                <a:pt x="0" y="316203"/>
              </a:lnTo>
              <a:lnTo>
                <a:pt x="103109" y="3162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20F618-7264-4217-AB1F-D49FEC2CE517}">
      <dsp:nvSpPr>
        <dsp:cNvPr id="0" name=""/>
        <dsp:cNvSpPr/>
      </dsp:nvSpPr>
      <dsp:spPr>
        <a:xfrm>
          <a:off x="9423015" y="2009266"/>
          <a:ext cx="415876" cy="144353"/>
        </a:xfrm>
        <a:custGeom>
          <a:avLst/>
          <a:gdLst/>
          <a:ahLst/>
          <a:cxnLst/>
          <a:rect l="0" t="0" r="0" b="0"/>
          <a:pathLst>
            <a:path>
              <a:moveTo>
                <a:pt x="0" y="0"/>
              </a:moveTo>
              <a:lnTo>
                <a:pt x="0" y="72176"/>
              </a:lnTo>
              <a:lnTo>
                <a:pt x="415876" y="72176"/>
              </a:lnTo>
              <a:lnTo>
                <a:pt x="415876" y="1443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26FAD2-FFF0-40BB-8BD2-8FC2028387C8}">
      <dsp:nvSpPr>
        <dsp:cNvPr id="0" name=""/>
        <dsp:cNvSpPr/>
      </dsp:nvSpPr>
      <dsp:spPr>
        <a:xfrm>
          <a:off x="8732178" y="2497320"/>
          <a:ext cx="103109" cy="3219736"/>
        </a:xfrm>
        <a:custGeom>
          <a:avLst/>
          <a:gdLst/>
          <a:ahLst/>
          <a:cxnLst/>
          <a:rect l="0" t="0" r="0" b="0"/>
          <a:pathLst>
            <a:path>
              <a:moveTo>
                <a:pt x="0" y="0"/>
              </a:moveTo>
              <a:lnTo>
                <a:pt x="0" y="3219736"/>
              </a:lnTo>
              <a:lnTo>
                <a:pt x="103109" y="321973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BF9788-2056-4DA4-8CF6-7CF3732713A0}">
      <dsp:nvSpPr>
        <dsp:cNvPr id="0" name=""/>
        <dsp:cNvSpPr/>
      </dsp:nvSpPr>
      <dsp:spPr>
        <a:xfrm>
          <a:off x="8732178" y="2497320"/>
          <a:ext cx="103109" cy="2731682"/>
        </a:xfrm>
        <a:custGeom>
          <a:avLst/>
          <a:gdLst/>
          <a:ahLst/>
          <a:cxnLst/>
          <a:rect l="0" t="0" r="0" b="0"/>
          <a:pathLst>
            <a:path>
              <a:moveTo>
                <a:pt x="0" y="0"/>
              </a:moveTo>
              <a:lnTo>
                <a:pt x="0" y="2731682"/>
              </a:lnTo>
              <a:lnTo>
                <a:pt x="103109" y="273168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687A8F-35D6-49C9-9652-B5FCB932ECA3}">
      <dsp:nvSpPr>
        <dsp:cNvPr id="0" name=""/>
        <dsp:cNvSpPr/>
      </dsp:nvSpPr>
      <dsp:spPr>
        <a:xfrm>
          <a:off x="8732178" y="2497320"/>
          <a:ext cx="103109" cy="2243628"/>
        </a:xfrm>
        <a:custGeom>
          <a:avLst/>
          <a:gdLst/>
          <a:ahLst/>
          <a:cxnLst/>
          <a:rect l="0" t="0" r="0" b="0"/>
          <a:pathLst>
            <a:path>
              <a:moveTo>
                <a:pt x="0" y="0"/>
              </a:moveTo>
              <a:lnTo>
                <a:pt x="0" y="2243628"/>
              </a:lnTo>
              <a:lnTo>
                <a:pt x="103109" y="22436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345509-0EE3-4729-9BA5-7FC91DFEC8B9}">
      <dsp:nvSpPr>
        <dsp:cNvPr id="0" name=""/>
        <dsp:cNvSpPr/>
      </dsp:nvSpPr>
      <dsp:spPr>
        <a:xfrm>
          <a:off x="8732178" y="2497320"/>
          <a:ext cx="103109" cy="1755574"/>
        </a:xfrm>
        <a:custGeom>
          <a:avLst/>
          <a:gdLst/>
          <a:ahLst/>
          <a:cxnLst/>
          <a:rect l="0" t="0" r="0" b="0"/>
          <a:pathLst>
            <a:path>
              <a:moveTo>
                <a:pt x="0" y="0"/>
              </a:moveTo>
              <a:lnTo>
                <a:pt x="0" y="1755574"/>
              </a:lnTo>
              <a:lnTo>
                <a:pt x="103109" y="175557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023B98-D612-4272-AFBD-A6E998581947}">
      <dsp:nvSpPr>
        <dsp:cNvPr id="0" name=""/>
        <dsp:cNvSpPr/>
      </dsp:nvSpPr>
      <dsp:spPr>
        <a:xfrm>
          <a:off x="8732178" y="2497320"/>
          <a:ext cx="103109" cy="1267520"/>
        </a:xfrm>
        <a:custGeom>
          <a:avLst/>
          <a:gdLst/>
          <a:ahLst/>
          <a:cxnLst/>
          <a:rect l="0" t="0" r="0" b="0"/>
          <a:pathLst>
            <a:path>
              <a:moveTo>
                <a:pt x="0" y="0"/>
              </a:moveTo>
              <a:lnTo>
                <a:pt x="0" y="1267520"/>
              </a:lnTo>
              <a:lnTo>
                <a:pt x="103109" y="12675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0A119A-D207-407A-919B-7A389045CFF6}">
      <dsp:nvSpPr>
        <dsp:cNvPr id="0" name=""/>
        <dsp:cNvSpPr/>
      </dsp:nvSpPr>
      <dsp:spPr>
        <a:xfrm>
          <a:off x="8732178" y="2497320"/>
          <a:ext cx="103109" cy="804257"/>
        </a:xfrm>
        <a:custGeom>
          <a:avLst/>
          <a:gdLst/>
          <a:ahLst/>
          <a:cxnLst/>
          <a:rect l="0" t="0" r="0" b="0"/>
          <a:pathLst>
            <a:path>
              <a:moveTo>
                <a:pt x="0" y="0"/>
              </a:moveTo>
              <a:lnTo>
                <a:pt x="0" y="804257"/>
              </a:lnTo>
              <a:lnTo>
                <a:pt x="103109" y="8042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56E250-2F04-42B0-AFAD-9594A73997F7}">
      <dsp:nvSpPr>
        <dsp:cNvPr id="0" name=""/>
        <dsp:cNvSpPr/>
      </dsp:nvSpPr>
      <dsp:spPr>
        <a:xfrm>
          <a:off x="8732178" y="2497320"/>
          <a:ext cx="103109" cy="316203"/>
        </a:xfrm>
        <a:custGeom>
          <a:avLst/>
          <a:gdLst/>
          <a:ahLst/>
          <a:cxnLst/>
          <a:rect l="0" t="0" r="0" b="0"/>
          <a:pathLst>
            <a:path>
              <a:moveTo>
                <a:pt x="0" y="0"/>
              </a:moveTo>
              <a:lnTo>
                <a:pt x="0" y="316203"/>
              </a:lnTo>
              <a:lnTo>
                <a:pt x="103109" y="3162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4B796E-392B-4DFF-86D0-97874C9A453C}">
      <dsp:nvSpPr>
        <dsp:cNvPr id="0" name=""/>
        <dsp:cNvSpPr/>
      </dsp:nvSpPr>
      <dsp:spPr>
        <a:xfrm>
          <a:off x="9007138" y="2009266"/>
          <a:ext cx="415876" cy="144353"/>
        </a:xfrm>
        <a:custGeom>
          <a:avLst/>
          <a:gdLst/>
          <a:ahLst/>
          <a:cxnLst/>
          <a:rect l="0" t="0" r="0" b="0"/>
          <a:pathLst>
            <a:path>
              <a:moveTo>
                <a:pt x="415876" y="0"/>
              </a:moveTo>
              <a:lnTo>
                <a:pt x="415876" y="72176"/>
              </a:lnTo>
              <a:lnTo>
                <a:pt x="0" y="72176"/>
              </a:lnTo>
              <a:lnTo>
                <a:pt x="0" y="1443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680243-946F-4FA4-A8D2-30E78D01EEE4}">
      <dsp:nvSpPr>
        <dsp:cNvPr id="0" name=""/>
        <dsp:cNvSpPr/>
      </dsp:nvSpPr>
      <dsp:spPr>
        <a:xfrm>
          <a:off x="9377295" y="1521212"/>
          <a:ext cx="91440" cy="144353"/>
        </a:xfrm>
        <a:custGeom>
          <a:avLst/>
          <a:gdLst/>
          <a:ahLst/>
          <a:cxnLst/>
          <a:rect l="0" t="0" r="0" b="0"/>
          <a:pathLst>
            <a:path>
              <a:moveTo>
                <a:pt x="131644" y="0"/>
              </a:moveTo>
              <a:lnTo>
                <a:pt x="131644" y="72176"/>
              </a:lnTo>
              <a:lnTo>
                <a:pt x="45720" y="72176"/>
              </a:lnTo>
              <a:lnTo>
                <a:pt x="45720" y="1443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9AB6E0-870B-44EE-A149-B6E336EA7590}">
      <dsp:nvSpPr>
        <dsp:cNvPr id="0" name=""/>
        <dsp:cNvSpPr/>
      </dsp:nvSpPr>
      <dsp:spPr>
        <a:xfrm>
          <a:off x="7343630" y="2009266"/>
          <a:ext cx="831753" cy="144353"/>
        </a:xfrm>
        <a:custGeom>
          <a:avLst/>
          <a:gdLst/>
          <a:ahLst/>
          <a:cxnLst/>
          <a:rect l="0" t="0" r="0" b="0"/>
          <a:pathLst>
            <a:path>
              <a:moveTo>
                <a:pt x="0" y="0"/>
              </a:moveTo>
              <a:lnTo>
                <a:pt x="0" y="72176"/>
              </a:lnTo>
              <a:lnTo>
                <a:pt x="831753" y="72176"/>
              </a:lnTo>
              <a:lnTo>
                <a:pt x="831753" y="1443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B19F11-3C48-443B-8018-7FFC5E953507}">
      <dsp:nvSpPr>
        <dsp:cNvPr id="0" name=""/>
        <dsp:cNvSpPr/>
      </dsp:nvSpPr>
      <dsp:spPr>
        <a:xfrm>
          <a:off x="7068670" y="2497320"/>
          <a:ext cx="103109" cy="1780365"/>
        </a:xfrm>
        <a:custGeom>
          <a:avLst/>
          <a:gdLst/>
          <a:ahLst/>
          <a:cxnLst/>
          <a:rect l="0" t="0" r="0" b="0"/>
          <a:pathLst>
            <a:path>
              <a:moveTo>
                <a:pt x="0" y="0"/>
              </a:moveTo>
              <a:lnTo>
                <a:pt x="0" y="1780365"/>
              </a:lnTo>
              <a:lnTo>
                <a:pt x="103109" y="17803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DD9BD-2D50-4F7A-849D-B739AC2BE424}">
      <dsp:nvSpPr>
        <dsp:cNvPr id="0" name=""/>
        <dsp:cNvSpPr/>
      </dsp:nvSpPr>
      <dsp:spPr>
        <a:xfrm>
          <a:off x="7068670" y="2497320"/>
          <a:ext cx="103109" cy="1292311"/>
        </a:xfrm>
        <a:custGeom>
          <a:avLst/>
          <a:gdLst/>
          <a:ahLst/>
          <a:cxnLst/>
          <a:rect l="0" t="0" r="0" b="0"/>
          <a:pathLst>
            <a:path>
              <a:moveTo>
                <a:pt x="0" y="0"/>
              </a:moveTo>
              <a:lnTo>
                <a:pt x="0" y="1292311"/>
              </a:lnTo>
              <a:lnTo>
                <a:pt x="103109" y="12923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DB0716-ED51-42B5-AD2A-B136991D0797}">
      <dsp:nvSpPr>
        <dsp:cNvPr id="0" name=""/>
        <dsp:cNvSpPr/>
      </dsp:nvSpPr>
      <dsp:spPr>
        <a:xfrm>
          <a:off x="7068670" y="2497320"/>
          <a:ext cx="103109" cy="804257"/>
        </a:xfrm>
        <a:custGeom>
          <a:avLst/>
          <a:gdLst/>
          <a:ahLst/>
          <a:cxnLst/>
          <a:rect l="0" t="0" r="0" b="0"/>
          <a:pathLst>
            <a:path>
              <a:moveTo>
                <a:pt x="0" y="0"/>
              </a:moveTo>
              <a:lnTo>
                <a:pt x="0" y="804257"/>
              </a:lnTo>
              <a:lnTo>
                <a:pt x="103109" y="8042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E5A9EB-2CB1-4BE7-860E-9E67B24A87B0}">
      <dsp:nvSpPr>
        <dsp:cNvPr id="0" name=""/>
        <dsp:cNvSpPr/>
      </dsp:nvSpPr>
      <dsp:spPr>
        <a:xfrm>
          <a:off x="7068670" y="2497320"/>
          <a:ext cx="103109" cy="316203"/>
        </a:xfrm>
        <a:custGeom>
          <a:avLst/>
          <a:gdLst/>
          <a:ahLst/>
          <a:cxnLst/>
          <a:rect l="0" t="0" r="0" b="0"/>
          <a:pathLst>
            <a:path>
              <a:moveTo>
                <a:pt x="0" y="0"/>
              </a:moveTo>
              <a:lnTo>
                <a:pt x="0" y="316203"/>
              </a:lnTo>
              <a:lnTo>
                <a:pt x="103109" y="3162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8E6385-498B-462D-BECC-4D44D2AF3450}">
      <dsp:nvSpPr>
        <dsp:cNvPr id="0" name=""/>
        <dsp:cNvSpPr/>
      </dsp:nvSpPr>
      <dsp:spPr>
        <a:xfrm>
          <a:off x="7297910" y="2009266"/>
          <a:ext cx="91440" cy="144353"/>
        </a:xfrm>
        <a:custGeom>
          <a:avLst/>
          <a:gdLst/>
          <a:ahLst/>
          <a:cxnLst/>
          <a:rect l="0" t="0" r="0" b="0"/>
          <a:pathLst>
            <a:path>
              <a:moveTo>
                <a:pt x="45720" y="0"/>
              </a:moveTo>
              <a:lnTo>
                <a:pt x="45720" y="1443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0654FB-069E-43C0-8320-8275442DE429}">
      <dsp:nvSpPr>
        <dsp:cNvPr id="0" name=""/>
        <dsp:cNvSpPr/>
      </dsp:nvSpPr>
      <dsp:spPr>
        <a:xfrm>
          <a:off x="6511876" y="2009266"/>
          <a:ext cx="831753" cy="144353"/>
        </a:xfrm>
        <a:custGeom>
          <a:avLst/>
          <a:gdLst/>
          <a:ahLst/>
          <a:cxnLst/>
          <a:rect l="0" t="0" r="0" b="0"/>
          <a:pathLst>
            <a:path>
              <a:moveTo>
                <a:pt x="831753" y="0"/>
              </a:moveTo>
              <a:lnTo>
                <a:pt x="831753" y="72176"/>
              </a:lnTo>
              <a:lnTo>
                <a:pt x="0" y="72176"/>
              </a:lnTo>
              <a:lnTo>
                <a:pt x="0" y="1443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EC0B3D-646E-4904-A7E1-E8D640CB2FC3}">
      <dsp:nvSpPr>
        <dsp:cNvPr id="0" name=""/>
        <dsp:cNvSpPr/>
      </dsp:nvSpPr>
      <dsp:spPr>
        <a:xfrm>
          <a:off x="7343630" y="1521212"/>
          <a:ext cx="2165309" cy="144353"/>
        </a:xfrm>
        <a:custGeom>
          <a:avLst/>
          <a:gdLst/>
          <a:ahLst/>
          <a:cxnLst/>
          <a:rect l="0" t="0" r="0" b="0"/>
          <a:pathLst>
            <a:path>
              <a:moveTo>
                <a:pt x="2165309" y="0"/>
              </a:moveTo>
              <a:lnTo>
                <a:pt x="2165309" y="72176"/>
              </a:lnTo>
              <a:lnTo>
                <a:pt x="0" y="72176"/>
              </a:lnTo>
              <a:lnTo>
                <a:pt x="0" y="1443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BA4134-4B5B-44C3-B51F-A402B0284762}">
      <dsp:nvSpPr>
        <dsp:cNvPr id="0" name=""/>
        <dsp:cNvSpPr/>
      </dsp:nvSpPr>
      <dsp:spPr>
        <a:xfrm>
          <a:off x="6927753" y="1008367"/>
          <a:ext cx="2581186" cy="169145"/>
        </a:xfrm>
        <a:custGeom>
          <a:avLst/>
          <a:gdLst/>
          <a:ahLst/>
          <a:cxnLst/>
          <a:rect l="0" t="0" r="0" b="0"/>
          <a:pathLst>
            <a:path>
              <a:moveTo>
                <a:pt x="0" y="0"/>
              </a:moveTo>
              <a:lnTo>
                <a:pt x="0" y="96968"/>
              </a:lnTo>
              <a:lnTo>
                <a:pt x="2581186" y="96968"/>
              </a:lnTo>
              <a:lnTo>
                <a:pt x="2581186" y="16914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B8B22C-7601-4F10-9E2B-6193A7EA0E9E}">
      <dsp:nvSpPr>
        <dsp:cNvPr id="0" name=""/>
        <dsp:cNvSpPr/>
      </dsp:nvSpPr>
      <dsp:spPr>
        <a:xfrm>
          <a:off x="5405163" y="2472529"/>
          <a:ext cx="103109" cy="316203"/>
        </a:xfrm>
        <a:custGeom>
          <a:avLst/>
          <a:gdLst/>
          <a:ahLst/>
          <a:cxnLst/>
          <a:rect l="0" t="0" r="0" b="0"/>
          <a:pathLst>
            <a:path>
              <a:moveTo>
                <a:pt x="0" y="0"/>
              </a:moveTo>
              <a:lnTo>
                <a:pt x="0" y="316203"/>
              </a:lnTo>
              <a:lnTo>
                <a:pt x="103109" y="3162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620D8D-ECC6-4776-B1A1-3AAA4EDAFBC0}">
      <dsp:nvSpPr>
        <dsp:cNvPr id="0" name=""/>
        <dsp:cNvSpPr/>
      </dsp:nvSpPr>
      <dsp:spPr>
        <a:xfrm>
          <a:off x="5634403" y="1984475"/>
          <a:ext cx="91440" cy="144353"/>
        </a:xfrm>
        <a:custGeom>
          <a:avLst/>
          <a:gdLst/>
          <a:ahLst/>
          <a:cxnLst/>
          <a:rect l="0" t="0" r="0" b="0"/>
          <a:pathLst>
            <a:path>
              <a:moveTo>
                <a:pt x="45720" y="0"/>
              </a:moveTo>
              <a:lnTo>
                <a:pt x="45720" y="1443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DB0A57-7B3C-4F59-8EA4-F5F01424476E}">
      <dsp:nvSpPr>
        <dsp:cNvPr id="0" name=""/>
        <dsp:cNvSpPr/>
      </dsp:nvSpPr>
      <dsp:spPr>
        <a:xfrm>
          <a:off x="4346567" y="1496421"/>
          <a:ext cx="1333555" cy="144353"/>
        </a:xfrm>
        <a:custGeom>
          <a:avLst/>
          <a:gdLst/>
          <a:ahLst/>
          <a:cxnLst/>
          <a:rect l="0" t="0" r="0" b="0"/>
          <a:pathLst>
            <a:path>
              <a:moveTo>
                <a:pt x="0" y="0"/>
              </a:moveTo>
              <a:lnTo>
                <a:pt x="0" y="72176"/>
              </a:lnTo>
              <a:lnTo>
                <a:pt x="1333555" y="72176"/>
              </a:lnTo>
              <a:lnTo>
                <a:pt x="1333555" y="1443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F2AB50-8654-45FE-A787-A5946839BE3C}">
      <dsp:nvSpPr>
        <dsp:cNvPr id="0" name=""/>
        <dsp:cNvSpPr/>
      </dsp:nvSpPr>
      <dsp:spPr>
        <a:xfrm>
          <a:off x="4401559" y="1984475"/>
          <a:ext cx="103109" cy="804257"/>
        </a:xfrm>
        <a:custGeom>
          <a:avLst/>
          <a:gdLst/>
          <a:ahLst/>
          <a:cxnLst/>
          <a:rect l="0" t="0" r="0" b="0"/>
          <a:pathLst>
            <a:path>
              <a:moveTo>
                <a:pt x="0" y="0"/>
              </a:moveTo>
              <a:lnTo>
                <a:pt x="0" y="804257"/>
              </a:lnTo>
              <a:lnTo>
                <a:pt x="103109" y="8042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48A2C8-D7F4-45F1-8B92-57114D274A3B}">
      <dsp:nvSpPr>
        <dsp:cNvPr id="0" name=""/>
        <dsp:cNvSpPr/>
      </dsp:nvSpPr>
      <dsp:spPr>
        <a:xfrm>
          <a:off x="4401559" y="1984475"/>
          <a:ext cx="103109" cy="316203"/>
        </a:xfrm>
        <a:custGeom>
          <a:avLst/>
          <a:gdLst/>
          <a:ahLst/>
          <a:cxnLst/>
          <a:rect l="0" t="0" r="0" b="0"/>
          <a:pathLst>
            <a:path>
              <a:moveTo>
                <a:pt x="0" y="0"/>
              </a:moveTo>
              <a:lnTo>
                <a:pt x="0" y="316203"/>
              </a:lnTo>
              <a:lnTo>
                <a:pt x="103109" y="3162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EA4E6C-F7A8-4FDD-97CF-644BF0E1B2FB}">
      <dsp:nvSpPr>
        <dsp:cNvPr id="0" name=""/>
        <dsp:cNvSpPr/>
      </dsp:nvSpPr>
      <dsp:spPr>
        <a:xfrm>
          <a:off x="4346567" y="1496421"/>
          <a:ext cx="329951" cy="144353"/>
        </a:xfrm>
        <a:custGeom>
          <a:avLst/>
          <a:gdLst/>
          <a:ahLst/>
          <a:cxnLst/>
          <a:rect l="0" t="0" r="0" b="0"/>
          <a:pathLst>
            <a:path>
              <a:moveTo>
                <a:pt x="0" y="0"/>
              </a:moveTo>
              <a:lnTo>
                <a:pt x="0" y="72176"/>
              </a:lnTo>
              <a:lnTo>
                <a:pt x="329951" y="72176"/>
              </a:lnTo>
              <a:lnTo>
                <a:pt x="329951" y="1443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907050-3E64-49A5-A9FE-E5FE3119452C}">
      <dsp:nvSpPr>
        <dsp:cNvPr id="0" name=""/>
        <dsp:cNvSpPr/>
      </dsp:nvSpPr>
      <dsp:spPr>
        <a:xfrm>
          <a:off x="3569805" y="1984475"/>
          <a:ext cx="103109" cy="1780365"/>
        </a:xfrm>
        <a:custGeom>
          <a:avLst/>
          <a:gdLst/>
          <a:ahLst/>
          <a:cxnLst/>
          <a:rect l="0" t="0" r="0" b="0"/>
          <a:pathLst>
            <a:path>
              <a:moveTo>
                <a:pt x="0" y="0"/>
              </a:moveTo>
              <a:lnTo>
                <a:pt x="0" y="1780365"/>
              </a:lnTo>
              <a:lnTo>
                <a:pt x="103109" y="17803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BB1A03-711A-47F8-8ED6-B3380A2A231F}">
      <dsp:nvSpPr>
        <dsp:cNvPr id="0" name=""/>
        <dsp:cNvSpPr/>
      </dsp:nvSpPr>
      <dsp:spPr>
        <a:xfrm>
          <a:off x="3569805" y="1984475"/>
          <a:ext cx="103109" cy="1292311"/>
        </a:xfrm>
        <a:custGeom>
          <a:avLst/>
          <a:gdLst/>
          <a:ahLst/>
          <a:cxnLst/>
          <a:rect l="0" t="0" r="0" b="0"/>
          <a:pathLst>
            <a:path>
              <a:moveTo>
                <a:pt x="0" y="0"/>
              </a:moveTo>
              <a:lnTo>
                <a:pt x="0" y="1292311"/>
              </a:lnTo>
              <a:lnTo>
                <a:pt x="103109" y="12923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73FC6E-5CF5-46C9-A97E-2DC9D4E4A4A9}">
      <dsp:nvSpPr>
        <dsp:cNvPr id="0" name=""/>
        <dsp:cNvSpPr/>
      </dsp:nvSpPr>
      <dsp:spPr>
        <a:xfrm>
          <a:off x="3569805" y="1984475"/>
          <a:ext cx="103109" cy="804257"/>
        </a:xfrm>
        <a:custGeom>
          <a:avLst/>
          <a:gdLst/>
          <a:ahLst/>
          <a:cxnLst/>
          <a:rect l="0" t="0" r="0" b="0"/>
          <a:pathLst>
            <a:path>
              <a:moveTo>
                <a:pt x="0" y="0"/>
              </a:moveTo>
              <a:lnTo>
                <a:pt x="0" y="804257"/>
              </a:lnTo>
              <a:lnTo>
                <a:pt x="103109" y="8042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51C67B-A1BC-4FF4-AE55-C3B2FBBB5AB5}">
      <dsp:nvSpPr>
        <dsp:cNvPr id="0" name=""/>
        <dsp:cNvSpPr/>
      </dsp:nvSpPr>
      <dsp:spPr>
        <a:xfrm>
          <a:off x="3569805" y="1984475"/>
          <a:ext cx="103109" cy="316203"/>
        </a:xfrm>
        <a:custGeom>
          <a:avLst/>
          <a:gdLst/>
          <a:ahLst/>
          <a:cxnLst/>
          <a:rect l="0" t="0" r="0" b="0"/>
          <a:pathLst>
            <a:path>
              <a:moveTo>
                <a:pt x="0" y="0"/>
              </a:moveTo>
              <a:lnTo>
                <a:pt x="0" y="316203"/>
              </a:lnTo>
              <a:lnTo>
                <a:pt x="103109" y="3162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5FC6FA-9A41-4596-8DBF-4C977DB0A360}">
      <dsp:nvSpPr>
        <dsp:cNvPr id="0" name=""/>
        <dsp:cNvSpPr/>
      </dsp:nvSpPr>
      <dsp:spPr>
        <a:xfrm>
          <a:off x="3844765" y="1496421"/>
          <a:ext cx="501801" cy="144353"/>
        </a:xfrm>
        <a:custGeom>
          <a:avLst/>
          <a:gdLst/>
          <a:ahLst/>
          <a:cxnLst/>
          <a:rect l="0" t="0" r="0" b="0"/>
          <a:pathLst>
            <a:path>
              <a:moveTo>
                <a:pt x="501801" y="0"/>
              </a:moveTo>
              <a:lnTo>
                <a:pt x="501801" y="72176"/>
              </a:lnTo>
              <a:lnTo>
                <a:pt x="0" y="72176"/>
              </a:lnTo>
              <a:lnTo>
                <a:pt x="0" y="1443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F64FD9-4584-424F-A9FC-63A1FEC5B023}">
      <dsp:nvSpPr>
        <dsp:cNvPr id="0" name=""/>
        <dsp:cNvSpPr/>
      </dsp:nvSpPr>
      <dsp:spPr>
        <a:xfrm>
          <a:off x="2738051" y="1984475"/>
          <a:ext cx="103109" cy="1292311"/>
        </a:xfrm>
        <a:custGeom>
          <a:avLst/>
          <a:gdLst/>
          <a:ahLst/>
          <a:cxnLst/>
          <a:rect l="0" t="0" r="0" b="0"/>
          <a:pathLst>
            <a:path>
              <a:moveTo>
                <a:pt x="0" y="0"/>
              </a:moveTo>
              <a:lnTo>
                <a:pt x="0" y="1292311"/>
              </a:lnTo>
              <a:lnTo>
                <a:pt x="103109" y="12923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ECD272-9A48-4946-9E76-03957E234BC5}">
      <dsp:nvSpPr>
        <dsp:cNvPr id="0" name=""/>
        <dsp:cNvSpPr/>
      </dsp:nvSpPr>
      <dsp:spPr>
        <a:xfrm>
          <a:off x="2738051" y="1984475"/>
          <a:ext cx="103109" cy="804257"/>
        </a:xfrm>
        <a:custGeom>
          <a:avLst/>
          <a:gdLst/>
          <a:ahLst/>
          <a:cxnLst/>
          <a:rect l="0" t="0" r="0" b="0"/>
          <a:pathLst>
            <a:path>
              <a:moveTo>
                <a:pt x="0" y="0"/>
              </a:moveTo>
              <a:lnTo>
                <a:pt x="0" y="804257"/>
              </a:lnTo>
              <a:lnTo>
                <a:pt x="103109" y="8042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0F4BF1-AC00-4AB0-97E1-656A5A45B725}">
      <dsp:nvSpPr>
        <dsp:cNvPr id="0" name=""/>
        <dsp:cNvSpPr/>
      </dsp:nvSpPr>
      <dsp:spPr>
        <a:xfrm>
          <a:off x="2738051" y="1984475"/>
          <a:ext cx="103109" cy="316203"/>
        </a:xfrm>
        <a:custGeom>
          <a:avLst/>
          <a:gdLst/>
          <a:ahLst/>
          <a:cxnLst/>
          <a:rect l="0" t="0" r="0" b="0"/>
          <a:pathLst>
            <a:path>
              <a:moveTo>
                <a:pt x="0" y="0"/>
              </a:moveTo>
              <a:lnTo>
                <a:pt x="0" y="316203"/>
              </a:lnTo>
              <a:lnTo>
                <a:pt x="103109" y="3162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F48A93-898D-42A0-ABDA-416A772A87F5}">
      <dsp:nvSpPr>
        <dsp:cNvPr id="0" name=""/>
        <dsp:cNvSpPr/>
      </dsp:nvSpPr>
      <dsp:spPr>
        <a:xfrm>
          <a:off x="3013011" y="1496421"/>
          <a:ext cx="1333555" cy="144353"/>
        </a:xfrm>
        <a:custGeom>
          <a:avLst/>
          <a:gdLst/>
          <a:ahLst/>
          <a:cxnLst/>
          <a:rect l="0" t="0" r="0" b="0"/>
          <a:pathLst>
            <a:path>
              <a:moveTo>
                <a:pt x="1333555" y="0"/>
              </a:moveTo>
              <a:lnTo>
                <a:pt x="1333555" y="72176"/>
              </a:lnTo>
              <a:lnTo>
                <a:pt x="0" y="72176"/>
              </a:lnTo>
              <a:lnTo>
                <a:pt x="0" y="1443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CF925C-6BBA-420F-BE31-8A8A5E795515}">
      <dsp:nvSpPr>
        <dsp:cNvPr id="0" name=""/>
        <dsp:cNvSpPr/>
      </dsp:nvSpPr>
      <dsp:spPr>
        <a:xfrm>
          <a:off x="4346567" y="1008367"/>
          <a:ext cx="2581186" cy="144353"/>
        </a:xfrm>
        <a:custGeom>
          <a:avLst/>
          <a:gdLst/>
          <a:ahLst/>
          <a:cxnLst/>
          <a:rect l="0" t="0" r="0" b="0"/>
          <a:pathLst>
            <a:path>
              <a:moveTo>
                <a:pt x="2581186" y="0"/>
              </a:moveTo>
              <a:lnTo>
                <a:pt x="2581186" y="72176"/>
              </a:lnTo>
              <a:lnTo>
                <a:pt x="0" y="72176"/>
              </a:lnTo>
              <a:lnTo>
                <a:pt x="0" y="1443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ABFC4B-2EDB-4743-9AC4-15B060F0ABE3}">
      <dsp:nvSpPr>
        <dsp:cNvPr id="0" name=""/>
        <dsp:cNvSpPr/>
      </dsp:nvSpPr>
      <dsp:spPr>
        <a:xfrm>
          <a:off x="4260642" y="520313"/>
          <a:ext cx="2667111" cy="144353"/>
        </a:xfrm>
        <a:custGeom>
          <a:avLst/>
          <a:gdLst/>
          <a:ahLst/>
          <a:cxnLst/>
          <a:rect l="0" t="0" r="0" b="0"/>
          <a:pathLst>
            <a:path>
              <a:moveTo>
                <a:pt x="0" y="0"/>
              </a:moveTo>
              <a:lnTo>
                <a:pt x="0" y="72176"/>
              </a:lnTo>
              <a:lnTo>
                <a:pt x="2667111" y="72176"/>
              </a:lnTo>
              <a:lnTo>
                <a:pt x="2667111" y="1443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83F7AF-73CB-4D22-9053-89946FA5F488}">
      <dsp:nvSpPr>
        <dsp:cNvPr id="0" name=""/>
        <dsp:cNvSpPr/>
      </dsp:nvSpPr>
      <dsp:spPr>
        <a:xfrm>
          <a:off x="1593530" y="1008367"/>
          <a:ext cx="1247630" cy="144353"/>
        </a:xfrm>
        <a:custGeom>
          <a:avLst/>
          <a:gdLst/>
          <a:ahLst/>
          <a:cxnLst/>
          <a:rect l="0" t="0" r="0" b="0"/>
          <a:pathLst>
            <a:path>
              <a:moveTo>
                <a:pt x="0" y="0"/>
              </a:moveTo>
              <a:lnTo>
                <a:pt x="0" y="72176"/>
              </a:lnTo>
              <a:lnTo>
                <a:pt x="1247630" y="72176"/>
              </a:lnTo>
              <a:lnTo>
                <a:pt x="1247630" y="1443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F4A5B4-C0F8-4567-9822-56420CCA8914}">
      <dsp:nvSpPr>
        <dsp:cNvPr id="0" name=""/>
        <dsp:cNvSpPr/>
      </dsp:nvSpPr>
      <dsp:spPr>
        <a:xfrm>
          <a:off x="1734447" y="1496421"/>
          <a:ext cx="103109" cy="316203"/>
        </a:xfrm>
        <a:custGeom>
          <a:avLst/>
          <a:gdLst/>
          <a:ahLst/>
          <a:cxnLst/>
          <a:rect l="0" t="0" r="0" b="0"/>
          <a:pathLst>
            <a:path>
              <a:moveTo>
                <a:pt x="0" y="0"/>
              </a:moveTo>
              <a:lnTo>
                <a:pt x="0" y="316203"/>
              </a:lnTo>
              <a:lnTo>
                <a:pt x="103109" y="3162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9EADCB-CFC8-4AC3-A7CA-6DAD5D2DDAFB}">
      <dsp:nvSpPr>
        <dsp:cNvPr id="0" name=""/>
        <dsp:cNvSpPr/>
      </dsp:nvSpPr>
      <dsp:spPr>
        <a:xfrm>
          <a:off x="1593530" y="1008367"/>
          <a:ext cx="415876" cy="144353"/>
        </a:xfrm>
        <a:custGeom>
          <a:avLst/>
          <a:gdLst/>
          <a:ahLst/>
          <a:cxnLst/>
          <a:rect l="0" t="0" r="0" b="0"/>
          <a:pathLst>
            <a:path>
              <a:moveTo>
                <a:pt x="0" y="0"/>
              </a:moveTo>
              <a:lnTo>
                <a:pt x="0" y="72176"/>
              </a:lnTo>
              <a:lnTo>
                <a:pt x="415876" y="72176"/>
              </a:lnTo>
              <a:lnTo>
                <a:pt x="415876" y="1443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FFBF0C-477A-4DC0-8933-931B06F14195}">
      <dsp:nvSpPr>
        <dsp:cNvPr id="0" name=""/>
        <dsp:cNvSpPr/>
      </dsp:nvSpPr>
      <dsp:spPr>
        <a:xfrm>
          <a:off x="1177653" y="1008367"/>
          <a:ext cx="415876" cy="144353"/>
        </a:xfrm>
        <a:custGeom>
          <a:avLst/>
          <a:gdLst/>
          <a:ahLst/>
          <a:cxnLst/>
          <a:rect l="0" t="0" r="0" b="0"/>
          <a:pathLst>
            <a:path>
              <a:moveTo>
                <a:pt x="415876" y="0"/>
              </a:moveTo>
              <a:lnTo>
                <a:pt x="415876" y="72176"/>
              </a:lnTo>
              <a:lnTo>
                <a:pt x="0" y="72176"/>
              </a:lnTo>
              <a:lnTo>
                <a:pt x="0" y="1443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21CF02-AD7D-4359-A060-F64CD53A740D}">
      <dsp:nvSpPr>
        <dsp:cNvPr id="0" name=""/>
        <dsp:cNvSpPr/>
      </dsp:nvSpPr>
      <dsp:spPr>
        <a:xfrm>
          <a:off x="70939" y="1496421"/>
          <a:ext cx="103109" cy="1292311"/>
        </a:xfrm>
        <a:custGeom>
          <a:avLst/>
          <a:gdLst/>
          <a:ahLst/>
          <a:cxnLst/>
          <a:rect l="0" t="0" r="0" b="0"/>
          <a:pathLst>
            <a:path>
              <a:moveTo>
                <a:pt x="0" y="0"/>
              </a:moveTo>
              <a:lnTo>
                <a:pt x="0" y="1292311"/>
              </a:lnTo>
              <a:lnTo>
                <a:pt x="103109" y="12923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C79E9B-8EB4-4468-A8C1-B80A41C85CE4}">
      <dsp:nvSpPr>
        <dsp:cNvPr id="0" name=""/>
        <dsp:cNvSpPr/>
      </dsp:nvSpPr>
      <dsp:spPr>
        <a:xfrm>
          <a:off x="70939" y="1496421"/>
          <a:ext cx="103109" cy="804257"/>
        </a:xfrm>
        <a:custGeom>
          <a:avLst/>
          <a:gdLst/>
          <a:ahLst/>
          <a:cxnLst/>
          <a:rect l="0" t="0" r="0" b="0"/>
          <a:pathLst>
            <a:path>
              <a:moveTo>
                <a:pt x="0" y="0"/>
              </a:moveTo>
              <a:lnTo>
                <a:pt x="0" y="804257"/>
              </a:lnTo>
              <a:lnTo>
                <a:pt x="103109" y="8042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48E117-5E0F-4F29-A58B-A08DC1B55377}">
      <dsp:nvSpPr>
        <dsp:cNvPr id="0" name=""/>
        <dsp:cNvSpPr/>
      </dsp:nvSpPr>
      <dsp:spPr>
        <a:xfrm>
          <a:off x="70939" y="1496421"/>
          <a:ext cx="103109" cy="316203"/>
        </a:xfrm>
        <a:custGeom>
          <a:avLst/>
          <a:gdLst/>
          <a:ahLst/>
          <a:cxnLst/>
          <a:rect l="0" t="0" r="0" b="0"/>
          <a:pathLst>
            <a:path>
              <a:moveTo>
                <a:pt x="0" y="0"/>
              </a:moveTo>
              <a:lnTo>
                <a:pt x="0" y="316203"/>
              </a:lnTo>
              <a:lnTo>
                <a:pt x="103109" y="3162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85F1E5-0281-40AF-91E8-80B00ED0D6F4}">
      <dsp:nvSpPr>
        <dsp:cNvPr id="0" name=""/>
        <dsp:cNvSpPr/>
      </dsp:nvSpPr>
      <dsp:spPr>
        <a:xfrm>
          <a:off x="345899" y="1008367"/>
          <a:ext cx="1247630" cy="144353"/>
        </a:xfrm>
        <a:custGeom>
          <a:avLst/>
          <a:gdLst/>
          <a:ahLst/>
          <a:cxnLst/>
          <a:rect l="0" t="0" r="0" b="0"/>
          <a:pathLst>
            <a:path>
              <a:moveTo>
                <a:pt x="1247630" y="0"/>
              </a:moveTo>
              <a:lnTo>
                <a:pt x="1247630" y="72176"/>
              </a:lnTo>
              <a:lnTo>
                <a:pt x="0" y="72176"/>
              </a:lnTo>
              <a:lnTo>
                <a:pt x="0" y="1443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EE93B3-18BA-4D94-935E-7ACB874B4801}">
      <dsp:nvSpPr>
        <dsp:cNvPr id="0" name=""/>
        <dsp:cNvSpPr/>
      </dsp:nvSpPr>
      <dsp:spPr>
        <a:xfrm>
          <a:off x="1593530" y="520313"/>
          <a:ext cx="2667111" cy="144353"/>
        </a:xfrm>
        <a:custGeom>
          <a:avLst/>
          <a:gdLst/>
          <a:ahLst/>
          <a:cxnLst/>
          <a:rect l="0" t="0" r="0" b="0"/>
          <a:pathLst>
            <a:path>
              <a:moveTo>
                <a:pt x="2667111" y="0"/>
              </a:moveTo>
              <a:lnTo>
                <a:pt x="2667111" y="72176"/>
              </a:lnTo>
              <a:lnTo>
                <a:pt x="0" y="72176"/>
              </a:lnTo>
              <a:lnTo>
                <a:pt x="0" y="1443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530D58-C592-4211-90C6-06059166D7E3}">
      <dsp:nvSpPr>
        <dsp:cNvPr id="0" name=""/>
        <dsp:cNvSpPr/>
      </dsp:nvSpPr>
      <dsp:spPr>
        <a:xfrm>
          <a:off x="3916942" y="176613"/>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CEO</a:t>
          </a:r>
        </a:p>
      </dsp:txBody>
      <dsp:txXfrm>
        <a:off x="3916942" y="176613"/>
        <a:ext cx="687399" cy="343699"/>
      </dsp:txXfrm>
    </dsp:sp>
    <dsp:sp modelId="{7E643B8A-5466-4516-BEF8-EDB167134ACC}">
      <dsp:nvSpPr>
        <dsp:cNvPr id="0" name=""/>
        <dsp:cNvSpPr/>
      </dsp:nvSpPr>
      <dsp:spPr>
        <a:xfrm>
          <a:off x="1249830" y="664667"/>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CxO</a:t>
          </a:r>
        </a:p>
      </dsp:txBody>
      <dsp:txXfrm>
        <a:off x="1249830" y="664667"/>
        <a:ext cx="687399" cy="343699"/>
      </dsp:txXfrm>
    </dsp:sp>
    <dsp:sp modelId="{B997AFC0-409D-49E4-AB0B-9A244878A5D9}">
      <dsp:nvSpPr>
        <dsp:cNvPr id="0" name=""/>
        <dsp:cNvSpPr/>
      </dsp:nvSpPr>
      <dsp:spPr>
        <a:xfrm>
          <a:off x="2199" y="1152721"/>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Product or Project Owner </a:t>
          </a:r>
        </a:p>
      </dsp:txBody>
      <dsp:txXfrm>
        <a:off x="2199" y="1152721"/>
        <a:ext cx="687399" cy="343699"/>
      </dsp:txXfrm>
    </dsp:sp>
    <dsp:sp modelId="{A3472E3B-DFC9-4301-A8F1-C41E3AA7E4AB}">
      <dsp:nvSpPr>
        <dsp:cNvPr id="0" name=""/>
        <dsp:cNvSpPr/>
      </dsp:nvSpPr>
      <dsp:spPr>
        <a:xfrm>
          <a:off x="174049" y="1640775"/>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Business Analyst</a:t>
          </a:r>
        </a:p>
      </dsp:txBody>
      <dsp:txXfrm>
        <a:off x="174049" y="1640775"/>
        <a:ext cx="687399" cy="343699"/>
      </dsp:txXfrm>
    </dsp:sp>
    <dsp:sp modelId="{7BE0CC20-09B1-4E79-9A73-A890CA35E561}">
      <dsp:nvSpPr>
        <dsp:cNvPr id="0" name=""/>
        <dsp:cNvSpPr/>
      </dsp:nvSpPr>
      <dsp:spPr>
        <a:xfrm>
          <a:off x="174049" y="2128829"/>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Change Manager</a:t>
          </a:r>
        </a:p>
      </dsp:txBody>
      <dsp:txXfrm>
        <a:off x="174049" y="2128829"/>
        <a:ext cx="687399" cy="343699"/>
      </dsp:txXfrm>
    </dsp:sp>
    <dsp:sp modelId="{6E789CD5-723C-47C9-B16A-335D58E95778}">
      <dsp:nvSpPr>
        <dsp:cNvPr id="0" name=""/>
        <dsp:cNvSpPr/>
      </dsp:nvSpPr>
      <dsp:spPr>
        <a:xfrm>
          <a:off x="174049" y="2616883"/>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Quality Assurance Analyst </a:t>
          </a:r>
        </a:p>
      </dsp:txBody>
      <dsp:txXfrm>
        <a:off x="174049" y="2616883"/>
        <a:ext cx="687399" cy="343699"/>
      </dsp:txXfrm>
    </dsp:sp>
    <dsp:sp modelId="{F8ADCC6B-3497-4EB5-9061-B31E327D6E3C}">
      <dsp:nvSpPr>
        <dsp:cNvPr id="0" name=""/>
        <dsp:cNvSpPr/>
      </dsp:nvSpPr>
      <dsp:spPr>
        <a:xfrm>
          <a:off x="833953" y="1152721"/>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Embedded Software Engineer</a:t>
          </a:r>
        </a:p>
      </dsp:txBody>
      <dsp:txXfrm>
        <a:off x="833953" y="1152721"/>
        <a:ext cx="687399" cy="343699"/>
      </dsp:txXfrm>
    </dsp:sp>
    <dsp:sp modelId="{BF35A7B4-33B7-4A3B-AEDF-8A9E5CC16379}">
      <dsp:nvSpPr>
        <dsp:cNvPr id="0" name=""/>
        <dsp:cNvSpPr/>
      </dsp:nvSpPr>
      <dsp:spPr>
        <a:xfrm>
          <a:off x="1665707" y="1152721"/>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Data Owner</a:t>
          </a:r>
        </a:p>
      </dsp:txBody>
      <dsp:txXfrm>
        <a:off x="1665707" y="1152721"/>
        <a:ext cx="687399" cy="343699"/>
      </dsp:txXfrm>
    </dsp:sp>
    <dsp:sp modelId="{41C99F0E-B78B-4140-8B58-14A7BF499457}">
      <dsp:nvSpPr>
        <dsp:cNvPr id="0" name=""/>
        <dsp:cNvSpPr/>
      </dsp:nvSpPr>
      <dsp:spPr>
        <a:xfrm>
          <a:off x="1837557" y="1640775"/>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Business Intelligence Analyst</a:t>
          </a:r>
        </a:p>
      </dsp:txBody>
      <dsp:txXfrm>
        <a:off x="1837557" y="1640775"/>
        <a:ext cx="687399" cy="343699"/>
      </dsp:txXfrm>
    </dsp:sp>
    <dsp:sp modelId="{3E49963E-9C15-43AB-8DB3-344A74403674}">
      <dsp:nvSpPr>
        <dsp:cNvPr id="0" name=""/>
        <dsp:cNvSpPr/>
      </dsp:nvSpPr>
      <dsp:spPr>
        <a:xfrm>
          <a:off x="2497461" y="1152721"/>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Business and Solutions Architect</a:t>
          </a:r>
        </a:p>
      </dsp:txBody>
      <dsp:txXfrm>
        <a:off x="2497461" y="1152721"/>
        <a:ext cx="687399" cy="343699"/>
      </dsp:txXfrm>
    </dsp:sp>
    <dsp:sp modelId="{9BB0AE11-AB03-41B4-8F99-F631EEEEC651}">
      <dsp:nvSpPr>
        <dsp:cNvPr id="0" name=""/>
        <dsp:cNvSpPr/>
      </dsp:nvSpPr>
      <dsp:spPr>
        <a:xfrm>
          <a:off x="6584053" y="664667"/>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CIO</a:t>
          </a:r>
        </a:p>
      </dsp:txBody>
      <dsp:txXfrm>
        <a:off x="6584053" y="664667"/>
        <a:ext cx="687399" cy="343699"/>
      </dsp:txXfrm>
    </dsp:sp>
    <dsp:sp modelId="{57F1B2EE-C310-4B95-823C-E4681EB4BDD4}">
      <dsp:nvSpPr>
        <dsp:cNvPr id="0" name=""/>
        <dsp:cNvSpPr/>
      </dsp:nvSpPr>
      <dsp:spPr>
        <a:xfrm>
          <a:off x="4002867" y="1152721"/>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Head of Strategy &amp; Governance / Deputy CIO</a:t>
          </a:r>
        </a:p>
      </dsp:txBody>
      <dsp:txXfrm>
        <a:off x="4002867" y="1152721"/>
        <a:ext cx="687399" cy="343699"/>
      </dsp:txXfrm>
    </dsp:sp>
    <dsp:sp modelId="{FAA8879D-A199-4B60-A5D4-75C4BFE01BE2}">
      <dsp:nvSpPr>
        <dsp:cNvPr id="0" name=""/>
        <dsp:cNvSpPr/>
      </dsp:nvSpPr>
      <dsp:spPr>
        <a:xfrm>
          <a:off x="2669311" y="1640775"/>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Chief Enterprise Architect</a:t>
          </a:r>
        </a:p>
      </dsp:txBody>
      <dsp:txXfrm>
        <a:off x="2669311" y="1640775"/>
        <a:ext cx="687399" cy="343699"/>
      </dsp:txXfrm>
    </dsp:sp>
    <dsp:sp modelId="{0EBEF1ED-E17B-4D76-8A69-3746F3A60657}">
      <dsp:nvSpPr>
        <dsp:cNvPr id="0" name=""/>
        <dsp:cNvSpPr/>
      </dsp:nvSpPr>
      <dsp:spPr>
        <a:xfrm>
          <a:off x="2841161" y="2128829"/>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Enterprise Architect</a:t>
          </a:r>
        </a:p>
      </dsp:txBody>
      <dsp:txXfrm>
        <a:off x="2841161" y="2128829"/>
        <a:ext cx="687399" cy="343699"/>
      </dsp:txXfrm>
    </dsp:sp>
    <dsp:sp modelId="{F750862E-90C5-41D9-A923-9F4C57817E33}">
      <dsp:nvSpPr>
        <dsp:cNvPr id="0" name=""/>
        <dsp:cNvSpPr/>
      </dsp:nvSpPr>
      <dsp:spPr>
        <a:xfrm>
          <a:off x="2841161" y="2616883"/>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Data Architect</a:t>
          </a:r>
        </a:p>
      </dsp:txBody>
      <dsp:txXfrm>
        <a:off x="2841161" y="2616883"/>
        <a:ext cx="687399" cy="343699"/>
      </dsp:txXfrm>
    </dsp:sp>
    <dsp:sp modelId="{B37D52F7-C9D5-4CF6-80FD-9D4D32D76451}">
      <dsp:nvSpPr>
        <dsp:cNvPr id="0" name=""/>
        <dsp:cNvSpPr/>
      </dsp:nvSpPr>
      <dsp:spPr>
        <a:xfrm>
          <a:off x="2841161" y="3104936"/>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Service Manager</a:t>
          </a:r>
        </a:p>
      </dsp:txBody>
      <dsp:txXfrm>
        <a:off x="2841161" y="3104936"/>
        <a:ext cx="687399" cy="343699"/>
      </dsp:txXfrm>
    </dsp:sp>
    <dsp:sp modelId="{53E9FA93-0BE1-4D5F-B82A-DDB287066683}">
      <dsp:nvSpPr>
        <dsp:cNvPr id="0" name=""/>
        <dsp:cNvSpPr/>
      </dsp:nvSpPr>
      <dsp:spPr>
        <a:xfrm>
          <a:off x="3501065" y="1640775"/>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GRC Coordinator</a:t>
          </a:r>
        </a:p>
      </dsp:txBody>
      <dsp:txXfrm>
        <a:off x="3501065" y="1640775"/>
        <a:ext cx="687399" cy="343699"/>
      </dsp:txXfrm>
    </dsp:sp>
    <dsp:sp modelId="{974C7D03-0DB8-464B-B055-62B9FBDEF836}">
      <dsp:nvSpPr>
        <dsp:cNvPr id="0" name=""/>
        <dsp:cNvSpPr/>
      </dsp:nvSpPr>
      <dsp:spPr>
        <a:xfrm>
          <a:off x="3672915" y="2128829"/>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GRC Analyst</a:t>
          </a:r>
        </a:p>
      </dsp:txBody>
      <dsp:txXfrm>
        <a:off x="3672915" y="2128829"/>
        <a:ext cx="687399" cy="343699"/>
      </dsp:txXfrm>
    </dsp:sp>
    <dsp:sp modelId="{B8C229C1-C5EF-4CAB-841D-865940085148}">
      <dsp:nvSpPr>
        <dsp:cNvPr id="0" name=""/>
        <dsp:cNvSpPr/>
      </dsp:nvSpPr>
      <dsp:spPr>
        <a:xfrm>
          <a:off x="3672915" y="2616883"/>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Compliance Analyst</a:t>
          </a:r>
        </a:p>
      </dsp:txBody>
      <dsp:txXfrm>
        <a:off x="3672915" y="2616883"/>
        <a:ext cx="687399" cy="343699"/>
      </dsp:txXfrm>
    </dsp:sp>
    <dsp:sp modelId="{535D9D9F-B1E5-49E5-B6A2-1739CA1C2ECC}">
      <dsp:nvSpPr>
        <dsp:cNvPr id="0" name=""/>
        <dsp:cNvSpPr/>
      </dsp:nvSpPr>
      <dsp:spPr>
        <a:xfrm>
          <a:off x="3672915" y="3104936"/>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Risk  Analyst</a:t>
          </a:r>
        </a:p>
      </dsp:txBody>
      <dsp:txXfrm>
        <a:off x="3672915" y="3104936"/>
        <a:ext cx="687399" cy="343699"/>
      </dsp:txXfrm>
    </dsp:sp>
    <dsp:sp modelId="{B5AFF055-B358-408D-A069-1DB4FE6F3D2C}">
      <dsp:nvSpPr>
        <dsp:cNvPr id="0" name=""/>
        <dsp:cNvSpPr/>
      </dsp:nvSpPr>
      <dsp:spPr>
        <a:xfrm>
          <a:off x="3672915" y="3592990"/>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Financial Analyst</a:t>
          </a:r>
        </a:p>
      </dsp:txBody>
      <dsp:txXfrm>
        <a:off x="3672915" y="3592990"/>
        <a:ext cx="687399" cy="343699"/>
      </dsp:txXfrm>
    </dsp:sp>
    <dsp:sp modelId="{63314738-E315-4D8F-ADB5-5D2F03ABDD2D}">
      <dsp:nvSpPr>
        <dsp:cNvPr id="0" name=""/>
        <dsp:cNvSpPr/>
      </dsp:nvSpPr>
      <dsp:spPr>
        <a:xfrm>
          <a:off x="4332819" y="1640775"/>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Portfolio Manager</a:t>
          </a:r>
        </a:p>
      </dsp:txBody>
      <dsp:txXfrm>
        <a:off x="4332819" y="1640775"/>
        <a:ext cx="687399" cy="343699"/>
      </dsp:txXfrm>
    </dsp:sp>
    <dsp:sp modelId="{BAFD9B92-E9E7-4E63-A4EC-8F68D8078384}">
      <dsp:nvSpPr>
        <dsp:cNvPr id="0" name=""/>
        <dsp:cNvSpPr/>
      </dsp:nvSpPr>
      <dsp:spPr>
        <a:xfrm>
          <a:off x="4504669" y="2128829"/>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Resource Manager</a:t>
          </a:r>
        </a:p>
      </dsp:txBody>
      <dsp:txXfrm>
        <a:off x="4504669" y="2128829"/>
        <a:ext cx="687399" cy="343699"/>
      </dsp:txXfrm>
    </dsp:sp>
    <dsp:sp modelId="{21D450E1-FB6C-4EFA-A7EB-11AC5CB19265}">
      <dsp:nvSpPr>
        <dsp:cNvPr id="0" name=""/>
        <dsp:cNvSpPr/>
      </dsp:nvSpPr>
      <dsp:spPr>
        <a:xfrm>
          <a:off x="4504669" y="2616883"/>
          <a:ext cx="805804"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IT Communications Officer </a:t>
          </a:r>
        </a:p>
      </dsp:txBody>
      <dsp:txXfrm>
        <a:off x="4504669" y="2616883"/>
        <a:ext cx="805804" cy="343699"/>
      </dsp:txXfrm>
    </dsp:sp>
    <dsp:sp modelId="{FAE8C593-2DCA-418B-9086-BF3AF154EA54}">
      <dsp:nvSpPr>
        <dsp:cNvPr id="0" name=""/>
        <dsp:cNvSpPr/>
      </dsp:nvSpPr>
      <dsp:spPr>
        <a:xfrm>
          <a:off x="5336423" y="1640775"/>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Chief Information Security Officer</a:t>
          </a:r>
        </a:p>
      </dsp:txBody>
      <dsp:txXfrm>
        <a:off x="5336423" y="1640775"/>
        <a:ext cx="687399" cy="343699"/>
      </dsp:txXfrm>
    </dsp:sp>
    <dsp:sp modelId="{4BDB7194-4BD5-4B08-8621-DE922B72CBFB}">
      <dsp:nvSpPr>
        <dsp:cNvPr id="0" name=""/>
        <dsp:cNvSpPr/>
      </dsp:nvSpPr>
      <dsp:spPr>
        <a:xfrm>
          <a:off x="5336423" y="2128829"/>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Security Architect</a:t>
          </a:r>
        </a:p>
      </dsp:txBody>
      <dsp:txXfrm>
        <a:off x="5336423" y="2128829"/>
        <a:ext cx="687399" cy="343699"/>
      </dsp:txXfrm>
    </dsp:sp>
    <dsp:sp modelId="{0A9FFA51-9596-4D97-A6D8-CAC76227BB2F}">
      <dsp:nvSpPr>
        <dsp:cNvPr id="0" name=""/>
        <dsp:cNvSpPr/>
      </dsp:nvSpPr>
      <dsp:spPr>
        <a:xfrm>
          <a:off x="5508273" y="2616883"/>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Security Analyst</a:t>
          </a:r>
        </a:p>
      </dsp:txBody>
      <dsp:txXfrm>
        <a:off x="5508273" y="2616883"/>
        <a:ext cx="687399" cy="343699"/>
      </dsp:txXfrm>
    </dsp:sp>
    <dsp:sp modelId="{8F37A7FD-4682-408E-88C4-362AE4CB9665}">
      <dsp:nvSpPr>
        <dsp:cNvPr id="0" name=""/>
        <dsp:cNvSpPr/>
      </dsp:nvSpPr>
      <dsp:spPr>
        <a:xfrm>
          <a:off x="9165240" y="1177512"/>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Director of Shared Services or CTO </a:t>
          </a:r>
        </a:p>
      </dsp:txBody>
      <dsp:txXfrm>
        <a:off x="9165240" y="1177512"/>
        <a:ext cx="687399" cy="343699"/>
      </dsp:txXfrm>
    </dsp:sp>
    <dsp:sp modelId="{2B0341C8-7DF1-4D11-BBE5-D9D82911CDC5}">
      <dsp:nvSpPr>
        <dsp:cNvPr id="0" name=""/>
        <dsp:cNvSpPr/>
      </dsp:nvSpPr>
      <dsp:spPr>
        <a:xfrm>
          <a:off x="6999930" y="1665566"/>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Head of Solution Development </a:t>
          </a:r>
        </a:p>
      </dsp:txBody>
      <dsp:txXfrm>
        <a:off x="6999930" y="1665566"/>
        <a:ext cx="687399" cy="343699"/>
      </dsp:txXfrm>
    </dsp:sp>
    <dsp:sp modelId="{EC568031-6BCA-4F24-8E65-3C3D0A157E9F}">
      <dsp:nvSpPr>
        <dsp:cNvPr id="0" name=""/>
        <dsp:cNvSpPr/>
      </dsp:nvSpPr>
      <dsp:spPr>
        <a:xfrm>
          <a:off x="6168176" y="2153620"/>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Solution Architect</a:t>
          </a:r>
        </a:p>
      </dsp:txBody>
      <dsp:txXfrm>
        <a:off x="6168176" y="2153620"/>
        <a:ext cx="687399" cy="343699"/>
      </dsp:txXfrm>
    </dsp:sp>
    <dsp:sp modelId="{EC1D2E34-FE8B-453F-8B11-3BC765475CE7}">
      <dsp:nvSpPr>
        <dsp:cNvPr id="0" name=""/>
        <dsp:cNvSpPr/>
      </dsp:nvSpPr>
      <dsp:spPr>
        <a:xfrm>
          <a:off x="6999930" y="2153620"/>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Solution  or Software Engineer</a:t>
          </a:r>
        </a:p>
      </dsp:txBody>
      <dsp:txXfrm>
        <a:off x="6999930" y="2153620"/>
        <a:ext cx="687399" cy="343699"/>
      </dsp:txXfrm>
    </dsp:sp>
    <dsp:sp modelId="{F1592FEC-255A-40B4-B929-C2C2724881A0}">
      <dsp:nvSpPr>
        <dsp:cNvPr id="0" name=""/>
        <dsp:cNvSpPr/>
      </dsp:nvSpPr>
      <dsp:spPr>
        <a:xfrm>
          <a:off x="7171780" y="2641674"/>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Solution or Software Developer</a:t>
          </a:r>
        </a:p>
      </dsp:txBody>
      <dsp:txXfrm>
        <a:off x="7171780" y="2641674"/>
        <a:ext cx="687399" cy="343699"/>
      </dsp:txXfrm>
    </dsp:sp>
    <dsp:sp modelId="{F35C9559-7ACA-47E2-B1AC-1FC4C481BC10}">
      <dsp:nvSpPr>
        <dsp:cNvPr id="0" name=""/>
        <dsp:cNvSpPr/>
      </dsp:nvSpPr>
      <dsp:spPr>
        <a:xfrm>
          <a:off x="7171780" y="3129728"/>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Application Support Analyst</a:t>
          </a:r>
        </a:p>
      </dsp:txBody>
      <dsp:txXfrm>
        <a:off x="7171780" y="3129728"/>
        <a:ext cx="687399" cy="343699"/>
      </dsp:txXfrm>
    </dsp:sp>
    <dsp:sp modelId="{6B7454FC-D56A-439C-B113-E6DB5430112D}">
      <dsp:nvSpPr>
        <dsp:cNvPr id="0" name=""/>
        <dsp:cNvSpPr/>
      </dsp:nvSpPr>
      <dsp:spPr>
        <a:xfrm>
          <a:off x="7171780" y="3617781"/>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Solution or System Tester</a:t>
          </a:r>
        </a:p>
      </dsp:txBody>
      <dsp:txXfrm>
        <a:off x="7171780" y="3617781"/>
        <a:ext cx="687399" cy="343699"/>
      </dsp:txXfrm>
    </dsp:sp>
    <dsp:sp modelId="{E1BAF7D3-BAA4-4563-B29F-093BAB8F4B32}">
      <dsp:nvSpPr>
        <dsp:cNvPr id="0" name=""/>
        <dsp:cNvSpPr/>
      </dsp:nvSpPr>
      <dsp:spPr>
        <a:xfrm>
          <a:off x="7171780" y="4105835"/>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UX/UI Designer</a:t>
          </a:r>
        </a:p>
      </dsp:txBody>
      <dsp:txXfrm>
        <a:off x="7171780" y="4105835"/>
        <a:ext cx="687399" cy="343699"/>
      </dsp:txXfrm>
    </dsp:sp>
    <dsp:sp modelId="{36AEF390-BAA0-41A9-998D-7AF9F717BE1F}">
      <dsp:nvSpPr>
        <dsp:cNvPr id="0" name=""/>
        <dsp:cNvSpPr/>
      </dsp:nvSpPr>
      <dsp:spPr>
        <a:xfrm>
          <a:off x="7831684" y="2153620"/>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Database Administrator </a:t>
          </a:r>
        </a:p>
      </dsp:txBody>
      <dsp:txXfrm>
        <a:off x="7831684" y="2153620"/>
        <a:ext cx="687399" cy="343699"/>
      </dsp:txXfrm>
    </dsp:sp>
    <dsp:sp modelId="{D1290E30-29D1-465D-8979-D295BBE54EAA}">
      <dsp:nvSpPr>
        <dsp:cNvPr id="0" name=""/>
        <dsp:cNvSpPr/>
      </dsp:nvSpPr>
      <dsp:spPr>
        <a:xfrm>
          <a:off x="9079315" y="1665566"/>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Head of Infrastructure</a:t>
          </a:r>
        </a:p>
      </dsp:txBody>
      <dsp:txXfrm>
        <a:off x="9079315" y="1665566"/>
        <a:ext cx="687399" cy="343699"/>
      </dsp:txXfrm>
    </dsp:sp>
    <dsp:sp modelId="{6E890A14-E467-477C-9C93-D7D7B572EFEE}">
      <dsp:nvSpPr>
        <dsp:cNvPr id="0" name=""/>
        <dsp:cNvSpPr/>
      </dsp:nvSpPr>
      <dsp:spPr>
        <a:xfrm>
          <a:off x="8663438" y="2153620"/>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Network Manager</a:t>
          </a:r>
        </a:p>
      </dsp:txBody>
      <dsp:txXfrm>
        <a:off x="8663438" y="2153620"/>
        <a:ext cx="687399" cy="343699"/>
      </dsp:txXfrm>
    </dsp:sp>
    <dsp:sp modelId="{8F9E6B85-D4DC-4743-8FEE-296658968E01}">
      <dsp:nvSpPr>
        <dsp:cNvPr id="0" name=""/>
        <dsp:cNvSpPr/>
      </dsp:nvSpPr>
      <dsp:spPr>
        <a:xfrm>
          <a:off x="8835288" y="2641674"/>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MS Exchange Engineer</a:t>
          </a:r>
        </a:p>
      </dsp:txBody>
      <dsp:txXfrm>
        <a:off x="8835288" y="2641674"/>
        <a:ext cx="687399" cy="343699"/>
      </dsp:txXfrm>
    </dsp:sp>
    <dsp:sp modelId="{1068541E-ADF7-491C-B3AF-005BEB53AF74}">
      <dsp:nvSpPr>
        <dsp:cNvPr id="0" name=""/>
        <dsp:cNvSpPr/>
      </dsp:nvSpPr>
      <dsp:spPr>
        <a:xfrm>
          <a:off x="8835288" y="3129728"/>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Wireless</a:t>
          </a:r>
          <a:r>
            <a:rPr lang="en-US" sz="800" kern="1200" baseline="0" dirty="0">
              <a:latin typeface="Roboto Condensed Light" panose="02000000000000000000" pitchFamily="2" charset="0"/>
              <a:ea typeface="Roboto Condensed Light" panose="02000000000000000000" pitchFamily="2" charset="0"/>
            </a:rPr>
            <a:t> Network Specialist</a:t>
          </a:r>
          <a:endParaRPr lang="en-US" sz="800" kern="1200" dirty="0">
            <a:latin typeface="Roboto Condensed Light" panose="02000000000000000000" pitchFamily="2" charset="0"/>
            <a:ea typeface="Roboto Condensed Light" panose="02000000000000000000" pitchFamily="2" charset="0"/>
          </a:endParaRPr>
        </a:p>
      </dsp:txBody>
      <dsp:txXfrm>
        <a:off x="8835288" y="3129728"/>
        <a:ext cx="687399" cy="343699"/>
      </dsp:txXfrm>
    </dsp:sp>
    <dsp:sp modelId="{1A2606AA-6EDC-4B16-89A4-E4A72BD695E0}">
      <dsp:nvSpPr>
        <dsp:cNvPr id="0" name=""/>
        <dsp:cNvSpPr/>
      </dsp:nvSpPr>
      <dsp:spPr>
        <a:xfrm>
          <a:off x="8835288" y="3592990"/>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Network Administrator</a:t>
          </a:r>
        </a:p>
      </dsp:txBody>
      <dsp:txXfrm>
        <a:off x="8835288" y="3592990"/>
        <a:ext cx="687399" cy="343699"/>
      </dsp:txXfrm>
    </dsp:sp>
    <dsp:sp modelId="{23D617AF-2A2B-4B85-B2B5-48836F24B37C}">
      <dsp:nvSpPr>
        <dsp:cNvPr id="0" name=""/>
        <dsp:cNvSpPr/>
      </dsp:nvSpPr>
      <dsp:spPr>
        <a:xfrm>
          <a:off x="8835288" y="4081044"/>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Network Architect</a:t>
          </a:r>
        </a:p>
      </dsp:txBody>
      <dsp:txXfrm>
        <a:off x="8835288" y="4081044"/>
        <a:ext cx="687399" cy="343699"/>
      </dsp:txXfrm>
    </dsp:sp>
    <dsp:sp modelId="{62FF1FCB-3D13-4296-B4BB-2B1693239D60}">
      <dsp:nvSpPr>
        <dsp:cNvPr id="0" name=""/>
        <dsp:cNvSpPr/>
      </dsp:nvSpPr>
      <dsp:spPr>
        <a:xfrm>
          <a:off x="8835288" y="4569098"/>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Network Engineer</a:t>
          </a:r>
        </a:p>
      </dsp:txBody>
      <dsp:txXfrm>
        <a:off x="8835288" y="4569098"/>
        <a:ext cx="687399" cy="343699"/>
      </dsp:txXfrm>
    </dsp:sp>
    <dsp:sp modelId="{872BAF3C-7255-4FF7-A1FB-920F78E83EF0}">
      <dsp:nvSpPr>
        <dsp:cNvPr id="0" name=""/>
        <dsp:cNvSpPr/>
      </dsp:nvSpPr>
      <dsp:spPr>
        <a:xfrm>
          <a:off x="8835288" y="5057152"/>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Network Analyst</a:t>
          </a:r>
        </a:p>
      </dsp:txBody>
      <dsp:txXfrm>
        <a:off x="8835288" y="5057152"/>
        <a:ext cx="687399" cy="343699"/>
      </dsp:txXfrm>
    </dsp:sp>
    <dsp:sp modelId="{221049FC-8A46-48F5-9237-0A66CFCF687F}">
      <dsp:nvSpPr>
        <dsp:cNvPr id="0" name=""/>
        <dsp:cNvSpPr/>
      </dsp:nvSpPr>
      <dsp:spPr>
        <a:xfrm>
          <a:off x="8835288" y="5545206"/>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Network Technician</a:t>
          </a:r>
        </a:p>
      </dsp:txBody>
      <dsp:txXfrm>
        <a:off x="8835288" y="5545206"/>
        <a:ext cx="687399" cy="343699"/>
      </dsp:txXfrm>
    </dsp:sp>
    <dsp:sp modelId="{444844A6-A203-4135-920A-C55AFF63733F}">
      <dsp:nvSpPr>
        <dsp:cNvPr id="0" name=""/>
        <dsp:cNvSpPr/>
      </dsp:nvSpPr>
      <dsp:spPr>
        <a:xfrm>
          <a:off x="9495192" y="2153620"/>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Technology Architect</a:t>
          </a:r>
        </a:p>
      </dsp:txBody>
      <dsp:txXfrm>
        <a:off x="9495192" y="2153620"/>
        <a:ext cx="687399" cy="343699"/>
      </dsp:txXfrm>
    </dsp:sp>
    <dsp:sp modelId="{B4338DDB-D108-46AA-BDE4-E00ACF0B13E9}">
      <dsp:nvSpPr>
        <dsp:cNvPr id="0" name=""/>
        <dsp:cNvSpPr/>
      </dsp:nvSpPr>
      <dsp:spPr>
        <a:xfrm>
          <a:off x="9667042" y="2641674"/>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Infrastructure Engineer</a:t>
          </a:r>
        </a:p>
      </dsp:txBody>
      <dsp:txXfrm>
        <a:off x="9667042" y="2641674"/>
        <a:ext cx="687399" cy="343699"/>
      </dsp:txXfrm>
    </dsp:sp>
    <dsp:sp modelId="{234506C6-12CB-45E9-9A4B-92D6C31E5737}">
      <dsp:nvSpPr>
        <dsp:cNvPr id="0" name=""/>
        <dsp:cNvSpPr/>
      </dsp:nvSpPr>
      <dsp:spPr>
        <a:xfrm>
          <a:off x="9667042" y="3129728"/>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System Administrator</a:t>
          </a:r>
        </a:p>
      </dsp:txBody>
      <dsp:txXfrm>
        <a:off x="9667042" y="3129728"/>
        <a:ext cx="687399" cy="343699"/>
      </dsp:txXfrm>
    </dsp:sp>
    <dsp:sp modelId="{F4E5096A-897C-494B-B86D-EE6E42F537FC}">
      <dsp:nvSpPr>
        <dsp:cNvPr id="0" name=""/>
        <dsp:cNvSpPr/>
      </dsp:nvSpPr>
      <dsp:spPr>
        <a:xfrm>
          <a:off x="9667042" y="3617781"/>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Storage Architect</a:t>
          </a:r>
        </a:p>
      </dsp:txBody>
      <dsp:txXfrm>
        <a:off x="9667042" y="3617781"/>
        <a:ext cx="687399" cy="343699"/>
      </dsp:txXfrm>
    </dsp:sp>
    <dsp:sp modelId="{54B01C02-3ED9-4502-B1E3-E30859BC3928}">
      <dsp:nvSpPr>
        <dsp:cNvPr id="0" name=""/>
        <dsp:cNvSpPr/>
      </dsp:nvSpPr>
      <dsp:spPr>
        <a:xfrm>
          <a:off x="9667042" y="4105835"/>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Systems Analyst</a:t>
          </a:r>
        </a:p>
      </dsp:txBody>
      <dsp:txXfrm>
        <a:off x="9667042" y="4105835"/>
        <a:ext cx="687399" cy="343699"/>
      </dsp:txXfrm>
    </dsp:sp>
    <dsp:sp modelId="{622346D0-42FD-4EF7-BAB2-92346CCCEA33}">
      <dsp:nvSpPr>
        <dsp:cNvPr id="0" name=""/>
        <dsp:cNvSpPr/>
      </dsp:nvSpPr>
      <dsp:spPr>
        <a:xfrm>
          <a:off x="9667042" y="4593889"/>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Cloud Engineer</a:t>
          </a:r>
        </a:p>
      </dsp:txBody>
      <dsp:txXfrm>
        <a:off x="9667042" y="4593889"/>
        <a:ext cx="687399" cy="343699"/>
      </dsp:txXfrm>
    </dsp:sp>
    <dsp:sp modelId="{80881B1D-2117-40EF-86E4-3610CC56E8B9}">
      <dsp:nvSpPr>
        <dsp:cNvPr id="0" name=""/>
        <dsp:cNvSpPr/>
      </dsp:nvSpPr>
      <dsp:spPr>
        <a:xfrm>
          <a:off x="9667042" y="5081943"/>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Cloud Administrator</a:t>
          </a:r>
        </a:p>
      </dsp:txBody>
      <dsp:txXfrm>
        <a:off x="9667042" y="5081943"/>
        <a:ext cx="687399" cy="343699"/>
      </dsp:txXfrm>
    </dsp:sp>
    <dsp:sp modelId="{E8AD4BDE-9A72-499E-AAE1-7310F49AE7C7}">
      <dsp:nvSpPr>
        <dsp:cNvPr id="0" name=""/>
        <dsp:cNvSpPr/>
      </dsp:nvSpPr>
      <dsp:spPr>
        <a:xfrm>
          <a:off x="10326946" y="1665566"/>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Head of Operations Management</a:t>
          </a:r>
        </a:p>
      </dsp:txBody>
      <dsp:txXfrm>
        <a:off x="10326946" y="1665566"/>
        <a:ext cx="687399" cy="343699"/>
      </dsp:txXfrm>
    </dsp:sp>
    <dsp:sp modelId="{54E1B8D6-61E6-46BC-BAEC-36FC54336BF6}">
      <dsp:nvSpPr>
        <dsp:cNvPr id="0" name=""/>
        <dsp:cNvSpPr/>
      </dsp:nvSpPr>
      <dsp:spPr>
        <a:xfrm>
          <a:off x="10498796" y="2128829"/>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Change &amp; Release Manager</a:t>
          </a:r>
        </a:p>
      </dsp:txBody>
      <dsp:txXfrm>
        <a:off x="10498796" y="2128829"/>
        <a:ext cx="687399" cy="343699"/>
      </dsp:txXfrm>
    </dsp:sp>
    <dsp:sp modelId="{DFE6DE61-1E36-4378-B2AF-6A3FD02311CC}">
      <dsp:nvSpPr>
        <dsp:cNvPr id="0" name=""/>
        <dsp:cNvSpPr/>
      </dsp:nvSpPr>
      <dsp:spPr>
        <a:xfrm>
          <a:off x="10498796" y="2616883"/>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Knowledge</a:t>
          </a:r>
          <a:r>
            <a:rPr lang="en-US" sz="800" kern="1200" baseline="0" dirty="0">
              <a:latin typeface="Roboto Condensed Light" panose="02000000000000000000" pitchFamily="2" charset="0"/>
              <a:ea typeface="Roboto Condensed Light" panose="02000000000000000000" pitchFamily="2" charset="0"/>
            </a:rPr>
            <a:t> Manager</a:t>
          </a:r>
          <a:endParaRPr lang="en-US" sz="800" kern="1200" dirty="0">
            <a:latin typeface="Roboto Condensed Light" panose="02000000000000000000" pitchFamily="2" charset="0"/>
            <a:ea typeface="Roboto Condensed Light" panose="02000000000000000000" pitchFamily="2" charset="0"/>
          </a:endParaRPr>
        </a:p>
      </dsp:txBody>
      <dsp:txXfrm>
        <a:off x="10498796" y="2616883"/>
        <a:ext cx="687399" cy="343699"/>
      </dsp:txXfrm>
    </dsp:sp>
    <dsp:sp modelId="{93CAFD89-76E0-4161-BA4D-C9FE65E23118}">
      <dsp:nvSpPr>
        <dsp:cNvPr id="0" name=""/>
        <dsp:cNvSpPr/>
      </dsp:nvSpPr>
      <dsp:spPr>
        <a:xfrm>
          <a:off x="10670646" y="3104936"/>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Technical Writer</a:t>
          </a:r>
        </a:p>
      </dsp:txBody>
      <dsp:txXfrm>
        <a:off x="10670646" y="3104936"/>
        <a:ext cx="687399" cy="343699"/>
      </dsp:txXfrm>
    </dsp:sp>
    <dsp:sp modelId="{00E95839-8AFE-47D5-844E-B0E1DF34DEB0}">
      <dsp:nvSpPr>
        <dsp:cNvPr id="0" name=""/>
        <dsp:cNvSpPr/>
      </dsp:nvSpPr>
      <dsp:spPr>
        <a:xfrm>
          <a:off x="10498796" y="3592990"/>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Operations Manager</a:t>
          </a:r>
        </a:p>
      </dsp:txBody>
      <dsp:txXfrm>
        <a:off x="10498796" y="3592990"/>
        <a:ext cx="687399" cy="343699"/>
      </dsp:txXfrm>
    </dsp:sp>
    <dsp:sp modelId="{40374FC8-4F8E-4ACB-8EA3-F5C96F727084}">
      <dsp:nvSpPr>
        <dsp:cNvPr id="0" name=""/>
        <dsp:cNvSpPr/>
      </dsp:nvSpPr>
      <dsp:spPr>
        <a:xfrm>
          <a:off x="10670646" y="4081044"/>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Operations Analyst</a:t>
          </a:r>
        </a:p>
      </dsp:txBody>
      <dsp:txXfrm>
        <a:off x="10670646" y="4081044"/>
        <a:ext cx="687399" cy="343699"/>
      </dsp:txXfrm>
    </dsp:sp>
    <dsp:sp modelId="{67F55E6C-7A5C-43D2-A232-C03CC2624F47}">
      <dsp:nvSpPr>
        <dsp:cNvPr id="0" name=""/>
        <dsp:cNvSpPr/>
      </dsp:nvSpPr>
      <dsp:spPr>
        <a:xfrm>
          <a:off x="11330550" y="1640775"/>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Head of Service Desk </a:t>
          </a:r>
        </a:p>
      </dsp:txBody>
      <dsp:txXfrm>
        <a:off x="11330550" y="1640775"/>
        <a:ext cx="687399" cy="343699"/>
      </dsp:txXfrm>
    </dsp:sp>
    <dsp:sp modelId="{83FC496C-7493-490C-A540-0C15E196AE5F}">
      <dsp:nvSpPr>
        <dsp:cNvPr id="0" name=""/>
        <dsp:cNvSpPr/>
      </dsp:nvSpPr>
      <dsp:spPr>
        <a:xfrm>
          <a:off x="11330550" y="2128829"/>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Service Desk Manager</a:t>
          </a:r>
        </a:p>
      </dsp:txBody>
      <dsp:txXfrm>
        <a:off x="11330550" y="2128829"/>
        <a:ext cx="687399" cy="343699"/>
      </dsp:txXfrm>
    </dsp:sp>
    <dsp:sp modelId="{B8948E7C-45D6-4711-9A57-61468172003B}">
      <dsp:nvSpPr>
        <dsp:cNvPr id="0" name=""/>
        <dsp:cNvSpPr/>
      </dsp:nvSpPr>
      <dsp:spPr>
        <a:xfrm>
          <a:off x="11330550" y="2616883"/>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Help Desk Supervisor</a:t>
          </a:r>
        </a:p>
      </dsp:txBody>
      <dsp:txXfrm>
        <a:off x="11330550" y="2616883"/>
        <a:ext cx="687399" cy="343699"/>
      </dsp:txXfrm>
    </dsp:sp>
    <dsp:sp modelId="{EBCE68CD-DB38-48F8-9645-3692B6C34023}">
      <dsp:nvSpPr>
        <dsp:cNvPr id="0" name=""/>
        <dsp:cNvSpPr/>
      </dsp:nvSpPr>
      <dsp:spPr>
        <a:xfrm>
          <a:off x="11502400" y="3104936"/>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Help Desk Analyst</a:t>
          </a:r>
        </a:p>
      </dsp:txBody>
      <dsp:txXfrm>
        <a:off x="11502400" y="3104936"/>
        <a:ext cx="687399" cy="343699"/>
      </dsp:txXfrm>
    </dsp:sp>
    <dsp:sp modelId="{43E7CFD6-66D1-4890-AB4D-56ADDC57AE02}">
      <dsp:nvSpPr>
        <dsp:cNvPr id="0" name=""/>
        <dsp:cNvSpPr/>
      </dsp:nvSpPr>
      <dsp:spPr>
        <a:xfrm>
          <a:off x="11502400" y="3592990"/>
          <a:ext cx="687399" cy="34369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Roboto Condensed Light" panose="02000000000000000000" pitchFamily="2" charset="0"/>
              <a:ea typeface="Roboto Condensed Light" panose="02000000000000000000" pitchFamily="2" charset="0"/>
            </a:rPr>
            <a:t>Disaster Recovery Administrator</a:t>
          </a:r>
        </a:p>
      </dsp:txBody>
      <dsp:txXfrm>
        <a:off x="11502400" y="3592990"/>
        <a:ext cx="687399" cy="3436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B76EF-FE39-454C-8BF5-F97AAFD92509}">
      <dsp:nvSpPr>
        <dsp:cNvPr id="0" name=""/>
        <dsp:cNvSpPr/>
      </dsp:nvSpPr>
      <dsp:spPr>
        <a:xfrm>
          <a:off x="11222316" y="4280317"/>
          <a:ext cx="94085" cy="288529"/>
        </a:xfrm>
        <a:custGeom>
          <a:avLst/>
          <a:gdLst/>
          <a:ahLst/>
          <a:cxnLst/>
          <a:rect l="0" t="0" r="0" b="0"/>
          <a:pathLst>
            <a:path>
              <a:moveTo>
                <a:pt x="0" y="0"/>
              </a:moveTo>
              <a:lnTo>
                <a:pt x="0" y="288529"/>
              </a:lnTo>
              <a:lnTo>
                <a:pt x="94085"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95CF2C-D3FD-4520-ACE8-7525D1493C26}">
      <dsp:nvSpPr>
        <dsp:cNvPr id="0" name=""/>
        <dsp:cNvSpPr/>
      </dsp:nvSpPr>
      <dsp:spPr>
        <a:xfrm>
          <a:off x="11093732" y="3834978"/>
          <a:ext cx="379479" cy="131720"/>
        </a:xfrm>
        <a:custGeom>
          <a:avLst/>
          <a:gdLst/>
          <a:ahLst/>
          <a:cxnLst/>
          <a:rect l="0" t="0" r="0" b="0"/>
          <a:pathLst>
            <a:path>
              <a:moveTo>
                <a:pt x="0" y="0"/>
              </a:moveTo>
              <a:lnTo>
                <a:pt x="0" y="65860"/>
              </a:lnTo>
              <a:lnTo>
                <a:pt x="379479" y="65860"/>
              </a:lnTo>
              <a:lnTo>
                <a:pt x="379479"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A78EBA-34E5-4628-A6AC-4226B8DBC0D4}">
      <dsp:nvSpPr>
        <dsp:cNvPr id="0" name=""/>
        <dsp:cNvSpPr/>
      </dsp:nvSpPr>
      <dsp:spPr>
        <a:xfrm>
          <a:off x="10714253" y="3834978"/>
          <a:ext cx="379479" cy="131720"/>
        </a:xfrm>
        <a:custGeom>
          <a:avLst/>
          <a:gdLst/>
          <a:ahLst/>
          <a:cxnLst/>
          <a:rect l="0" t="0" r="0" b="0"/>
          <a:pathLst>
            <a:path>
              <a:moveTo>
                <a:pt x="379479" y="0"/>
              </a:moveTo>
              <a:lnTo>
                <a:pt x="379479" y="65860"/>
              </a:lnTo>
              <a:lnTo>
                <a:pt x="0" y="65860"/>
              </a:lnTo>
              <a:lnTo>
                <a:pt x="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BFF0E2-A89B-4394-9E70-7235585A7D95}">
      <dsp:nvSpPr>
        <dsp:cNvPr id="0" name=""/>
        <dsp:cNvSpPr/>
      </dsp:nvSpPr>
      <dsp:spPr>
        <a:xfrm>
          <a:off x="10524513" y="3389638"/>
          <a:ext cx="569219" cy="131720"/>
        </a:xfrm>
        <a:custGeom>
          <a:avLst/>
          <a:gdLst/>
          <a:ahLst/>
          <a:cxnLst/>
          <a:rect l="0" t="0" r="0" b="0"/>
          <a:pathLst>
            <a:path>
              <a:moveTo>
                <a:pt x="0" y="0"/>
              </a:moveTo>
              <a:lnTo>
                <a:pt x="0" y="65860"/>
              </a:lnTo>
              <a:lnTo>
                <a:pt x="569219" y="65860"/>
              </a:lnTo>
              <a:lnTo>
                <a:pt x="569219"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6C8440-67D6-4149-9FC2-C8673790867E}">
      <dsp:nvSpPr>
        <dsp:cNvPr id="0" name=""/>
        <dsp:cNvSpPr/>
      </dsp:nvSpPr>
      <dsp:spPr>
        <a:xfrm>
          <a:off x="9704398" y="4280317"/>
          <a:ext cx="94085" cy="733869"/>
        </a:xfrm>
        <a:custGeom>
          <a:avLst/>
          <a:gdLst/>
          <a:ahLst/>
          <a:cxnLst/>
          <a:rect l="0" t="0" r="0" b="0"/>
          <a:pathLst>
            <a:path>
              <a:moveTo>
                <a:pt x="0" y="0"/>
              </a:moveTo>
              <a:lnTo>
                <a:pt x="0" y="733869"/>
              </a:lnTo>
              <a:lnTo>
                <a:pt x="94085" y="73386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1824ED-1F06-4A3B-9FBF-31733F456C09}">
      <dsp:nvSpPr>
        <dsp:cNvPr id="0" name=""/>
        <dsp:cNvSpPr/>
      </dsp:nvSpPr>
      <dsp:spPr>
        <a:xfrm>
          <a:off x="9704398" y="4280317"/>
          <a:ext cx="94085" cy="288529"/>
        </a:xfrm>
        <a:custGeom>
          <a:avLst/>
          <a:gdLst/>
          <a:ahLst/>
          <a:cxnLst/>
          <a:rect l="0" t="0" r="0" b="0"/>
          <a:pathLst>
            <a:path>
              <a:moveTo>
                <a:pt x="0" y="0"/>
              </a:moveTo>
              <a:lnTo>
                <a:pt x="0" y="288529"/>
              </a:lnTo>
              <a:lnTo>
                <a:pt x="94085"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FE021A-885B-468E-85A4-2D8FE0CF4E3F}">
      <dsp:nvSpPr>
        <dsp:cNvPr id="0" name=""/>
        <dsp:cNvSpPr/>
      </dsp:nvSpPr>
      <dsp:spPr>
        <a:xfrm>
          <a:off x="9909574" y="3834978"/>
          <a:ext cx="91440" cy="131720"/>
        </a:xfrm>
        <a:custGeom>
          <a:avLst/>
          <a:gdLst/>
          <a:ahLst/>
          <a:cxnLst/>
          <a:rect l="0" t="0" r="0" b="0"/>
          <a:pathLst>
            <a:path>
              <a:moveTo>
                <a:pt x="45720" y="0"/>
              </a:moveTo>
              <a:lnTo>
                <a:pt x="4572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32AAD7-A7D9-4B79-B6F2-FCDFD6529F66}">
      <dsp:nvSpPr>
        <dsp:cNvPr id="0" name=""/>
        <dsp:cNvSpPr/>
      </dsp:nvSpPr>
      <dsp:spPr>
        <a:xfrm>
          <a:off x="9955294" y="3389638"/>
          <a:ext cx="569219" cy="131720"/>
        </a:xfrm>
        <a:custGeom>
          <a:avLst/>
          <a:gdLst/>
          <a:ahLst/>
          <a:cxnLst/>
          <a:rect l="0" t="0" r="0" b="0"/>
          <a:pathLst>
            <a:path>
              <a:moveTo>
                <a:pt x="569219" y="0"/>
              </a:moveTo>
              <a:lnTo>
                <a:pt x="569219" y="65860"/>
              </a:lnTo>
              <a:lnTo>
                <a:pt x="0" y="65860"/>
              </a:lnTo>
              <a:lnTo>
                <a:pt x="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CC3F9D-35D8-4627-ADCF-2C554FA815EC}">
      <dsp:nvSpPr>
        <dsp:cNvPr id="0" name=""/>
        <dsp:cNvSpPr/>
      </dsp:nvSpPr>
      <dsp:spPr>
        <a:xfrm>
          <a:off x="6907048" y="2944299"/>
          <a:ext cx="3617465" cy="131720"/>
        </a:xfrm>
        <a:custGeom>
          <a:avLst/>
          <a:gdLst/>
          <a:ahLst/>
          <a:cxnLst/>
          <a:rect l="0" t="0" r="0" b="0"/>
          <a:pathLst>
            <a:path>
              <a:moveTo>
                <a:pt x="0" y="0"/>
              </a:moveTo>
              <a:lnTo>
                <a:pt x="0" y="65860"/>
              </a:lnTo>
              <a:lnTo>
                <a:pt x="3617465" y="65860"/>
              </a:lnTo>
              <a:lnTo>
                <a:pt x="3617465"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1510A6-3D00-4279-9690-B9BA4CF70B4F}">
      <dsp:nvSpPr>
        <dsp:cNvPr id="0" name=""/>
        <dsp:cNvSpPr/>
      </dsp:nvSpPr>
      <dsp:spPr>
        <a:xfrm>
          <a:off x="8752335" y="3906524"/>
          <a:ext cx="126269" cy="2069888"/>
        </a:xfrm>
        <a:custGeom>
          <a:avLst/>
          <a:gdLst/>
          <a:ahLst/>
          <a:cxnLst/>
          <a:rect l="0" t="0" r="0" b="0"/>
          <a:pathLst>
            <a:path>
              <a:moveTo>
                <a:pt x="0" y="0"/>
              </a:moveTo>
              <a:lnTo>
                <a:pt x="0" y="2069888"/>
              </a:lnTo>
              <a:lnTo>
                <a:pt x="126269" y="20698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84B6C0-9DEB-4A76-A280-07A2CE8E404A}">
      <dsp:nvSpPr>
        <dsp:cNvPr id="0" name=""/>
        <dsp:cNvSpPr/>
      </dsp:nvSpPr>
      <dsp:spPr>
        <a:xfrm>
          <a:off x="8752335" y="3906524"/>
          <a:ext cx="126269" cy="1624548"/>
        </a:xfrm>
        <a:custGeom>
          <a:avLst/>
          <a:gdLst/>
          <a:ahLst/>
          <a:cxnLst/>
          <a:rect l="0" t="0" r="0" b="0"/>
          <a:pathLst>
            <a:path>
              <a:moveTo>
                <a:pt x="0" y="0"/>
              </a:moveTo>
              <a:lnTo>
                <a:pt x="0" y="1624548"/>
              </a:lnTo>
              <a:lnTo>
                <a:pt x="126269" y="16245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AC266D-C3BE-4E29-BF5E-D125448AE891}">
      <dsp:nvSpPr>
        <dsp:cNvPr id="0" name=""/>
        <dsp:cNvSpPr/>
      </dsp:nvSpPr>
      <dsp:spPr>
        <a:xfrm>
          <a:off x="8752335" y="3906524"/>
          <a:ext cx="126269" cy="1179208"/>
        </a:xfrm>
        <a:custGeom>
          <a:avLst/>
          <a:gdLst/>
          <a:ahLst/>
          <a:cxnLst/>
          <a:rect l="0" t="0" r="0" b="0"/>
          <a:pathLst>
            <a:path>
              <a:moveTo>
                <a:pt x="0" y="0"/>
              </a:moveTo>
              <a:lnTo>
                <a:pt x="0" y="1179208"/>
              </a:lnTo>
              <a:lnTo>
                <a:pt x="126269" y="11792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F0DD73-7997-40BD-ACC4-F5C6E13FB4DC}">
      <dsp:nvSpPr>
        <dsp:cNvPr id="0" name=""/>
        <dsp:cNvSpPr/>
      </dsp:nvSpPr>
      <dsp:spPr>
        <a:xfrm>
          <a:off x="8752335" y="3906524"/>
          <a:ext cx="126269" cy="733869"/>
        </a:xfrm>
        <a:custGeom>
          <a:avLst/>
          <a:gdLst/>
          <a:ahLst/>
          <a:cxnLst/>
          <a:rect l="0" t="0" r="0" b="0"/>
          <a:pathLst>
            <a:path>
              <a:moveTo>
                <a:pt x="0" y="0"/>
              </a:moveTo>
              <a:lnTo>
                <a:pt x="0" y="733869"/>
              </a:lnTo>
              <a:lnTo>
                <a:pt x="126269" y="73386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6993DE-1EAC-4DD7-9B6B-B101DBC35BCE}">
      <dsp:nvSpPr>
        <dsp:cNvPr id="0" name=""/>
        <dsp:cNvSpPr/>
      </dsp:nvSpPr>
      <dsp:spPr>
        <a:xfrm>
          <a:off x="8752335" y="3906524"/>
          <a:ext cx="126269" cy="288529"/>
        </a:xfrm>
        <a:custGeom>
          <a:avLst/>
          <a:gdLst/>
          <a:ahLst/>
          <a:cxnLst/>
          <a:rect l="0" t="0" r="0" b="0"/>
          <a:pathLst>
            <a:path>
              <a:moveTo>
                <a:pt x="0" y="0"/>
              </a:moveTo>
              <a:lnTo>
                <a:pt x="0" y="288529"/>
              </a:lnTo>
              <a:lnTo>
                <a:pt x="126269"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D1BB6F-3DAE-40CC-AB36-9CCE50913801}">
      <dsp:nvSpPr>
        <dsp:cNvPr id="0" name=""/>
        <dsp:cNvSpPr/>
      </dsp:nvSpPr>
      <dsp:spPr>
        <a:xfrm>
          <a:off x="9043335" y="3389638"/>
          <a:ext cx="91440" cy="131720"/>
        </a:xfrm>
        <a:custGeom>
          <a:avLst/>
          <a:gdLst/>
          <a:ahLst/>
          <a:cxnLst/>
          <a:rect l="0" t="0" r="0" b="0"/>
          <a:pathLst>
            <a:path>
              <a:moveTo>
                <a:pt x="45720" y="0"/>
              </a:moveTo>
              <a:lnTo>
                <a:pt x="4572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0AE4C4-3186-49ED-B670-6BE785647C6F}">
      <dsp:nvSpPr>
        <dsp:cNvPr id="0" name=""/>
        <dsp:cNvSpPr/>
      </dsp:nvSpPr>
      <dsp:spPr>
        <a:xfrm>
          <a:off x="6907048" y="2944299"/>
          <a:ext cx="2182007" cy="131720"/>
        </a:xfrm>
        <a:custGeom>
          <a:avLst/>
          <a:gdLst/>
          <a:ahLst/>
          <a:cxnLst/>
          <a:rect l="0" t="0" r="0" b="0"/>
          <a:pathLst>
            <a:path>
              <a:moveTo>
                <a:pt x="0" y="0"/>
              </a:moveTo>
              <a:lnTo>
                <a:pt x="0" y="65860"/>
              </a:lnTo>
              <a:lnTo>
                <a:pt x="2182007" y="65860"/>
              </a:lnTo>
              <a:lnTo>
                <a:pt x="2182007"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12C7DB-BD9F-4394-92F4-AF268D1D6879}">
      <dsp:nvSpPr>
        <dsp:cNvPr id="0" name=""/>
        <dsp:cNvSpPr/>
      </dsp:nvSpPr>
      <dsp:spPr>
        <a:xfrm>
          <a:off x="7463857" y="3389638"/>
          <a:ext cx="758958" cy="131720"/>
        </a:xfrm>
        <a:custGeom>
          <a:avLst/>
          <a:gdLst/>
          <a:ahLst/>
          <a:cxnLst/>
          <a:rect l="0" t="0" r="0" b="0"/>
          <a:pathLst>
            <a:path>
              <a:moveTo>
                <a:pt x="0" y="0"/>
              </a:moveTo>
              <a:lnTo>
                <a:pt x="0" y="65860"/>
              </a:lnTo>
              <a:lnTo>
                <a:pt x="758958" y="65860"/>
              </a:lnTo>
              <a:lnTo>
                <a:pt x="758958"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7B09C5-4CBD-4A77-8CAD-F35DCDDFF755}">
      <dsp:nvSpPr>
        <dsp:cNvPr id="0" name=""/>
        <dsp:cNvSpPr/>
      </dsp:nvSpPr>
      <dsp:spPr>
        <a:xfrm>
          <a:off x="7418137" y="3389638"/>
          <a:ext cx="91440" cy="131720"/>
        </a:xfrm>
        <a:custGeom>
          <a:avLst/>
          <a:gdLst/>
          <a:ahLst/>
          <a:cxnLst/>
          <a:rect l="0" t="0" r="0" b="0"/>
          <a:pathLst>
            <a:path>
              <a:moveTo>
                <a:pt x="45720" y="0"/>
              </a:moveTo>
              <a:lnTo>
                <a:pt x="4572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88B867-2415-45B0-B9F4-31501D91566F}">
      <dsp:nvSpPr>
        <dsp:cNvPr id="0" name=""/>
        <dsp:cNvSpPr/>
      </dsp:nvSpPr>
      <dsp:spPr>
        <a:xfrm>
          <a:off x="6454003" y="3834978"/>
          <a:ext cx="94085" cy="288529"/>
        </a:xfrm>
        <a:custGeom>
          <a:avLst/>
          <a:gdLst/>
          <a:ahLst/>
          <a:cxnLst/>
          <a:rect l="0" t="0" r="0" b="0"/>
          <a:pathLst>
            <a:path>
              <a:moveTo>
                <a:pt x="0" y="0"/>
              </a:moveTo>
              <a:lnTo>
                <a:pt x="0" y="288529"/>
              </a:lnTo>
              <a:lnTo>
                <a:pt x="94085"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E9001E-C857-4688-A749-509D6E3D471F}">
      <dsp:nvSpPr>
        <dsp:cNvPr id="0" name=""/>
        <dsp:cNvSpPr/>
      </dsp:nvSpPr>
      <dsp:spPr>
        <a:xfrm>
          <a:off x="6704898" y="3389638"/>
          <a:ext cx="758958" cy="131720"/>
        </a:xfrm>
        <a:custGeom>
          <a:avLst/>
          <a:gdLst/>
          <a:ahLst/>
          <a:cxnLst/>
          <a:rect l="0" t="0" r="0" b="0"/>
          <a:pathLst>
            <a:path>
              <a:moveTo>
                <a:pt x="758958" y="0"/>
              </a:moveTo>
              <a:lnTo>
                <a:pt x="758958" y="65860"/>
              </a:lnTo>
              <a:lnTo>
                <a:pt x="0" y="65860"/>
              </a:lnTo>
              <a:lnTo>
                <a:pt x="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7BBE37-75D6-45FF-B855-1A120A88A76E}">
      <dsp:nvSpPr>
        <dsp:cNvPr id="0" name=""/>
        <dsp:cNvSpPr/>
      </dsp:nvSpPr>
      <dsp:spPr>
        <a:xfrm>
          <a:off x="6907048" y="2944299"/>
          <a:ext cx="556809" cy="131720"/>
        </a:xfrm>
        <a:custGeom>
          <a:avLst/>
          <a:gdLst/>
          <a:ahLst/>
          <a:cxnLst/>
          <a:rect l="0" t="0" r="0" b="0"/>
          <a:pathLst>
            <a:path>
              <a:moveTo>
                <a:pt x="0" y="0"/>
              </a:moveTo>
              <a:lnTo>
                <a:pt x="0" y="65860"/>
              </a:lnTo>
              <a:lnTo>
                <a:pt x="556809" y="65860"/>
              </a:lnTo>
              <a:lnTo>
                <a:pt x="556809"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F3FB9B-E563-4E58-934A-0DE5C64FB972}">
      <dsp:nvSpPr>
        <dsp:cNvPr id="0" name=""/>
        <dsp:cNvSpPr/>
      </dsp:nvSpPr>
      <dsp:spPr>
        <a:xfrm>
          <a:off x="5649324" y="3834978"/>
          <a:ext cx="91440" cy="1632564"/>
        </a:xfrm>
        <a:custGeom>
          <a:avLst/>
          <a:gdLst/>
          <a:ahLst/>
          <a:cxnLst/>
          <a:rect l="0" t="0" r="0" b="0"/>
          <a:pathLst>
            <a:path>
              <a:moveTo>
                <a:pt x="45720" y="0"/>
              </a:moveTo>
              <a:lnTo>
                <a:pt x="45720" y="1632564"/>
              </a:lnTo>
              <a:lnTo>
                <a:pt x="132429" y="163256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22F227-921A-4836-9B20-4930ED773396}">
      <dsp:nvSpPr>
        <dsp:cNvPr id="0" name=""/>
        <dsp:cNvSpPr/>
      </dsp:nvSpPr>
      <dsp:spPr>
        <a:xfrm>
          <a:off x="5649324" y="3834978"/>
          <a:ext cx="91440" cy="1187225"/>
        </a:xfrm>
        <a:custGeom>
          <a:avLst/>
          <a:gdLst/>
          <a:ahLst/>
          <a:cxnLst/>
          <a:rect l="0" t="0" r="0" b="0"/>
          <a:pathLst>
            <a:path>
              <a:moveTo>
                <a:pt x="45720" y="0"/>
              </a:moveTo>
              <a:lnTo>
                <a:pt x="45720" y="1187225"/>
              </a:lnTo>
              <a:lnTo>
                <a:pt x="132429" y="118722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285B3F-C3BD-4798-AF5A-139729185A09}">
      <dsp:nvSpPr>
        <dsp:cNvPr id="0" name=""/>
        <dsp:cNvSpPr/>
      </dsp:nvSpPr>
      <dsp:spPr>
        <a:xfrm>
          <a:off x="5649324" y="3834978"/>
          <a:ext cx="91440" cy="741885"/>
        </a:xfrm>
        <a:custGeom>
          <a:avLst/>
          <a:gdLst/>
          <a:ahLst/>
          <a:cxnLst/>
          <a:rect l="0" t="0" r="0" b="0"/>
          <a:pathLst>
            <a:path>
              <a:moveTo>
                <a:pt x="45720" y="0"/>
              </a:moveTo>
              <a:lnTo>
                <a:pt x="45720" y="741885"/>
              </a:lnTo>
              <a:lnTo>
                <a:pt x="132429" y="7418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12A4C5-3D2B-4257-8513-B59C89B264FE}">
      <dsp:nvSpPr>
        <dsp:cNvPr id="0" name=""/>
        <dsp:cNvSpPr/>
      </dsp:nvSpPr>
      <dsp:spPr>
        <a:xfrm>
          <a:off x="5649324" y="3834978"/>
          <a:ext cx="91440" cy="296545"/>
        </a:xfrm>
        <a:custGeom>
          <a:avLst/>
          <a:gdLst/>
          <a:ahLst/>
          <a:cxnLst/>
          <a:rect l="0" t="0" r="0" b="0"/>
          <a:pathLst>
            <a:path>
              <a:moveTo>
                <a:pt x="45720" y="0"/>
              </a:moveTo>
              <a:lnTo>
                <a:pt x="45720" y="296545"/>
              </a:lnTo>
              <a:lnTo>
                <a:pt x="132429" y="29654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E680D8-CBF6-4284-9FEA-42E99C01F850}">
      <dsp:nvSpPr>
        <dsp:cNvPr id="0" name=""/>
        <dsp:cNvSpPr/>
      </dsp:nvSpPr>
      <dsp:spPr>
        <a:xfrm>
          <a:off x="5179604" y="3397654"/>
          <a:ext cx="766335" cy="123704"/>
        </a:xfrm>
        <a:custGeom>
          <a:avLst/>
          <a:gdLst/>
          <a:ahLst/>
          <a:cxnLst/>
          <a:rect l="0" t="0" r="0" b="0"/>
          <a:pathLst>
            <a:path>
              <a:moveTo>
                <a:pt x="0" y="0"/>
              </a:moveTo>
              <a:lnTo>
                <a:pt x="0" y="57843"/>
              </a:lnTo>
              <a:lnTo>
                <a:pt x="766335" y="57843"/>
              </a:lnTo>
              <a:lnTo>
                <a:pt x="766335" y="1237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16E38D-E370-4D0C-8290-29375898B8B0}">
      <dsp:nvSpPr>
        <dsp:cNvPr id="0" name=""/>
        <dsp:cNvSpPr/>
      </dsp:nvSpPr>
      <dsp:spPr>
        <a:xfrm>
          <a:off x="4936085" y="3834978"/>
          <a:ext cx="94085" cy="288529"/>
        </a:xfrm>
        <a:custGeom>
          <a:avLst/>
          <a:gdLst/>
          <a:ahLst/>
          <a:cxnLst/>
          <a:rect l="0" t="0" r="0" b="0"/>
          <a:pathLst>
            <a:path>
              <a:moveTo>
                <a:pt x="0" y="0"/>
              </a:moveTo>
              <a:lnTo>
                <a:pt x="0" y="288529"/>
              </a:lnTo>
              <a:lnTo>
                <a:pt x="94085"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C84D1E-1EB6-4D9B-813D-5295DAD03522}">
      <dsp:nvSpPr>
        <dsp:cNvPr id="0" name=""/>
        <dsp:cNvSpPr/>
      </dsp:nvSpPr>
      <dsp:spPr>
        <a:xfrm>
          <a:off x="5133884" y="3397654"/>
          <a:ext cx="91440" cy="123704"/>
        </a:xfrm>
        <a:custGeom>
          <a:avLst/>
          <a:gdLst/>
          <a:ahLst/>
          <a:cxnLst/>
          <a:rect l="0" t="0" r="0" b="0"/>
          <a:pathLst>
            <a:path>
              <a:moveTo>
                <a:pt x="45720" y="0"/>
              </a:moveTo>
              <a:lnTo>
                <a:pt x="45720" y="57843"/>
              </a:lnTo>
              <a:lnTo>
                <a:pt x="53096" y="57843"/>
              </a:lnTo>
              <a:lnTo>
                <a:pt x="53096" y="1237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295365-A036-4D0C-9975-C2096EF278E8}">
      <dsp:nvSpPr>
        <dsp:cNvPr id="0" name=""/>
        <dsp:cNvSpPr/>
      </dsp:nvSpPr>
      <dsp:spPr>
        <a:xfrm>
          <a:off x="4169749" y="3842994"/>
          <a:ext cx="94085" cy="2515227"/>
        </a:xfrm>
        <a:custGeom>
          <a:avLst/>
          <a:gdLst/>
          <a:ahLst/>
          <a:cxnLst/>
          <a:rect l="0" t="0" r="0" b="0"/>
          <a:pathLst>
            <a:path>
              <a:moveTo>
                <a:pt x="0" y="0"/>
              </a:moveTo>
              <a:lnTo>
                <a:pt x="0" y="2515227"/>
              </a:lnTo>
              <a:lnTo>
                <a:pt x="94085" y="251522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602701-B7BD-4097-8F1F-FA3BFC394B00}">
      <dsp:nvSpPr>
        <dsp:cNvPr id="0" name=""/>
        <dsp:cNvSpPr/>
      </dsp:nvSpPr>
      <dsp:spPr>
        <a:xfrm>
          <a:off x="4169749" y="3842994"/>
          <a:ext cx="94085" cy="2069888"/>
        </a:xfrm>
        <a:custGeom>
          <a:avLst/>
          <a:gdLst/>
          <a:ahLst/>
          <a:cxnLst/>
          <a:rect l="0" t="0" r="0" b="0"/>
          <a:pathLst>
            <a:path>
              <a:moveTo>
                <a:pt x="0" y="0"/>
              </a:moveTo>
              <a:lnTo>
                <a:pt x="0" y="2069888"/>
              </a:lnTo>
              <a:lnTo>
                <a:pt x="94085" y="20698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5A53CE-C317-4E84-B6CF-47B38A770F56}">
      <dsp:nvSpPr>
        <dsp:cNvPr id="0" name=""/>
        <dsp:cNvSpPr/>
      </dsp:nvSpPr>
      <dsp:spPr>
        <a:xfrm>
          <a:off x="4169749" y="3842994"/>
          <a:ext cx="94085" cy="1624548"/>
        </a:xfrm>
        <a:custGeom>
          <a:avLst/>
          <a:gdLst/>
          <a:ahLst/>
          <a:cxnLst/>
          <a:rect l="0" t="0" r="0" b="0"/>
          <a:pathLst>
            <a:path>
              <a:moveTo>
                <a:pt x="0" y="0"/>
              </a:moveTo>
              <a:lnTo>
                <a:pt x="0" y="1624548"/>
              </a:lnTo>
              <a:lnTo>
                <a:pt x="94085" y="16245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5D2BA4-F381-40EF-8291-3511629D61C1}">
      <dsp:nvSpPr>
        <dsp:cNvPr id="0" name=""/>
        <dsp:cNvSpPr/>
      </dsp:nvSpPr>
      <dsp:spPr>
        <a:xfrm>
          <a:off x="4169749" y="3842994"/>
          <a:ext cx="94085" cy="1179208"/>
        </a:xfrm>
        <a:custGeom>
          <a:avLst/>
          <a:gdLst/>
          <a:ahLst/>
          <a:cxnLst/>
          <a:rect l="0" t="0" r="0" b="0"/>
          <a:pathLst>
            <a:path>
              <a:moveTo>
                <a:pt x="0" y="0"/>
              </a:moveTo>
              <a:lnTo>
                <a:pt x="0" y="1179208"/>
              </a:lnTo>
              <a:lnTo>
                <a:pt x="94085" y="11792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FEEBE1-9D88-4A45-BF69-2D96E0B25E61}">
      <dsp:nvSpPr>
        <dsp:cNvPr id="0" name=""/>
        <dsp:cNvSpPr/>
      </dsp:nvSpPr>
      <dsp:spPr>
        <a:xfrm>
          <a:off x="4169749" y="3842994"/>
          <a:ext cx="94085" cy="733869"/>
        </a:xfrm>
        <a:custGeom>
          <a:avLst/>
          <a:gdLst/>
          <a:ahLst/>
          <a:cxnLst/>
          <a:rect l="0" t="0" r="0" b="0"/>
          <a:pathLst>
            <a:path>
              <a:moveTo>
                <a:pt x="0" y="0"/>
              </a:moveTo>
              <a:lnTo>
                <a:pt x="0" y="733869"/>
              </a:lnTo>
              <a:lnTo>
                <a:pt x="94085" y="73386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927B8B-F21C-425C-B6FF-DD12CF6009FC}">
      <dsp:nvSpPr>
        <dsp:cNvPr id="0" name=""/>
        <dsp:cNvSpPr/>
      </dsp:nvSpPr>
      <dsp:spPr>
        <a:xfrm>
          <a:off x="4169749" y="3842994"/>
          <a:ext cx="94085" cy="288529"/>
        </a:xfrm>
        <a:custGeom>
          <a:avLst/>
          <a:gdLst/>
          <a:ahLst/>
          <a:cxnLst/>
          <a:rect l="0" t="0" r="0" b="0"/>
          <a:pathLst>
            <a:path>
              <a:moveTo>
                <a:pt x="0" y="0"/>
              </a:moveTo>
              <a:lnTo>
                <a:pt x="0" y="288529"/>
              </a:lnTo>
              <a:lnTo>
                <a:pt x="94085"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BADC74-CC2A-49C7-898E-0537F1C55908}">
      <dsp:nvSpPr>
        <dsp:cNvPr id="0" name=""/>
        <dsp:cNvSpPr/>
      </dsp:nvSpPr>
      <dsp:spPr>
        <a:xfrm>
          <a:off x="4420645" y="3397654"/>
          <a:ext cx="758958" cy="131720"/>
        </a:xfrm>
        <a:custGeom>
          <a:avLst/>
          <a:gdLst/>
          <a:ahLst/>
          <a:cxnLst/>
          <a:rect l="0" t="0" r="0" b="0"/>
          <a:pathLst>
            <a:path>
              <a:moveTo>
                <a:pt x="758958" y="0"/>
              </a:moveTo>
              <a:lnTo>
                <a:pt x="758958" y="65860"/>
              </a:lnTo>
              <a:lnTo>
                <a:pt x="0" y="65860"/>
              </a:lnTo>
              <a:lnTo>
                <a:pt x="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E20532-9C67-49AA-BD9A-55E6A77812F8}">
      <dsp:nvSpPr>
        <dsp:cNvPr id="0" name=""/>
        <dsp:cNvSpPr/>
      </dsp:nvSpPr>
      <dsp:spPr>
        <a:xfrm>
          <a:off x="5179604" y="2944299"/>
          <a:ext cx="1727443" cy="139736"/>
        </a:xfrm>
        <a:custGeom>
          <a:avLst/>
          <a:gdLst/>
          <a:ahLst/>
          <a:cxnLst/>
          <a:rect l="0" t="0" r="0" b="0"/>
          <a:pathLst>
            <a:path>
              <a:moveTo>
                <a:pt x="1727443" y="0"/>
              </a:moveTo>
              <a:lnTo>
                <a:pt x="1727443" y="73876"/>
              </a:lnTo>
              <a:lnTo>
                <a:pt x="0" y="73876"/>
              </a:lnTo>
              <a:lnTo>
                <a:pt x="0" y="13973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7A95A7-DC56-4E1B-B1F7-51E517A924D3}">
      <dsp:nvSpPr>
        <dsp:cNvPr id="0" name=""/>
        <dsp:cNvSpPr/>
      </dsp:nvSpPr>
      <dsp:spPr>
        <a:xfrm>
          <a:off x="3418167" y="3834978"/>
          <a:ext cx="94085" cy="288529"/>
        </a:xfrm>
        <a:custGeom>
          <a:avLst/>
          <a:gdLst/>
          <a:ahLst/>
          <a:cxnLst/>
          <a:rect l="0" t="0" r="0" b="0"/>
          <a:pathLst>
            <a:path>
              <a:moveTo>
                <a:pt x="0" y="0"/>
              </a:moveTo>
              <a:lnTo>
                <a:pt x="0" y="288529"/>
              </a:lnTo>
              <a:lnTo>
                <a:pt x="94085"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45C2A1-4183-4844-8824-EE1BA5AE2CD9}">
      <dsp:nvSpPr>
        <dsp:cNvPr id="0" name=""/>
        <dsp:cNvSpPr/>
      </dsp:nvSpPr>
      <dsp:spPr>
        <a:xfrm>
          <a:off x="3289583" y="3389638"/>
          <a:ext cx="379479" cy="131720"/>
        </a:xfrm>
        <a:custGeom>
          <a:avLst/>
          <a:gdLst/>
          <a:ahLst/>
          <a:cxnLst/>
          <a:rect l="0" t="0" r="0" b="0"/>
          <a:pathLst>
            <a:path>
              <a:moveTo>
                <a:pt x="0" y="0"/>
              </a:moveTo>
              <a:lnTo>
                <a:pt x="0" y="65860"/>
              </a:lnTo>
              <a:lnTo>
                <a:pt x="379479" y="65860"/>
              </a:lnTo>
              <a:lnTo>
                <a:pt x="379479"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17DD70-43F8-4CC1-A7DC-37AB314D91B3}">
      <dsp:nvSpPr>
        <dsp:cNvPr id="0" name=""/>
        <dsp:cNvSpPr/>
      </dsp:nvSpPr>
      <dsp:spPr>
        <a:xfrm>
          <a:off x="2659208" y="3834978"/>
          <a:ext cx="94085" cy="288529"/>
        </a:xfrm>
        <a:custGeom>
          <a:avLst/>
          <a:gdLst/>
          <a:ahLst/>
          <a:cxnLst/>
          <a:rect l="0" t="0" r="0" b="0"/>
          <a:pathLst>
            <a:path>
              <a:moveTo>
                <a:pt x="0" y="0"/>
              </a:moveTo>
              <a:lnTo>
                <a:pt x="0" y="288529"/>
              </a:lnTo>
              <a:lnTo>
                <a:pt x="94085"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DFCB4C-43D2-48A9-A249-4A2195B4ABFF}">
      <dsp:nvSpPr>
        <dsp:cNvPr id="0" name=""/>
        <dsp:cNvSpPr/>
      </dsp:nvSpPr>
      <dsp:spPr>
        <a:xfrm>
          <a:off x="2910103" y="3389638"/>
          <a:ext cx="379479" cy="131720"/>
        </a:xfrm>
        <a:custGeom>
          <a:avLst/>
          <a:gdLst/>
          <a:ahLst/>
          <a:cxnLst/>
          <a:rect l="0" t="0" r="0" b="0"/>
          <a:pathLst>
            <a:path>
              <a:moveTo>
                <a:pt x="379479" y="0"/>
              </a:moveTo>
              <a:lnTo>
                <a:pt x="379479" y="65860"/>
              </a:lnTo>
              <a:lnTo>
                <a:pt x="0" y="65860"/>
              </a:lnTo>
              <a:lnTo>
                <a:pt x="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9972D3-E3AE-4507-A093-F7658D80F1EF}">
      <dsp:nvSpPr>
        <dsp:cNvPr id="0" name=""/>
        <dsp:cNvSpPr/>
      </dsp:nvSpPr>
      <dsp:spPr>
        <a:xfrm>
          <a:off x="3289583" y="2944299"/>
          <a:ext cx="3617465" cy="131720"/>
        </a:xfrm>
        <a:custGeom>
          <a:avLst/>
          <a:gdLst/>
          <a:ahLst/>
          <a:cxnLst/>
          <a:rect l="0" t="0" r="0" b="0"/>
          <a:pathLst>
            <a:path>
              <a:moveTo>
                <a:pt x="3617465" y="0"/>
              </a:moveTo>
              <a:lnTo>
                <a:pt x="3617465" y="65860"/>
              </a:lnTo>
              <a:lnTo>
                <a:pt x="0" y="65860"/>
              </a:lnTo>
              <a:lnTo>
                <a:pt x="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97A8E1-1663-419A-8EBE-B52FC32372BA}">
      <dsp:nvSpPr>
        <dsp:cNvPr id="0" name=""/>
        <dsp:cNvSpPr/>
      </dsp:nvSpPr>
      <dsp:spPr>
        <a:xfrm>
          <a:off x="3613327" y="2498959"/>
          <a:ext cx="3293720" cy="131720"/>
        </a:xfrm>
        <a:custGeom>
          <a:avLst/>
          <a:gdLst/>
          <a:ahLst/>
          <a:cxnLst/>
          <a:rect l="0" t="0" r="0" b="0"/>
          <a:pathLst>
            <a:path>
              <a:moveTo>
                <a:pt x="0" y="0"/>
              </a:moveTo>
              <a:lnTo>
                <a:pt x="0" y="65860"/>
              </a:lnTo>
              <a:lnTo>
                <a:pt x="3293720" y="65860"/>
              </a:lnTo>
              <a:lnTo>
                <a:pt x="329372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22A176-FE5A-499E-920F-FF61C583220F}">
      <dsp:nvSpPr>
        <dsp:cNvPr id="0" name=""/>
        <dsp:cNvSpPr/>
      </dsp:nvSpPr>
      <dsp:spPr>
        <a:xfrm>
          <a:off x="1743439" y="3389638"/>
          <a:ext cx="94085" cy="733869"/>
        </a:xfrm>
        <a:custGeom>
          <a:avLst/>
          <a:gdLst/>
          <a:ahLst/>
          <a:cxnLst/>
          <a:rect l="0" t="0" r="0" b="0"/>
          <a:pathLst>
            <a:path>
              <a:moveTo>
                <a:pt x="0" y="0"/>
              </a:moveTo>
              <a:lnTo>
                <a:pt x="0" y="733869"/>
              </a:lnTo>
              <a:lnTo>
                <a:pt x="94085" y="73386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DAE6C7-E18B-4ACE-87BE-AE2801FF138C}">
      <dsp:nvSpPr>
        <dsp:cNvPr id="0" name=""/>
        <dsp:cNvSpPr/>
      </dsp:nvSpPr>
      <dsp:spPr>
        <a:xfrm>
          <a:off x="1743439" y="3389638"/>
          <a:ext cx="94085" cy="288529"/>
        </a:xfrm>
        <a:custGeom>
          <a:avLst/>
          <a:gdLst/>
          <a:ahLst/>
          <a:cxnLst/>
          <a:rect l="0" t="0" r="0" b="0"/>
          <a:pathLst>
            <a:path>
              <a:moveTo>
                <a:pt x="0" y="0"/>
              </a:moveTo>
              <a:lnTo>
                <a:pt x="0" y="288529"/>
              </a:lnTo>
              <a:lnTo>
                <a:pt x="94085"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18708E-B643-4441-9083-62259DFC6295}">
      <dsp:nvSpPr>
        <dsp:cNvPr id="0" name=""/>
        <dsp:cNvSpPr/>
      </dsp:nvSpPr>
      <dsp:spPr>
        <a:xfrm>
          <a:off x="1948614" y="2944299"/>
          <a:ext cx="91440" cy="131720"/>
        </a:xfrm>
        <a:custGeom>
          <a:avLst/>
          <a:gdLst/>
          <a:ahLst/>
          <a:cxnLst/>
          <a:rect l="0" t="0" r="0" b="0"/>
          <a:pathLst>
            <a:path>
              <a:moveTo>
                <a:pt x="45720" y="0"/>
              </a:moveTo>
              <a:lnTo>
                <a:pt x="4572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5E450E-F62C-4577-AB06-EC65FF82344F}">
      <dsp:nvSpPr>
        <dsp:cNvPr id="0" name=""/>
        <dsp:cNvSpPr/>
      </dsp:nvSpPr>
      <dsp:spPr>
        <a:xfrm>
          <a:off x="1994334" y="2498959"/>
          <a:ext cx="1618992" cy="131720"/>
        </a:xfrm>
        <a:custGeom>
          <a:avLst/>
          <a:gdLst/>
          <a:ahLst/>
          <a:cxnLst/>
          <a:rect l="0" t="0" r="0" b="0"/>
          <a:pathLst>
            <a:path>
              <a:moveTo>
                <a:pt x="1618992" y="0"/>
              </a:moveTo>
              <a:lnTo>
                <a:pt x="1618992" y="65860"/>
              </a:lnTo>
              <a:lnTo>
                <a:pt x="0" y="65860"/>
              </a:lnTo>
              <a:lnTo>
                <a:pt x="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70E3D9-270E-4809-ACDE-208A30CE9590}">
      <dsp:nvSpPr>
        <dsp:cNvPr id="0" name=""/>
        <dsp:cNvSpPr/>
      </dsp:nvSpPr>
      <dsp:spPr>
        <a:xfrm>
          <a:off x="984480" y="3389638"/>
          <a:ext cx="94085" cy="288529"/>
        </a:xfrm>
        <a:custGeom>
          <a:avLst/>
          <a:gdLst/>
          <a:ahLst/>
          <a:cxnLst/>
          <a:rect l="0" t="0" r="0" b="0"/>
          <a:pathLst>
            <a:path>
              <a:moveTo>
                <a:pt x="0" y="0"/>
              </a:moveTo>
              <a:lnTo>
                <a:pt x="0" y="288529"/>
              </a:lnTo>
              <a:lnTo>
                <a:pt x="94085"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624537-B98C-40A6-A2EA-CB8EF7B48384}">
      <dsp:nvSpPr>
        <dsp:cNvPr id="0" name=""/>
        <dsp:cNvSpPr/>
      </dsp:nvSpPr>
      <dsp:spPr>
        <a:xfrm>
          <a:off x="1189655" y="2944299"/>
          <a:ext cx="91440" cy="131720"/>
        </a:xfrm>
        <a:custGeom>
          <a:avLst/>
          <a:gdLst/>
          <a:ahLst/>
          <a:cxnLst/>
          <a:rect l="0" t="0" r="0" b="0"/>
          <a:pathLst>
            <a:path>
              <a:moveTo>
                <a:pt x="45720" y="0"/>
              </a:moveTo>
              <a:lnTo>
                <a:pt x="4572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AC01FC-31CC-4C62-87C2-9343969D3A4C}">
      <dsp:nvSpPr>
        <dsp:cNvPr id="0" name=""/>
        <dsp:cNvSpPr/>
      </dsp:nvSpPr>
      <dsp:spPr>
        <a:xfrm>
          <a:off x="1235375" y="2498959"/>
          <a:ext cx="2377951" cy="131720"/>
        </a:xfrm>
        <a:custGeom>
          <a:avLst/>
          <a:gdLst/>
          <a:ahLst/>
          <a:cxnLst/>
          <a:rect l="0" t="0" r="0" b="0"/>
          <a:pathLst>
            <a:path>
              <a:moveTo>
                <a:pt x="2377951" y="0"/>
              </a:moveTo>
              <a:lnTo>
                <a:pt x="2377951" y="65860"/>
              </a:lnTo>
              <a:lnTo>
                <a:pt x="0" y="65860"/>
              </a:lnTo>
              <a:lnTo>
                <a:pt x="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3ED23D-080C-402E-8FCF-B4E53343ACEF}">
      <dsp:nvSpPr>
        <dsp:cNvPr id="0" name=""/>
        <dsp:cNvSpPr/>
      </dsp:nvSpPr>
      <dsp:spPr>
        <a:xfrm>
          <a:off x="68711" y="2944299"/>
          <a:ext cx="94085" cy="1179208"/>
        </a:xfrm>
        <a:custGeom>
          <a:avLst/>
          <a:gdLst/>
          <a:ahLst/>
          <a:cxnLst/>
          <a:rect l="0" t="0" r="0" b="0"/>
          <a:pathLst>
            <a:path>
              <a:moveTo>
                <a:pt x="0" y="0"/>
              </a:moveTo>
              <a:lnTo>
                <a:pt x="0" y="1179208"/>
              </a:lnTo>
              <a:lnTo>
                <a:pt x="94085" y="11792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BFA820-5C75-44A3-A004-48077D2921B8}">
      <dsp:nvSpPr>
        <dsp:cNvPr id="0" name=""/>
        <dsp:cNvSpPr/>
      </dsp:nvSpPr>
      <dsp:spPr>
        <a:xfrm>
          <a:off x="68711" y="2944299"/>
          <a:ext cx="94085" cy="733869"/>
        </a:xfrm>
        <a:custGeom>
          <a:avLst/>
          <a:gdLst/>
          <a:ahLst/>
          <a:cxnLst/>
          <a:rect l="0" t="0" r="0" b="0"/>
          <a:pathLst>
            <a:path>
              <a:moveTo>
                <a:pt x="0" y="0"/>
              </a:moveTo>
              <a:lnTo>
                <a:pt x="0" y="733869"/>
              </a:lnTo>
              <a:lnTo>
                <a:pt x="94085" y="73386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24308A-D96D-4BFC-A762-2407B10246C9}">
      <dsp:nvSpPr>
        <dsp:cNvPr id="0" name=""/>
        <dsp:cNvSpPr/>
      </dsp:nvSpPr>
      <dsp:spPr>
        <a:xfrm>
          <a:off x="68711" y="2944299"/>
          <a:ext cx="94085" cy="288529"/>
        </a:xfrm>
        <a:custGeom>
          <a:avLst/>
          <a:gdLst/>
          <a:ahLst/>
          <a:cxnLst/>
          <a:rect l="0" t="0" r="0" b="0"/>
          <a:pathLst>
            <a:path>
              <a:moveTo>
                <a:pt x="0" y="0"/>
              </a:moveTo>
              <a:lnTo>
                <a:pt x="0" y="288529"/>
              </a:lnTo>
              <a:lnTo>
                <a:pt x="94085"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2DBA62-CC68-4480-8593-17B7EF634B28}">
      <dsp:nvSpPr>
        <dsp:cNvPr id="0" name=""/>
        <dsp:cNvSpPr/>
      </dsp:nvSpPr>
      <dsp:spPr>
        <a:xfrm>
          <a:off x="319607" y="2498959"/>
          <a:ext cx="3293720" cy="131720"/>
        </a:xfrm>
        <a:custGeom>
          <a:avLst/>
          <a:gdLst/>
          <a:ahLst/>
          <a:cxnLst/>
          <a:rect l="0" t="0" r="0" b="0"/>
          <a:pathLst>
            <a:path>
              <a:moveTo>
                <a:pt x="3293720" y="0"/>
              </a:moveTo>
              <a:lnTo>
                <a:pt x="3293720" y="65860"/>
              </a:lnTo>
              <a:lnTo>
                <a:pt x="0" y="65860"/>
              </a:lnTo>
              <a:lnTo>
                <a:pt x="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253BC2-C8BF-4E11-A17A-645A6A56D3A8}">
      <dsp:nvSpPr>
        <dsp:cNvPr id="0" name=""/>
        <dsp:cNvSpPr/>
      </dsp:nvSpPr>
      <dsp:spPr>
        <a:xfrm>
          <a:off x="3567607" y="2053619"/>
          <a:ext cx="91440" cy="131720"/>
        </a:xfrm>
        <a:custGeom>
          <a:avLst/>
          <a:gdLst/>
          <a:ahLst/>
          <a:cxnLst/>
          <a:rect l="0" t="0" r="0" b="0"/>
          <a:pathLst>
            <a:path>
              <a:moveTo>
                <a:pt x="45720" y="0"/>
              </a:moveTo>
              <a:lnTo>
                <a:pt x="45720" y="131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28D2E9-78AB-40CC-A9AA-836CDE823452}">
      <dsp:nvSpPr>
        <dsp:cNvPr id="0" name=""/>
        <dsp:cNvSpPr/>
      </dsp:nvSpPr>
      <dsp:spPr>
        <a:xfrm>
          <a:off x="3299708" y="1740000"/>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Chief Enterprise Officer</a:t>
          </a:r>
        </a:p>
      </dsp:txBody>
      <dsp:txXfrm>
        <a:off x="3299708" y="1740000"/>
        <a:ext cx="627238" cy="313619"/>
      </dsp:txXfrm>
    </dsp:sp>
    <dsp:sp modelId="{A329E3F6-F88C-4C3D-A974-74A3C18F8A4F}">
      <dsp:nvSpPr>
        <dsp:cNvPr id="0" name=""/>
        <dsp:cNvSpPr/>
      </dsp:nvSpPr>
      <dsp:spPr>
        <a:xfrm>
          <a:off x="3299708" y="2185340"/>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Chief Digital Service Officer </a:t>
          </a:r>
        </a:p>
      </dsp:txBody>
      <dsp:txXfrm>
        <a:off x="3299708" y="2185340"/>
        <a:ext cx="627238" cy="313619"/>
      </dsp:txXfrm>
    </dsp:sp>
    <dsp:sp modelId="{94131FEE-0BBF-4657-A200-85D991108CF5}">
      <dsp:nvSpPr>
        <dsp:cNvPr id="0" name=""/>
        <dsp:cNvSpPr/>
      </dsp:nvSpPr>
      <dsp:spPr>
        <a:xfrm>
          <a:off x="5987" y="2630679"/>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GRC Officer</a:t>
          </a:r>
        </a:p>
      </dsp:txBody>
      <dsp:txXfrm>
        <a:off x="5987" y="2630679"/>
        <a:ext cx="627238" cy="313619"/>
      </dsp:txXfrm>
    </dsp:sp>
    <dsp:sp modelId="{3531A0AB-1188-40DC-AEF1-1A2846AFEF1C}">
      <dsp:nvSpPr>
        <dsp:cNvPr id="0" name=""/>
        <dsp:cNvSpPr/>
      </dsp:nvSpPr>
      <dsp:spPr>
        <a:xfrm>
          <a:off x="162797" y="3076019"/>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GRC Coordinator</a:t>
          </a:r>
        </a:p>
      </dsp:txBody>
      <dsp:txXfrm>
        <a:off x="162797" y="3076019"/>
        <a:ext cx="627238" cy="313619"/>
      </dsp:txXfrm>
    </dsp:sp>
    <dsp:sp modelId="{4FBECF8B-289F-4C22-984F-03088A8C40CC}">
      <dsp:nvSpPr>
        <dsp:cNvPr id="0" name=""/>
        <dsp:cNvSpPr/>
      </dsp:nvSpPr>
      <dsp:spPr>
        <a:xfrm>
          <a:off x="162797" y="3521358"/>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Risk Officer</a:t>
          </a:r>
        </a:p>
      </dsp:txBody>
      <dsp:txXfrm>
        <a:off x="162797" y="3521358"/>
        <a:ext cx="627238" cy="313619"/>
      </dsp:txXfrm>
    </dsp:sp>
    <dsp:sp modelId="{61EFD922-A4D0-4AA1-82E4-08F6A33A3F2E}">
      <dsp:nvSpPr>
        <dsp:cNvPr id="0" name=""/>
        <dsp:cNvSpPr/>
      </dsp:nvSpPr>
      <dsp:spPr>
        <a:xfrm>
          <a:off x="162797" y="3966698"/>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Compliance Officer</a:t>
          </a:r>
        </a:p>
      </dsp:txBody>
      <dsp:txXfrm>
        <a:off x="162797" y="3966698"/>
        <a:ext cx="627238" cy="313619"/>
      </dsp:txXfrm>
    </dsp:sp>
    <dsp:sp modelId="{A24698E1-F9B2-4E7A-8495-8208B2C6BBAE}">
      <dsp:nvSpPr>
        <dsp:cNvPr id="0" name=""/>
        <dsp:cNvSpPr/>
      </dsp:nvSpPr>
      <dsp:spPr>
        <a:xfrm>
          <a:off x="921756" y="2630679"/>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Chief Digital Officer</a:t>
          </a:r>
        </a:p>
      </dsp:txBody>
      <dsp:txXfrm>
        <a:off x="921756" y="2630679"/>
        <a:ext cx="627238" cy="313619"/>
      </dsp:txXfrm>
    </dsp:sp>
    <dsp:sp modelId="{98554381-B542-4F2E-9DEF-5AFEC3585B4C}">
      <dsp:nvSpPr>
        <dsp:cNvPr id="0" name=""/>
        <dsp:cNvSpPr/>
      </dsp:nvSpPr>
      <dsp:spPr>
        <a:xfrm>
          <a:off x="921756" y="3076019"/>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Data Architect</a:t>
          </a:r>
        </a:p>
      </dsp:txBody>
      <dsp:txXfrm>
        <a:off x="921756" y="3076019"/>
        <a:ext cx="627238" cy="313619"/>
      </dsp:txXfrm>
    </dsp:sp>
    <dsp:sp modelId="{91A5DB87-BB4C-4751-B54D-4F0B8337CB1A}">
      <dsp:nvSpPr>
        <dsp:cNvPr id="0" name=""/>
        <dsp:cNvSpPr/>
      </dsp:nvSpPr>
      <dsp:spPr>
        <a:xfrm>
          <a:off x="1078566" y="3521358"/>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Business Intelligence Specialist</a:t>
          </a:r>
        </a:p>
      </dsp:txBody>
      <dsp:txXfrm>
        <a:off x="1078566" y="3521358"/>
        <a:ext cx="627238" cy="313619"/>
      </dsp:txXfrm>
    </dsp:sp>
    <dsp:sp modelId="{A2BCE494-9B15-4B27-A3A5-64C89CB69183}">
      <dsp:nvSpPr>
        <dsp:cNvPr id="0" name=""/>
        <dsp:cNvSpPr/>
      </dsp:nvSpPr>
      <dsp:spPr>
        <a:xfrm>
          <a:off x="1680715" y="2630679"/>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Chief x Officer</a:t>
          </a:r>
        </a:p>
      </dsp:txBody>
      <dsp:txXfrm>
        <a:off x="1680715" y="2630679"/>
        <a:ext cx="627238" cy="313619"/>
      </dsp:txXfrm>
    </dsp:sp>
    <dsp:sp modelId="{739C4A60-C5D7-40CC-999C-FD7F2FF551E7}">
      <dsp:nvSpPr>
        <dsp:cNvPr id="0" name=""/>
        <dsp:cNvSpPr/>
      </dsp:nvSpPr>
      <dsp:spPr>
        <a:xfrm>
          <a:off x="1680715" y="3076019"/>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Embedded Service Owner</a:t>
          </a:r>
        </a:p>
      </dsp:txBody>
      <dsp:txXfrm>
        <a:off x="1680715" y="3076019"/>
        <a:ext cx="627238" cy="313619"/>
      </dsp:txXfrm>
    </dsp:sp>
    <dsp:sp modelId="{C869B7FE-7222-438C-8170-4441ABBB6FFE}">
      <dsp:nvSpPr>
        <dsp:cNvPr id="0" name=""/>
        <dsp:cNvSpPr/>
      </dsp:nvSpPr>
      <dsp:spPr>
        <a:xfrm>
          <a:off x="1837525" y="3521358"/>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Embedded Software Engineer</a:t>
          </a:r>
        </a:p>
      </dsp:txBody>
      <dsp:txXfrm>
        <a:off x="1837525" y="3521358"/>
        <a:ext cx="627238" cy="313619"/>
      </dsp:txXfrm>
    </dsp:sp>
    <dsp:sp modelId="{F797E817-648D-470D-9D2C-07D84D3FAA21}">
      <dsp:nvSpPr>
        <dsp:cNvPr id="0" name=""/>
        <dsp:cNvSpPr/>
      </dsp:nvSpPr>
      <dsp:spPr>
        <a:xfrm>
          <a:off x="1837525" y="3966698"/>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Service Integrator </a:t>
          </a:r>
        </a:p>
      </dsp:txBody>
      <dsp:txXfrm>
        <a:off x="1837525" y="3966698"/>
        <a:ext cx="627238" cy="313619"/>
      </dsp:txXfrm>
    </dsp:sp>
    <dsp:sp modelId="{3DB83926-72A8-4A83-AEE5-BD4F6277C770}">
      <dsp:nvSpPr>
        <dsp:cNvPr id="0" name=""/>
        <dsp:cNvSpPr/>
      </dsp:nvSpPr>
      <dsp:spPr>
        <a:xfrm>
          <a:off x="6593428" y="2630679"/>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Chief Information Officer</a:t>
          </a:r>
        </a:p>
      </dsp:txBody>
      <dsp:txXfrm>
        <a:off x="6593428" y="2630679"/>
        <a:ext cx="627238" cy="313619"/>
      </dsp:txXfrm>
    </dsp:sp>
    <dsp:sp modelId="{99A7D619-01B4-4D2F-88FE-264B9EBCD223}">
      <dsp:nvSpPr>
        <dsp:cNvPr id="0" name=""/>
        <dsp:cNvSpPr/>
      </dsp:nvSpPr>
      <dsp:spPr>
        <a:xfrm>
          <a:off x="2975963" y="3076019"/>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Head of Architecture &amp; Security</a:t>
          </a:r>
        </a:p>
      </dsp:txBody>
      <dsp:txXfrm>
        <a:off x="2975963" y="3076019"/>
        <a:ext cx="627238" cy="313619"/>
      </dsp:txXfrm>
    </dsp:sp>
    <dsp:sp modelId="{3ACD5A4F-2518-4E0C-9BF7-B072F335F0E5}">
      <dsp:nvSpPr>
        <dsp:cNvPr id="0" name=""/>
        <dsp:cNvSpPr/>
      </dsp:nvSpPr>
      <dsp:spPr>
        <a:xfrm>
          <a:off x="2596484" y="3521358"/>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Chief Enterprise Architect</a:t>
          </a:r>
        </a:p>
      </dsp:txBody>
      <dsp:txXfrm>
        <a:off x="2596484" y="3521358"/>
        <a:ext cx="627238" cy="313619"/>
      </dsp:txXfrm>
    </dsp:sp>
    <dsp:sp modelId="{E6E296B5-BC21-4B66-880D-9C6FB5174BF4}">
      <dsp:nvSpPr>
        <dsp:cNvPr id="0" name=""/>
        <dsp:cNvSpPr/>
      </dsp:nvSpPr>
      <dsp:spPr>
        <a:xfrm>
          <a:off x="2753293" y="3966698"/>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Enterprise Architect</a:t>
          </a:r>
        </a:p>
      </dsp:txBody>
      <dsp:txXfrm>
        <a:off x="2753293" y="3966698"/>
        <a:ext cx="627238" cy="313619"/>
      </dsp:txXfrm>
    </dsp:sp>
    <dsp:sp modelId="{288D5121-34A4-4337-8F70-AF2392A61451}">
      <dsp:nvSpPr>
        <dsp:cNvPr id="0" name=""/>
        <dsp:cNvSpPr/>
      </dsp:nvSpPr>
      <dsp:spPr>
        <a:xfrm>
          <a:off x="3355443" y="3521358"/>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Chief Information Security Officer</a:t>
          </a:r>
        </a:p>
      </dsp:txBody>
      <dsp:txXfrm>
        <a:off x="3355443" y="3521358"/>
        <a:ext cx="627238" cy="313619"/>
      </dsp:txXfrm>
    </dsp:sp>
    <dsp:sp modelId="{71C0D460-5693-49E5-9009-2FD857F1DC39}">
      <dsp:nvSpPr>
        <dsp:cNvPr id="0" name=""/>
        <dsp:cNvSpPr/>
      </dsp:nvSpPr>
      <dsp:spPr>
        <a:xfrm>
          <a:off x="3512252" y="3966698"/>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Cyber Intelligence Specialist</a:t>
          </a:r>
        </a:p>
      </dsp:txBody>
      <dsp:txXfrm>
        <a:off x="3512252" y="3966698"/>
        <a:ext cx="627238" cy="313619"/>
      </dsp:txXfrm>
    </dsp:sp>
    <dsp:sp modelId="{E43F41E7-3914-48D0-B429-B57E049C42EC}">
      <dsp:nvSpPr>
        <dsp:cNvPr id="0" name=""/>
        <dsp:cNvSpPr/>
      </dsp:nvSpPr>
      <dsp:spPr>
        <a:xfrm>
          <a:off x="4865984" y="308403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Roboto Condensed Light" panose="02000000000000000000" pitchFamily="2" charset="0"/>
              <a:ea typeface="Roboto Condensed Light" panose="02000000000000000000" pitchFamily="2" charset="0"/>
            </a:rPr>
            <a:t>Experience Officer</a:t>
          </a:r>
        </a:p>
      </dsp:txBody>
      <dsp:txXfrm>
        <a:off x="4865984" y="3084035"/>
        <a:ext cx="627238" cy="313619"/>
      </dsp:txXfrm>
    </dsp:sp>
    <dsp:sp modelId="{93E38B62-F4A8-4A83-8A99-8C6DC28DC3F1}">
      <dsp:nvSpPr>
        <dsp:cNvPr id="0" name=""/>
        <dsp:cNvSpPr/>
      </dsp:nvSpPr>
      <dsp:spPr>
        <a:xfrm>
          <a:off x="4107025" y="3529374"/>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Roboto Condensed Light" panose="02000000000000000000" pitchFamily="2" charset="0"/>
              <a:ea typeface="Roboto Condensed Light" panose="02000000000000000000" pitchFamily="2" charset="0"/>
            </a:rPr>
            <a:t>Head of Service Design</a:t>
          </a:r>
        </a:p>
      </dsp:txBody>
      <dsp:txXfrm>
        <a:off x="4107025" y="3529374"/>
        <a:ext cx="627238" cy="313619"/>
      </dsp:txXfrm>
    </dsp:sp>
    <dsp:sp modelId="{0A5943F3-DB1A-49A2-A7E9-20E09633CB68}">
      <dsp:nvSpPr>
        <dsp:cNvPr id="0" name=""/>
        <dsp:cNvSpPr/>
      </dsp:nvSpPr>
      <dsp:spPr>
        <a:xfrm>
          <a:off x="4263835" y="3974714"/>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Roboto Condensed Light" panose="02000000000000000000" pitchFamily="2" charset="0"/>
              <a:ea typeface="Roboto Condensed Light" panose="02000000000000000000" pitchFamily="2" charset="0"/>
            </a:rPr>
            <a:t>Experience Designer</a:t>
          </a:r>
        </a:p>
      </dsp:txBody>
      <dsp:txXfrm>
        <a:off x="4263835" y="3974714"/>
        <a:ext cx="627238" cy="313619"/>
      </dsp:txXfrm>
    </dsp:sp>
    <dsp:sp modelId="{73FD8AF1-DEFA-4DCB-BAB6-9ACFAFA509A4}">
      <dsp:nvSpPr>
        <dsp:cNvPr id="0" name=""/>
        <dsp:cNvSpPr/>
      </dsp:nvSpPr>
      <dsp:spPr>
        <a:xfrm>
          <a:off x="4263835" y="4420053"/>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Roboto Condensed Light" panose="02000000000000000000" pitchFamily="2" charset="0"/>
              <a:ea typeface="Roboto Condensed Light" panose="02000000000000000000" pitchFamily="2" charset="0"/>
            </a:rPr>
            <a:t>Design Researcher</a:t>
          </a:r>
        </a:p>
      </dsp:txBody>
      <dsp:txXfrm>
        <a:off x="4263835" y="4420053"/>
        <a:ext cx="627238" cy="313619"/>
      </dsp:txXfrm>
    </dsp:sp>
    <dsp:sp modelId="{CF01D6C7-83BA-40D5-B6A7-C6E24C9559C7}">
      <dsp:nvSpPr>
        <dsp:cNvPr id="0" name=""/>
        <dsp:cNvSpPr/>
      </dsp:nvSpPr>
      <dsp:spPr>
        <a:xfrm>
          <a:off x="4263835" y="4865393"/>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Roboto Condensed Light" panose="02000000000000000000" pitchFamily="2" charset="0"/>
              <a:ea typeface="Roboto Condensed Light" panose="02000000000000000000" pitchFamily="2" charset="0"/>
            </a:rPr>
            <a:t>Relationship Manager</a:t>
          </a:r>
        </a:p>
      </dsp:txBody>
      <dsp:txXfrm>
        <a:off x="4263835" y="4865393"/>
        <a:ext cx="627238" cy="313619"/>
      </dsp:txXfrm>
    </dsp:sp>
    <dsp:sp modelId="{25DF6433-E88E-4786-852D-67919B66B892}">
      <dsp:nvSpPr>
        <dsp:cNvPr id="0" name=""/>
        <dsp:cNvSpPr/>
      </dsp:nvSpPr>
      <dsp:spPr>
        <a:xfrm>
          <a:off x="4263835" y="5310733"/>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Roboto Condensed Light" panose="02000000000000000000" pitchFamily="2" charset="0"/>
              <a:ea typeface="Roboto Condensed Light" panose="02000000000000000000" pitchFamily="2" charset="0"/>
            </a:rPr>
            <a:t>Service Designer</a:t>
          </a:r>
        </a:p>
      </dsp:txBody>
      <dsp:txXfrm>
        <a:off x="4263835" y="5310733"/>
        <a:ext cx="627238" cy="313619"/>
      </dsp:txXfrm>
    </dsp:sp>
    <dsp:sp modelId="{09E7475B-E6BF-4174-8727-BD94A1886A8E}">
      <dsp:nvSpPr>
        <dsp:cNvPr id="0" name=""/>
        <dsp:cNvSpPr/>
      </dsp:nvSpPr>
      <dsp:spPr>
        <a:xfrm>
          <a:off x="4263835" y="5756072"/>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Roboto Condensed Light" panose="02000000000000000000" pitchFamily="2" charset="0"/>
              <a:ea typeface="Roboto Condensed Light" panose="02000000000000000000" pitchFamily="2" charset="0"/>
            </a:rPr>
            <a:t>Security Manager</a:t>
          </a:r>
        </a:p>
      </dsp:txBody>
      <dsp:txXfrm>
        <a:off x="4263835" y="5756072"/>
        <a:ext cx="627238" cy="313619"/>
      </dsp:txXfrm>
    </dsp:sp>
    <dsp:sp modelId="{BFED6867-AA01-4B16-9B03-94536A59C410}">
      <dsp:nvSpPr>
        <dsp:cNvPr id="0" name=""/>
        <dsp:cNvSpPr/>
      </dsp:nvSpPr>
      <dsp:spPr>
        <a:xfrm>
          <a:off x="4263835" y="6201412"/>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Roboto Condensed Light" panose="02000000000000000000" pitchFamily="2" charset="0"/>
              <a:ea typeface="Roboto Condensed Light" panose="02000000000000000000" pitchFamily="2" charset="0"/>
            </a:rPr>
            <a:t>Innovation Lead</a:t>
          </a:r>
        </a:p>
      </dsp:txBody>
      <dsp:txXfrm>
        <a:off x="4263835" y="6201412"/>
        <a:ext cx="627238" cy="313619"/>
      </dsp:txXfrm>
    </dsp:sp>
    <dsp:sp modelId="{9A646B69-94FA-4846-908A-EDF4F6747836}">
      <dsp:nvSpPr>
        <dsp:cNvPr id="0" name=""/>
        <dsp:cNvSpPr/>
      </dsp:nvSpPr>
      <dsp:spPr>
        <a:xfrm>
          <a:off x="4873361" y="3521358"/>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Roboto Condensed Light" panose="02000000000000000000" pitchFamily="2" charset="0"/>
              <a:ea typeface="Roboto Condensed Light" panose="02000000000000000000" pitchFamily="2" charset="0"/>
            </a:rPr>
            <a:t>Business Architect</a:t>
          </a:r>
        </a:p>
      </dsp:txBody>
      <dsp:txXfrm>
        <a:off x="4873361" y="3521358"/>
        <a:ext cx="627238" cy="313619"/>
      </dsp:txXfrm>
    </dsp:sp>
    <dsp:sp modelId="{EAD7D7A2-014D-4473-A2E7-E2B4A11904CF}">
      <dsp:nvSpPr>
        <dsp:cNvPr id="0" name=""/>
        <dsp:cNvSpPr/>
      </dsp:nvSpPr>
      <dsp:spPr>
        <a:xfrm>
          <a:off x="5030170" y="3966698"/>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Roboto Condensed Light" panose="02000000000000000000" pitchFamily="2" charset="0"/>
              <a:ea typeface="Roboto Condensed Light" panose="02000000000000000000" pitchFamily="2" charset="0"/>
            </a:rPr>
            <a:t>Integration Specialists</a:t>
          </a:r>
        </a:p>
      </dsp:txBody>
      <dsp:txXfrm>
        <a:off x="5030170" y="3966698"/>
        <a:ext cx="627238" cy="313619"/>
      </dsp:txXfrm>
    </dsp:sp>
    <dsp:sp modelId="{08A7A37E-960E-422E-A862-CB969F94716C}">
      <dsp:nvSpPr>
        <dsp:cNvPr id="0" name=""/>
        <dsp:cNvSpPr/>
      </dsp:nvSpPr>
      <dsp:spPr>
        <a:xfrm>
          <a:off x="5632320" y="3521358"/>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Roboto Condensed Light" panose="02000000000000000000" pitchFamily="2" charset="0"/>
              <a:ea typeface="Roboto Condensed Light" panose="02000000000000000000" pitchFamily="2" charset="0"/>
            </a:rPr>
            <a:t>Continuous Improvement Lead </a:t>
          </a:r>
        </a:p>
      </dsp:txBody>
      <dsp:txXfrm>
        <a:off x="5632320" y="3521358"/>
        <a:ext cx="627238" cy="313619"/>
      </dsp:txXfrm>
    </dsp:sp>
    <dsp:sp modelId="{C62F7CF4-0074-4714-9DDF-DA4CE048F274}">
      <dsp:nvSpPr>
        <dsp:cNvPr id="0" name=""/>
        <dsp:cNvSpPr/>
      </dsp:nvSpPr>
      <dsp:spPr>
        <a:xfrm>
          <a:off x="5781753" y="3974714"/>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Roboto Condensed Light" panose="02000000000000000000" pitchFamily="2" charset="0"/>
              <a:ea typeface="Roboto Condensed Light" panose="02000000000000000000" pitchFamily="2" charset="0"/>
            </a:rPr>
            <a:t>Change Manager</a:t>
          </a:r>
        </a:p>
      </dsp:txBody>
      <dsp:txXfrm>
        <a:off x="5781753" y="3974714"/>
        <a:ext cx="627238" cy="313619"/>
      </dsp:txXfrm>
    </dsp:sp>
    <dsp:sp modelId="{34DCA5AF-DAC3-4F27-9A22-6E6E495B280B}">
      <dsp:nvSpPr>
        <dsp:cNvPr id="0" name=""/>
        <dsp:cNvSpPr/>
      </dsp:nvSpPr>
      <dsp:spPr>
        <a:xfrm>
          <a:off x="5781753" y="4420053"/>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Roboto Condensed Light" panose="02000000000000000000" pitchFamily="2" charset="0"/>
              <a:ea typeface="Roboto Condensed Light" panose="02000000000000000000" pitchFamily="2" charset="0"/>
            </a:rPr>
            <a:t>Trainers</a:t>
          </a:r>
        </a:p>
      </dsp:txBody>
      <dsp:txXfrm>
        <a:off x="5781753" y="4420053"/>
        <a:ext cx="627238" cy="313619"/>
      </dsp:txXfrm>
    </dsp:sp>
    <dsp:sp modelId="{155B8914-2638-4972-9940-9A564D5BA8E2}">
      <dsp:nvSpPr>
        <dsp:cNvPr id="0" name=""/>
        <dsp:cNvSpPr/>
      </dsp:nvSpPr>
      <dsp:spPr>
        <a:xfrm>
          <a:off x="5781753" y="4865393"/>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Roboto Condensed Light" panose="02000000000000000000" pitchFamily="2" charset="0"/>
              <a:ea typeface="Roboto Condensed Light" panose="02000000000000000000" pitchFamily="2" charset="0"/>
            </a:rPr>
            <a:t>Knowledge Manager</a:t>
          </a:r>
        </a:p>
      </dsp:txBody>
      <dsp:txXfrm>
        <a:off x="5781753" y="4865393"/>
        <a:ext cx="627238" cy="313619"/>
      </dsp:txXfrm>
    </dsp:sp>
    <dsp:sp modelId="{C101E146-F69C-4F0D-A662-4220217F81E8}">
      <dsp:nvSpPr>
        <dsp:cNvPr id="0" name=""/>
        <dsp:cNvSpPr/>
      </dsp:nvSpPr>
      <dsp:spPr>
        <a:xfrm>
          <a:off x="5781753" y="5310733"/>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Roboto Condensed Light" panose="02000000000000000000" pitchFamily="2" charset="0"/>
              <a:ea typeface="Roboto Condensed Light" panose="02000000000000000000" pitchFamily="2" charset="0"/>
            </a:rPr>
            <a:t>Process Owner</a:t>
          </a:r>
        </a:p>
      </dsp:txBody>
      <dsp:txXfrm>
        <a:off x="5781753" y="5310733"/>
        <a:ext cx="627238" cy="313619"/>
      </dsp:txXfrm>
    </dsp:sp>
    <dsp:sp modelId="{AFA96110-C324-4D55-AB6E-5FE079FBD28F}">
      <dsp:nvSpPr>
        <dsp:cNvPr id="0" name=""/>
        <dsp:cNvSpPr/>
      </dsp:nvSpPr>
      <dsp:spPr>
        <a:xfrm>
          <a:off x="7150238" y="3076019"/>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Head Resource Management </a:t>
          </a:r>
        </a:p>
      </dsp:txBody>
      <dsp:txXfrm>
        <a:off x="7150238" y="3076019"/>
        <a:ext cx="627238" cy="313619"/>
      </dsp:txXfrm>
    </dsp:sp>
    <dsp:sp modelId="{88098767-F4C3-4B78-8B99-5F36E2B3B899}">
      <dsp:nvSpPr>
        <dsp:cNvPr id="0" name=""/>
        <dsp:cNvSpPr/>
      </dsp:nvSpPr>
      <dsp:spPr>
        <a:xfrm>
          <a:off x="6391279" y="3521358"/>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PPM Manager</a:t>
          </a:r>
        </a:p>
      </dsp:txBody>
      <dsp:txXfrm>
        <a:off x="6391279" y="3521358"/>
        <a:ext cx="627238" cy="313619"/>
      </dsp:txXfrm>
    </dsp:sp>
    <dsp:sp modelId="{751688AC-3CEB-4997-9B1F-FD9E2A63CCFE}">
      <dsp:nvSpPr>
        <dsp:cNvPr id="0" name=""/>
        <dsp:cNvSpPr/>
      </dsp:nvSpPr>
      <dsp:spPr>
        <a:xfrm>
          <a:off x="6548088" y="3966698"/>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Project Manager</a:t>
          </a:r>
        </a:p>
      </dsp:txBody>
      <dsp:txXfrm>
        <a:off x="6548088" y="3966698"/>
        <a:ext cx="627238" cy="313619"/>
      </dsp:txXfrm>
    </dsp:sp>
    <dsp:sp modelId="{429ADC56-4763-44F0-BC82-FF0874F633AE}">
      <dsp:nvSpPr>
        <dsp:cNvPr id="0" name=""/>
        <dsp:cNvSpPr/>
      </dsp:nvSpPr>
      <dsp:spPr>
        <a:xfrm>
          <a:off x="7150238" y="3521358"/>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Resource Manager</a:t>
          </a:r>
        </a:p>
      </dsp:txBody>
      <dsp:txXfrm>
        <a:off x="7150238" y="3521358"/>
        <a:ext cx="627238" cy="313619"/>
      </dsp:txXfrm>
    </dsp:sp>
    <dsp:sp modelId="{3FABABBF-E38C-47A9-A8C5-6ACCDDA10A23}">
      <dsp:nvSpPr>
        <dsp:cNvPr id="0" name=""/>
        <dsp:cNvSpPr/>
      </dsp:nvSpPr>
      <dsp:spPr>
        <a:xfrm>
          <a:off x="7909197" y="3521358"/>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Contract &amp; Licensing Manager</a:t>
          </a:r>
        </a:p>
      </dsp:txBody>
      <dsp:txXfrm>
        <a:off x="7909197" y="3521358"/>
        <a:ext cx="627238" cy="313619"/>
      </dsp:txXfrm>
    </dsp:sp>
    <dsp:sp modelId="{819FDC90-434D-42FB-9977-678BEE50485C}">
      <dsp:nvSpPr>
        <dsp:cNvPr id="0" name=""/>
        <dsp:cNvSpPr/>
      </dsp:nvSpPr>
      <dsp:spPr>
        <a:xfrm>
          <a:off x="8775435" y="3076019"/>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Director of Enterprise Services </a:t>
          </a:r>
        </a:p>
      </dsp:txBody>
      <dsp:txXfrm>
        <a:off x="8775435" y="3076019"/>
        <a:ext cx="627238" cy="313619"/>
      </dsp:txXfrm>
    </dsp:sp>
    <dsp:sp modelId="{805FF951-F646-46A6-BBC8-80A8E6AB0639}">
      <dsp:nvSpPr>
        <dsp:cNvPr id="0" name=""/>
        <dsp:cNvSpPr/>
      </dsp:nvSpPr>
      <dsp:spPr>
        <a:xfrm>
          <a:off x="8668156" y="3521358"/>
          <a:ext cx="841798" cy="38516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ts val="0"/>
            </a:spcAft>
            <a:buNone/>
          </a:pPr>
          <a:r>
            <a:rPr lang="en-US" sz="700" kern="1200" dirty="0">
              <a:latin typeface="Roboto Condensed Light" panose="02000000000000000000" pitchFamily="2" charset="0"/>
              <a:ea typeface="Roboto Condensed Light" panose="02000000000000000000" pitchFamily="2" charset="0"/>
            </a:rPr>
            <a:t>Service Owner </a:t>
          </a:r>
        </a:p>
        <a:p>
          <a:pPr marL="0" lvl="0" indent="0" algn="ctr" defTabSz="311150">
            <a:lnSpc>
              <a:spcPct val="100000"/>
            </a:lnSpc>
            <a:spcBef>
              <a:spcPct val="0"/>
            </a:spcBef>
            <a:spcAft>
              <a:spcPts val="0"/>
            </a:spcAft>
            <a:buNone/>
          </a:pPr>
          <a:r>
            <a:rPr lang="en-US" sz="700" kern="1200" dirty="0">
              <a:latin typeface="Roboto Condensed Light" panose="02000000000000000000" pitchFamily="2" charset="0"/>
              <a:ea typeface="Roboto Condensed Light" panose="02000000000000000000" pitchFamily="2" charset="0"/>
            </a:rPr>
            <a:t>(repeat as necessary) </a:t>
          </a:r>
        </a:p>
      </dsp:txBody>
      <dsp:txXfrm>
        <a:off x="8668156" y="3521358"/>
        <a:ext cx="841798" cy="385165"/>
      </dsp:txXfrm>
    </dsp:sp>
    <dsp:sp modelId="{69F25672-7D47-4DE3-B152-1BC6AA25605F}">
      <dsp:nvSpPr>
        <dsp:cNvPr id="0" name=""/>
        <dsp:cNvSpPr/>
      </dsp:nvSpPr>
      <dsp:spPr>
        <a:xfrm>
          <a:off x="8878605" y="4038244"/>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Business Analyst</a:t>
          </a:r>
        </a:p>
      </dsp:txBody>
      <dsp:txXfrm>
        <a:off x="8878605" y="4038244"/>
        <a:ext cx="627238" cy="313619"/>
      </dsp:txXfrm>
    </dsp:sp>
    <dsp:sp modelId="{4B9E2596-C8CF-4920-9C58-674BA4A687C0}">
      <dsp:nvSpPr>
        <dsp:cNvPr id="0" name=""/>
        <dsp:cNvSpPr/>
      </dsp:nvSpPr>
      <dsp:spPr>
        <a:xfrm>
          <a:off x="8878605" y="4483583"/>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Quality Assurance Analyst</a:t>
          </a:r>
        </a:p>
      </dsp:txBody>
      <dsp:txXfrm>
        <a:off x="8878605" y="4483583"/>
        <a:ext cx="627238" cy="313619"/>
      </dsp:txXfrm>
    </dsp:sp>
    <dsp:sp modelId="{D3AD1ACE-387E-4C1C-8CF3-66837BAFCFE5}">
      <dsp:nvSpPr>
        <dsp:cNvPr id="0" name=""/>
        <dsp:cNvSpPr/>
      </dsp:nvSpPr>
      <dsp:spPr>
        <a:xfrm>
          <a:off x="8878605" y="4928923"/>
          <a:ext cx="753947"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Solution Architect/Engineer/ Developer</a:t>
          </a:r>
        </a:p>
      </dsp:txBody>
      <dsp:txXfrm>
        <a:off x="8878605" y="4928923"/>
        <a:ext cx="753947" cy="313619"/>
      </dsp:txXfrm>
    </dsp:sp>
    <dsp:sp modelId="{4B0DA59E-CF5D-4973-B47E-5DC9E0811AC6}">
      <dsp:nvSpPr>
        <dsp:cNvPr id="0" name=""/>
        <dsp:cNvSpPr/>
      </dsp:nvSpPr>
      <dsp:spPr>
        <a:xfrm>
          <a:off x="8878605" y="5374262"/>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UX/UI Designer </a:t>
          </a:r>
        </a:p>
      </dsp:txBody>
      <dsp:txXfrm>
        <a:off x="8878605" y="5374262"/>
        <a:ext cx="627238" cy="313619"/>
      </dsp:txXfrm>
    </dsp:sp>
    <dsp:sp modelId="{825DE1FB-3863-4E34-A966-38A31635A91A}">
      <dsp:nvSpPr>
        <dsp:cNvPr id="0" name=""/>
        <dsp:cNvSpPr/>
      </dsp:nvSpPr>
      <dsp:spPr>
        <a:xfrm>
          <a:off x="8878605" y="5819602"/>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Network &amp; Infrastructure Engineer</a:t>
          </a:r>
        </a:p>
      </dsp:txBody>
      <dsp:txXfrm>
        <a:off x="8878605" y="5819602"/>
        <a:ext cx="627238" cy="313619"/>
      </dsp:txXfrm>
    </dsp:sp>
    <dsp:sp modelId="{C2CE5C6B-B9A4-4D70-81DD-548613C8DC2A}">
      <dsp:nvSpPr>
        <dsp:cNvPr id="0" name=""/>
        <dsp:cNvSpPr/>
      </dsp:nvSpPr>
      <dsp:spPr>
        <a:xfrm>
          <a:off x="10210893" y="3076019"/>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Head of End User Services</a:t>
          </a:r>
        </a:p>
      </dsp:txBody>
      <dsp:txXfrm>
        <a:off x="10210893" y="3076019"/>
        <a:ext cx="627238" cy="313619"/>
      </dsp:txXfrm>
    </dsp:sp>
    <dsp:sp modelId="{C9FF7860-3F75-42EE-96A5-8C88C7764B59}">
      <dsp:nvSpPr>
        <dsp:cNvPr id="0" name=""/>
        <dsp:cNvSpPr/>
      </dsp:nvSpPr>
      <dsp:spPr>
        <a:xfrm>
          <a:off x="9641674" y="3521358"/>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Service Desk Owner</a:t>
          </a:r>
        </a:p>
      </dsp:txBody>
      <dsp:txXfrm>
        <a:off x="9641674" y="3521358"/>
        <a:ext cx="627238" cy="313619"/>
      </dsp:txXfrm>
    </dsp:sp>
    <dsp:sp modelId="{54030FCD-8B87-4540-B45F-04BF53ACC683}">
      <dsp:nvSpPr>
        <dsp:cNvPr id="0" name=""/>
        <dsp:cNvSpPr/>
      </dsp:nvSpPr>
      <dsp:spPr>
        <a:xfrm>
          <a:off x="9641674" y="3966698"/>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Help Desk Supervisor</a:t>
          </a:r>
        </a:p>
      </dsp:txBody>
      <dsp:txXfrm>
        <a:off x="9641674" y="3966698"/>
        <a:ext cx="627238" cy="313619"/>
      </dsp:txXfrm>
    </dsp:sp>
    <dsp:sp modelId="{A7120583-FDB3-4DF7-8779-6F3E15E5A9C3}">
      <dsp:nvSpPr>
        <dsp:cNvPr id="0" name=""/>
        <dsp:cNvSpPr/>
      </dsp:nvSpPr>
      <dsp:spPr>
        <a:xfrm>
          <a:off x="9798484" y="4412037"/>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Help Desk Analyst</a:t>
          </a:r>
        </a:p>
      </dsp:txBody>
      <dsp:txXfrm>
        <a:off x="9798484" y="4412037"/>
        <a:ext cx="627238" cy="313619"/>
      </dsp:txXfrm>
    </dsp:sp>
    <dsp:sp modelId="{EAEC004C-287D-48E8-9D07-49CE1E841466}">
      <dsp:nvSpPr>
        <dsp:cNvPr id="0" name=""/>
        <dsp:cNvSpPr/>
      </dsp:nvSpPr>
      <dsp:spPr>
        <a:xfrm>
          <a:off x="9798484" y="4857377"/>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Response &amp; Recovery Analyst</a:t>
          </a:r>
        </a:p>
      </dsp:txBody>
      <dsp:txXfrm>
        <a:off x="9798484" y="4857377"/>
        <a:ext cx="627238" cy="313619"/>
      </dsp:txXfrm>
    </dsp:sp>
    <dsp:sp modelId="{6C34D093-95BB-47EE-81C6-4322AEC68668}">
      <dsp:nvSpPr>
        <dsp:cNvPr id="0" name=""/>
        <dsp:cNvSpPr/>
      </dsp:nvSpPr>
      <dsp:spPr>
        <a:xfrm>
          <a:off x="10780113" y="3521358"/>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Service Management Owner</a:t>
          </a:r>
        </a:p>
      </dsp:txBody>
      <dsp:txXfrm>
        <a:off x="10780113" y="3521358"/>
        <a:ext cx="627238" cy="313619"/>
      </dsp:txXfrm>
    </dsp:sp>
    <dsp:sp modelId="{4D50B4E3-ED66-42BC-A50E-D449DBCE52A1}">
      <dsp:nvSpPr>
        <dsp:cNvPr id="0" name=""/>
        <dsp:cNvSpPr/>
      </dsp:nvSpPr>
      <dsp:spPr>
        <a:xfrm>
          <a:off x="10400633" y="3966698"/>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Change</a:t>
          </a:r>
          <a:r>
            <a:rPr lang="en-US" sz="700" kern="1200" baseline="0" dirty="0">
              <a:latin typeface="Roboto Condensed Light" panose="02000000000000000000" pitchFamily="2" charset="0"/>
              <a:ea typeface="Roboto Condensed Light" panose="02000000000000000000" pitchFamily="2" charset="0"/>
            </a:rPr>
            <a:t> Manager</a:t>
          </a:r>
          <a:endParaRPr lang="en-US" sz="700" kern="1200" dirty="0">
            <a:latin typeface="Roboto Condensed Light" panose="02000000000000000000" pitchFamily="2" charset="0"/>
            <a:ea typeface="Roboto Condensed Light" panose="02000000000000000000" pitchFamily="2" charset="0"/>
          </a:endParaRPr>
        </a:p>
      </dsp:txBody>
      <dsp:txXfrm>
        <a:off x="10400633" y="3966698"/>
        <a:ext cx="627238" cy="313619"/>
      </dsp:txXfrm>
    </dsp:sp>
    <dsp:sp modelId="{0D29FA2D-A0BE-4980-8FB5-2DE8E2A3E517}">
      <dsp:nvSpPr>
        <dsp:cNvPr id="0" name=""/>
        <dsp:cNvSpPr/>
      </dsp:nvSpPr>
      <dsp:spPr>
        <a:xfrm>
          <a:off x="11159592" y="3966698"/>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Major Incident Manager</a:t>
          </a:r>
        </a:p>
      </dsp:txBody>
      <dsp:txXfrm>
        <a:off x="11159592" y="3966698"/>
        <a:ext cx="627238" cy="313619"/>
      </dsp:txXfrm>
    </dsp:sp>
    <dsp:sp modelId="{6F75ED3B-FE42-4488-A574-4AAEBFECFF14}">
      <dsp:nvSpPr>
        <dsp:cNvPr id="0" name=""/>
        <dsp:cNvSpPr/>
      </dsp:nvSpPr>
      <dsp:spPr>
        <a:xfrm>
          <a:off x="11316402" y="4412037"/>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Tech Lead</a:t>
          </a:r>
        </a:p>
      </dsp:txBody>
      <dsp:txXfrm>
        <a:off x="11316402" y="4412037"/>
        <a:ext cx="627238" cy="3136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B76EF-FE39-454C-8BF5-F97AAFD92509}">
      <dsp:nvSpPr>
        <dsp:cNvPr id="0" name=""/>
        <dsp:cNvSpPr/>
      </dsp:nvSpPr>
      <dsp:spPr>
        <a:xfrm>
          <a:off x="11222316" y="4467214"/>
          <a:ext cx="94085" cy="288529"/>
        </a:xfrm>
        <a:custGeom>
          <a:avLst/>
          <a:gdLst/>
          <a:ahLst/>
          <a:cxnLst/>
          <a:rect l="0" t="0" r="0" b="0"/>
          <a:pathLst>
            <a:path>
              <a:moveTo>
                <a:pt x="0" y="0"/>
              </a:moveTo>
              <a:lnTo>
                <a:pt x="0" y="288529"/>
              </a:lnTo>
              <a:lnTo>
                <a:pt x="94085"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95CF2C-D3FD-4520-ACE8-7525D1493C26}">
      <dsp:nvSpPr>
        <dsp:cNvPr id="0" name=""/>
        <dsp:cNvSpPr/>
      </dsp:nvSpPr>
      <dsp:spPr>
        <a:xfrm>
          <a:off x="11093732" y="4021874"/>
          <a:ext cx="379479" cy="131720"/>
        </a:xfrm>
        <a:custGeom>
          <a:avLst/>
          <a:gdLst/>
          <a:ahLst/>
          <a:cxnLst/>
          <a:rect l="0" t="0" r="0" b="0"/>
          <a:pathLst>
            <a:path>
              <a:moveTo>
                <a:pt x="0" y="0"/>
              </a:moveTo>
              <a:lnTo>
                <a:pt x="0" y="65860"/>
              </a:lnTo>
              <a:lnTo>
                <a:pt x="379479" y="65860"/>
              </a:lnTo>
              <a:lnTo>
                <a:pt x="379479"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A78EBA-34E5-4628-A6AC-4226B8DBC0D4}">
      <dsp:nvSpPr>
        <dsp:cNvPr id="0" name=""/>
        <dsp:cNvSpPr/>
      </dsp:nvSpPr>
      <dsp:spPr>
        <a:xfrm>
          <a:off x="10714253" y="4021874"/>
          <a:ext cx="379479" cy="131720"/>
        </a:xfrm>
        <a:custGeom>
          <a:avLst/>
          <a:gdLst/>
          <a:ahLst/>
          <a:cxnLst/>
          <a:rect l="0" t="0" r="0" b="0"/>
          <a:pathLst>
            <a:path>
              <a:moveTo>
                <a:pt x="379479" y="0"/>
              </a:moveTo>
              <a:lnTo>
                <a:pt x="379479" y="65860"/>
              </a:lnTo>
              <a:lnTo>
                <a:pt x="0" y="65860"/>
              </a:lnTo>
              <a:lnTo>
                <a:pt x="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BFF0E2-A89B-4394-9E70-7235585A7D95}">
      <dsp:nvSpPr>
        <dsp:cNvPr id="0" name=""/>
        <dsp:cNvSpPr/>
      </dsp:nvSpPr>
      <dsp:spPr>
        <a:xfrm>
          <a:off x="10524513" y="3576535"/>
          <a:ext cx="569219" cy="131720"/>
        </a:xfrm>
        <a:custGeom>
          <a:avLst/>
          <a:gdLst/>
          <a:ahLst/>
          <a:cxnLst/>
          <a:rect l="0" t="0" r="0" b="0"/>
          <a:pathLst>
            <a:path>
              <a:moveTo>
                <a:pt x="0" y="0"/>
              </a:moveTo>
              <a:lnTo>
                <a:pt x="0" y="65860"/>
              </a:lnTo>
              <a:lnTo>
                <a:pt x="569219" y="65860"/>
              </a:lnTo>
              <a:lnTo>
                <a:pt x="569219"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6C8440-67D6-4149-9FC2-C8673790867E}">
      <dsp:nvSpPr>
        <dsp:cNvPr id="0" name=""/>
        <dsp:cNvSpPr/>
      </dsp:nvSpPr>
      <dsp:spPr>
        <a:xfrm>
          <a:off x="9704398" y="4467214"/>
          <a:ext cx="94085" cy="733869"/>
        </a:xfrm>
        <a:custGeom>
          <a:avLst/>
          <a:gdLst/>
          <a:ahLst/>
          <a:cxnLst/>
          <a:rect l="0" t="0" r="0" b="0"/>
          <a:pathLst>
            <a:path>
              <a:moveTo>
                <a:pt x="0" y="0"/>
              </a:moveTo>
              <a:lnTo>
                <a:pt x="0" y="733869"/>
              </a:lnTo>
              <a:lnTo>
                <a:pt x="94085" y="73386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1824ED-1F06-4A3B-9FBF-31733F456C09}">
      <dsp:nvSpPr>
        <dsp:cNvPr id="0" name=""/>
        <dsp:cNvSpPr/>
      </dsp:nvSpPr>
      <dsp:spPr>
        <a:xfrm>
          <a:off x="9704398" y="4467214"/>
          <a:ext cx="94085" cy="288529"/>
        </a:xfrm>
        <a:custGeom>
          <a:avLst/>
          <a:gdLst/>
          <a:ahLst/>
          <a:cxnLst/>
          <a:rect l="0" t="0" r="0" b="0"/>
          <a:pathLst>
            <a:path>
              <a:moveTo>
                <a:pt x="0" y="0"/>
              </a:moveTo>
              <a:lnTo>
                <a:pt x="0" y="288529"/>
              </a:lnTo>
              <a:lnTo>
                <a:pt x="94085"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FE021A-885B-468E-85A4-2D8FE0CF4E3F}">
      <dsp:nvSpPr>
        <dsp:cNvPr id="0" name=""/>
        <dsp:cNvSpPr/>
      </dsp:nvSpPr>
      <dsp:spPr>
        <a:xfrm>
          <a:off x="9909574" y="4021874"/>
          <a:ext cx="91440" cy="131720"/>
        </a:xfrm>
        <a:custGeom>
          <a:avLst/>
          <a:gdLst/>
          <a:ahLst/>
          <a:cxnLst/>
          <a:rect l="0" t="0" r="0" b="0"/>
          <a:pathLst>
            <a:path>
              <a:moveTo>
                <a:pt x="45720" y="0"/>
              </a:moveTo>
              <a:lnTo>
                <a:pt x="4572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32AAD7-A7D9-4B79-B6F2-FCDFD6529F66}">
      <dsp:nvSpPr>
        <dsp:cNvPr id="0" name=""/>
        <dsp:cNvSpPr/>
      </dsp:nvSpPr>
      <dsp:spPr>
        <a:xfrm>
          <a:off x="9955294" y="3576535"/>
          <a:ext cx="569219" cy="131720"/>
        </a:xfrm>
        <a:custGeom>
          <a:avLst/>
          <a:gdLst/>
          <a:ahLst/>
          <a:cxnLst/>
          <a:rect l="0" t="0" r="0" b="0"/>
          <a:pathLst>
            <a:path>
              <a:moveTo>
                <a:pt x="569219" y="0"/>
              </a:moveTo>
              <a:lnTo>
                <a:pt x="569219" y="65860"/>
              </a:lnTo>
              <a:lnTo>
                <a:pt x="0" y="65860"/>
              </a:lnTo>
              <a:lnTo>
                <a:pt x="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CC3F9D-35D8-4627-ADCF-2C554FA815EC}">
      <dsp:nvSpPr>
        <dsp:cNvPr id="0" name=""/>
        <dsp:cNvSpPr/>
      </dsp:nvSpPr>
      <dsp:spPr>
        <a:xfrm>
          <a:off x="8045486" y="3131195"/>
          <a:ext cx="2479026" cy="131720"/>
        </a:xfrm>
        <a:custGeom>
          <a:avLst/>
          <a:gdLst/>
          <a:ahLst/>
          <a:cxnLst/>
          <a:rect l="0" t="0" r="0" b="0"/>
          <a:pathLst>
            <a:path>
              <a:moveTo>
                <a:pt x="0" y="0"/>
              </a:moveTo>
              <a:lnTo>
                <a:pt x="0" y="65860"/>
              </a:lnTo>
              <a:lnTo>
                <a:pt x="2479026" y="65860"/>
              </a:lnTo>
              <a:lnTo>
                <a:pt x="2479026"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1510A6-3D00-4279-9690-B9BA4CF70B4F}">
      <dsp:nvSpPr>
        <dsp:cNvPr id="0" name=""/>
        <dsp:cNvSpPr/>
      </dsp:nvSpPr>
      <dsp:spPr>
        <a:xfrm>
          <a:off x="8752335" y="4093420"/>
          <a:ext cx="126269" cy="2069888"/>
        </a:xfrm>
        <a:custGeom>
          <a:avLst/>
          <a:gdLst/>
          <a:ahLst/>
          <a:cxnLst/>
          <a:rect l="0" t="0" r="0" b="0"/>
          <a:pathLst>
            <a:path>
              <a:moveTo>
                <a:pt x="0" y="0"/>
              </a:moveTo>
              <a:lnTo>
                <a:pt x="0" y="2069888"/>
              </a:lnTo>
              <a:lnTo>
                <a:pt x="126269" y="20698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84B6C0-9DEB-4A76-A280-07A2CE8E404A}">
      <dsp:nvSpPr>
        <dsp:cNvPr id="0" name=""/>
        <dsp:cNvSpPr/>
      </dsp:nvSpPr>
      <dsp:spPr>
        <a:xfrm>
          <a:off x="8752335" y="4093420"/>
          <a:ext cx="126269" cy="1624548"/>
        </a:xfrm>
        <a:custGeom>
          <a:avLst/>
          <a:gdLst/>
          <a:ahLst/>
          <a:cxnLst/>
          <a:rect l="0" t="0" r="0" b="0"/>
          <a:pathLst>
            <a:path>
              <a:moveTo>
                <a:pt x="0" y="0"/>
              </a:moveTo>
              <a:lnTo>
                <a:pt x="0" y="1624548"/>
              </a:lnTo>
              <a:lnTo>
                <a:pt x="126269" y="16245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AC266D-C3BE-4E29-BF5E-D125448AE891}">
      <dsp:nvSpPr>
        <dsp:cNvPr id="0" name=""/>
        <dsp:cNvSpPr/>
      </dsp:nvSpPr>
      <dsp:spPr>
        <a:xfrm>
          <a:off x="8752335" y="4093420"/>
          <a:ext cx="126269" cy="1179208"/>
        </a:xfrm>
        <a:custGeom>
          <a:avLst/>
          <a:gdLst/>
          <a:ahLst/>
          <a:cxnLst/>
          <a:rect l="0" t="0" r="0" b="0"/>
          <a:pathLst>
            <a:path>
              <a:moveTo>
                <a:pt x="0" y="0"/>
              </a:moveTo>
              <a:lnTo>
                <a:pt x="0" y="1179208"/>
              </a:lnTo>
              <a:lnTo>
                <a:pt x="126269" y="11792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F0DD73-7997-40BD-ACC4-F5C6E13FB4DC}">
      <dsp:nvSpPr>
        <dsp:cNvPr id="0" name=""/>
        <dsp:cNvSpPr/>
      </dsp:nvSpPr>
      <dsp:spPr>
        <a:xfrm>
          <a:off x="8752335" y="4093420"/>
          <a:ext cx="126269" cy="733869"/>
        </a:xfrm>
        <a:custGeom>
          <a:avLst/>
          <a:gdLst/>
          <a:ahLst/>
          <a:cxnLst/>
          <a:rect l="0" t="0" r="0" b="0"/>
          <a:pathLst>
            <a:path>
              <a:moveTo>
                <a:pt x="0" y="0"/>
              </a:moveTo>
              <a:lnTo>
                <a:pt x="0" y="733869"/>
              </a:lnTo>
              <a:lnTo>
                <a:pt x="126269" y="73386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6993DE-1EAC-4DD7-9B6B-B101DBC35BCE}">
      <dsp:nvSpPr>
        <dsp:cNvPr id="0" name=""/>
        <dsp:cNvSpPr/>
      </dsp:nvSpPr>
      <dsp:spPr>
        <a:xfrm>
          <a:off x="8752335" y="4093420"/>
          <a:ext cx="126269" cy="288529"/>
        </a:xfrm>
        <a:custGeom>
          <a:avLst/>
          <a:gdLst/>
          <a:ahLst/>
          <a:cxnLst/>
          <a:rect l="0" t="0" r="0" b="0"/>
          <a:pathLst>
            <a:path>
              <a:moveTo>
                <a:pt x="0" y="0"/>
              </a:moveTo>
              <a:lnTo>
                <a:pt x="0" y="288529"/>
              </a:lnTo>
              <a:lnTo>
                <a:pt x="126269"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D1BB6F-3DAE-40CC-AB36-9CCE50913801}">
      <dsp:nvSpPr>
        <dsp:cNvPr id="0" name=""/>
        <dsp:cNvSpPr/>
      </dsp:nvSpPr>
      <dsp:spPr>
        <a:xfrm>
          <a:off x="9043335" y="3576535"/>
          <a:ext cx="91440" cy="131720"/>
        </a:xfrm>
        <a:custGeom>
          <a:avLst/>
          <a:gdLst/>
          <a:ahLst/>
          <a:cxnLst/>
          <a:rect l="0" t="0" r="0" b="0"/>
          <a:pathLst>
            <a:path>
              <a:moveTo>
                <a:pt x="45720" y="0"/>
              </a:moveTo>
              <a:lnTo>
                <a:pt x="4572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0AE4C4-3186-49ED-B670-6BE785647C6F}">
      <dsp:nvSpPr>
        <dsp:cNvPr id="0" name=""/>
        <dsp:cNvSpPr/>
      </dsp:nvSpPr>
      <dsp:spPr>
        <a:xfrm>
          <a:off x="8045486" y="3131195"/>
          <a:ext cx="1043568" cy="131720"/>
        </a:xfrm>
        <a:custGeom>
          <a:avLst/>
          <a:gdLst/>
          <a:ahLst/>
          <a:cxnLst/>
          <a:rect l="0" t="0" r="0" b="0"/>
          <a:pathLst>
            <a:path>
              <a:moveTo>
                <a:pt x="0" y="0"/>
              </a:moveTo>
              <a:lnTo>
                <a:pt x="0" y="65860"/>
              </a:lnTo>
              <a:lnTo>
                <a:pt x="1043568" y="65860"/>
              </a:lnTo>
              <a:lnTo>
                <a:pt x="1043568"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12C7DB-BD9F-4394-92F4-AF268D1D6879}">
      <dsp:nvSpPr>
        <dsp:cNvPr id="0" name=""/>
        <dsp:cNvSpPr/>
      </dsp:nvSpPr>
      <dsp:spPr>
        <a:xfrm>
          <a:off x="7463857" y="3576535"/>
          <a:ext cx="758958" cy="131720"/>
        </a:xfrm>
        <a:custGeom>
          <a:avLst/>
          <a:gdLst/>
          <a:ahLst/>
          <a:cxnLst/>
          <a:rect l="0" t="0" r="0" b="0"/>
          <a:pathLst>
            <a:path>
              <a:moveTo>
                <a:pt x="0" y="0"/>
              </a:moveTo>
              <a:lnTo>
                <a:pt x="0" y="65860"/>
              </a:lnTo>
              <a:lnTo>
                <a:pt x="758958" y="65860"/>
              </a:lnTo>
              <a:lnTo>
                <a:pt x="758958"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7B09C5-4CBD-4A77-8CAD-F35DCDDFF755}">
      <dsp:nvSpPr>
        <dsp:cNvPr id="0" name=""/>
        <dsp:cNvSpPr/>
      </dsp:nvSpPr>
      <dsp:spPr>
        <a:xfrm>
          <a:off x="7418137" y="3576535"/>
          <a:ext cx="91440" cy="131720"/>
        </a:xfrm>
        <a:custGeom>
          <a:avLst/>
          <a:gdLst/>
          <a:ahLst/>
          <a:cxnLst/>
          <a:rect l="0" t="0" r="0" b="0"/>
          <a:pathLst>
            <a:path>
              <a:moveTo>
                <a:pt x="45720" y="0"/>
              </a:moveTo>
              <a:lnTo>
                <a:pt x="4572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88B867-2415-45B0-B9F4-31501D91566F}">
      <dsp:nvSpPr>
        <dsp:cNvPr id="0" name=""/>
        <dsp:cNvSpPr/>
      </dsp:nvSpPr>
      <dsp:spPr>
        <a:xfrm>
          <a:off x="6454003" y="4021874"/>
          <a:ext cx="94085" cy="288529"/>
        </a:xfrm>
        <a:custGeom>
          <a:avLst/>
          <a:gdLst/>
          <a:ahLst/>
          <a:cxnLst/>
          <a:rect l="0" t="0" r="0" b="0"/>
          <a:pathLst>
            <a:path>
              <a:moveTo>
                <a:pt x="0" y="0"/>
              </a:moveTo>
              <a:lnTo>
                <a:pt x="0" y="288529"/>
              </a:lnTo>
              <a:lnTo>
                <a:pt x="94085"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E9001E-C857-4688-A749-509D6E3D471F}">
      <dsp:nvSpPr>
        <dsp:cNvPr id="0" name=""/>
        <dsp:cNvSpPr/>
      </dsp:nvSpPr>
      <dsp:spPr>
        <a:xfrm>
          <a:off x="6704898" y="3576535"/>
          <a:ext cx="758958" cy="131720"/>
        </a:xfrm>
        <a:custGeom>
          <a:avLst/>
          <a:gdLst/>
          <a:ahLst/>
          <a:cxnLst/>
          <a:rect l="0" t="0" r="0" b="0"/>
          <a:pathLst>
            <a:path>
              <a:moveTo>
                <a:pt x="758958" y="0"/>
              </a:moveTo>
              <a:lnTo>
                <a:pt x="758958" y="65860"/>
              </a:lnTo>
              <a:lnTo>
                <a:pt x="0" y="65860"/>
              </a:lnTo>
              <a:lnTo>
                <a:pt x="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7BBE37-75D6-45FF-B855-1A120A88A76E}">
      <dsp:nvSpPr>
        <dsp:cNvPr id="0" name=""/>
        <dsp:cNvSpPr/>
      </dsp:nvSpPr>
      <dsp:spPr>
        <a:xfrm>
          <a:off x="7463857" y="3131195"/>
          <a:ext cx="581629" cy="131720"/>
        </a:xfrm>
        <a:custGeom>
          <a:avLst/>
          <a:gdLst/>
          <a:ahLst/>
          <a:cxnLst/>
          <a:rect l="0" t="0" r="0" b="0"/>
          <a:pathLst>
            <a:path>
              <a:moveTo>
                <a:pt x="581629" y="0"/>
              </a:moveTo>
              <a:lnTo>
                <a:pt x="581629" y="65860"/>
              </a:lnTo>
              <a:lnTo>
                <a:pt x="0" y="65860"/>
              </a:lnTo>
              <a:lnTo>
                <a:pt x="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7A95A7-DC56-4E1B-B1F7-51E517A924D3}">
      <dsp:nvSpPr>
        <dsp:cNvPr id="0" name=""/>
        <dsp:cNvSpPr/>
      </dsp:nvSpPr>
      <dsp:spPr>
        <a:xfrm>
          <a:off x="5695044" y="4021874"/>
          <a:ext cx="94085" cy="288529"/>
        </a:xfrm>
        <a:custGeom>
          <a:avLst/>
          <a:gdLst/>
          <a:ahLst/>
          <a:cxnLst/>
          <a:rect l="0" t="0" r="0" b="0"/>
          <a:pathLst>
            <a:path>
              <a:moveTo>
                <a:pt x="0" y="0"/>
              </a:moveTo>
              <a:lnTo>
                <a:pt x="0" y="288529"/>
              </a:lnTo>
              <a:lnTo>
                <a:pt x="94085"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45C2A1-4183-4844-8824-EE1BA5AE2CD9}">
      <dsp:nvSpPr>
        <dsp:cNvPr id="0" name=""/>
        <dsp:cNvSpPr/>
      </dsp:nvSpPr>
      <dsp:spPr>
        <a:xfrm>
          <a:off x="5566460" y="3576535"/>
          <a:ext cx="379479" cy="131720"/>
        </a:xfrm>
        <a:custGeom>
          <a:avLst/>
          <a:gdLst/>
          <a:ahLst/>
          <a:cxnLst/>
          <a:rect l="0" t="0" r="0" b="0"/>
          <a:pathLst>
            <a:path>
              <a:moveTo>
                <a:pt x="0" y="0"/>
              </a:moveTo>
              <a:lnTo>
                <a:pt x="0" y="65860"/>
              </a:lnTo>
              <a:lnTo>
                <a:pt x="379479" y="65860"/>
              </a:lnTo>
              <a:lnTo>
                <a:pt x="379479"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17DD70-43F8-4CC1-A7DC-37AB314D91B3}">
      <dsp:nvSpPr>
        <dsp:cNvPr id="0" name=""/>
        <dsp:cNvSpPr/>
      </dsp:nvSpPr>
      <dsp:spPr>
        <a:xfrm>
          <a:off x="4936085" y="4021874"/>
          <a:ext cx="94085" cy="288529"/>
        </a:xfrm>
        <a:custGeom>
          <a:avLst/>
          <a:gdLst/>
          <a:ahLst/>
          <a:cxnLst/>
          <a:rect l="0" t="0" r="0" b="0"/>
          <a:pathLst>
            <a:path>
              <a:moveTo>
                <a:pt x="0" y="0"/>
              </a:moveTo>
              <a:lnTo>
                <a:pt x="0" y="288529"/>
              </a:lnTo>
              <a:lnTo>
                <a:pt x="94085"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DFCB4C-43D2-48A9-A249-4A2195B4ABFF}">
      <dsp:nvSpPr>
        <dsp:cNvPr id="0" name=""/>
        <dsp:cNvSpPr/>
      </dsp:nvSpPr>
      <dsp:spPr>
        <a:xfrm>
          <a:off x="5186980" y="3576535"/>
          <a:ext cx="379479" cy="131720"/>
        </a:xfrm>
        <a:custGeom>
          <a:avLst/>
          <a:gdLst/>
          <a:ahLst/>
          <a:cxnLst/>
          <a:rect l="0" t="0" r="0" b="0"/>
          <a:pathLst>
            <a:path>
              <a:moveTo>
                <a:pt x="379479" y="0"/>
              </a:moveTo>
              <a:lnTo>
                <a:pt x="379479" y="65860"/>
              </a:lnTo>
              <a:lnTo>
                <a:pt x="0" y="65860"/>
              </a:lnTo>
              <a:lnTo>
                <a:pt x="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9972D3-E3AE-4507-A093-F7658D80F1EF}">
      <dsp:nvSpPr>
        <dsp:cNvPr id="0" name=""/>
        <dsp:cNvSpPr/>
      </dsp:nvSpPr>
      <dsp:spPr>
        <a:xfrm>
          <a:off x="5566460" y="3131195"/>
          <a:ext cx="2479026" cy="131720"/>
        </a:xfrm>
        <a:custGeom>
          <a:avLst/>
          <a:gdLst/>
          <a:ahLst/>
          <a:cxnLst/>
          <a:rect l="0" t="0" r="0" b="0"/>
          <a:pathLst>
            <a:path>
              <a:moveTo>
                <a:pt x="2479026" y="0"/>
              </a:moveTo>
              <a:lnTo>
                <a:pt x="2479026" y="65860"/>
              </a:lnTo>
              <a:lnTo>
                <a:pt x="0" y="65860"/>
              </a:lnTo>
              <a:lnTo>
                <a:pt x="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97A8E1-1663-419A-8EBE-B52FC32372BA}">
      <dsp:nvSpPr>
        <dsp:cNvPr id="0" name=""/>
        <dsp:cNvSpPr/>
      </dsp:nvSpPr>
      <dsp:spPr>
        <a:xfrm>
          <a:off x="4182546" y="2685856"/>
          <a:ext cx="3862939" cy="131720"/>
        </a:xfrm>
        <a:custGeom>
          <a:avLst/>
          <a:gdLst/>
          <a:ahLst/>
          <a:cxnLst/>
          <a:rect l="0" t="0" r="0" b="0"/>
          <a:pathLst>
            <a:path>
              <a:moveTo>
                <a:pt x="0" y="0"/>
              </a:moveTo>
              <a:lnTo>
                <a:pt x="0" y="65860"/>
              </a:lnTo>
              <a:lnTo>
                <a:pt x="3862939" y="65860"/>
              </a:lnTo>
              <a:lnTo>
                <a:pt x="3862939"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22A176-FE5A-499E-920F-FF61C583220F}">
      <dsp:nvSpPr>
        <dsp:cNvPr id="0" name=""/>
        <dsp:cNvSpPr/>
      </dsp:nvSpPr>
      <dsp:spPr>
        <a:xfrm>
          <a:off x="4020316" y="3576535"/>
          <a:ext cx="94085" cy="733869"/>
        </a:xfrm>
        <a:custGeom>
          <a:avLst/>
          <a:gdLst/>
          <a:ahLst/>
          <a:cxnLst/>
          <a:rect l="0" t="0" r="0" b="0"/>
          <a:pathLst>
            <a:path>
              <a:moveTo>
                <a:pt x="0" y="0"/>
              </a:moveTo>
              <a:lnTo>
                <a:pt x="0" y="733869"/>
              </a:lnTo>
              <a:lnTo>
                <a:pt x="94085" y="73386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DAE6C7-E18B-4ACE-87BE-AE2801FF138C}">
      <dsp:nvSpPr>
        <dsp:cNvPr id="0" name=""/>
        <dsp:cNvSpPr/>
      </dsp:nvSpPr>
      <dsp:spPr>
        <a:xfrm>
          <a:off x="4020316" y="3576535"/>
          <a:ext cx="94085" cy="288529"/>
        </a:xfrm>
        <a:custGeom>
          <a:avLst/>
          <a:gdLst/>
          <a:ahLst/>
          <a:cxnLst/>
          <a:rect l="0" t="0" r="0" b="0"/>
          <a:pathLst>
            <a:path>
              <a:moveTo>
                <a:pt x="0" y="0"/>
              </a:moveTo>
              <a:lnTo>
                <a:pt x="0" y="288529"/>
              </a:lnTo>
              <a:lnTo>
                <a:pt x="94085"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18708E-B643-4441-9083-62259DFC6295}">
      <dsp:nvSpPr>
        <dsp:cNvPr id="0" name=""/>
        <dsp:cNvSpPr/>
      </dsp:nvSpPr>
      <dsp:spPr>
        <a:xfrm>
          <a:off x="4225491" y="3131195"/>
          <a:ext cx="91440" cy="131720"/>
        </a:xfrm>
        <a:custGeom>
          <a:avLst/>
          <a:gdLst/>
          <a:ahLst/>
          <a:cxnLst/>
          <a:rect l="0" t="0" r="0" b="0"/>
          <a:pathLst>
            <a:path>
              <a:moveTo>
                <a:pt x="45720" y="0"/>
              </a:moveTo>
              <a:lnTo>
                <a:pt x="4572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5E450E-F62C-4577-AB06-EC65FF82344F}">
      <dsp:nvSpPr>
        <dsp:cNvPr id="0" name=""/>
        <dsp:cNvSpPr/>
      </dsp:nvSpPr>
      <dsp:spPr>
        <a:xfrm>
          <a:off x="4136826" y="2685856"/>
          <a:ext cx="91440" cy="131720"/>
        </a:xfrm>
        <a:custGeom>
          <a:avLst/>
          <a:gdLst/>
          <a:ahLst/>
          <a:cxnLst/>
          <a:rect l="0" t="0" r="0" b="0"/>
          <a:pathLst>
            <a:path>
              <a:moveTo>
                <a:pt x="45720" y="0"/>
              </a:moveTo>
              <a:lnTo>
                <a:pt x="45720" y="65860"/>
              </a:lnTo>
              <a:lnTo>
                <a:pt x="134384" y="65860"/>
              </a:lnTo>
              <a:lnTo>
                <a:pt x="134384"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EA73A3-AF78-4116-B0B1-3013C2588925}">
      <dsp:nvSpPr>
        <dsp:cNvPr id="0" name=""/>
        <dsp:cNvSpPr/>
      </dsp:nvSpPr>
      <dsp:spPr>
        <a:xfrm>
          <a:off x="3261357" y="3576535"/>
          <a:ext cx="94085" cy="1624548"/>
        </a:xfrm>
        <a:custGeom>
          <a:avLst/>
          <a:gdLst/>
          <a:ahLst/>
          <a:cxnLst/>
          <a:rect l="0" t="0" r="0" b="0"/>
          <a:pathLst>
            <a:path>
              <a:moveTo>
                <a:pt x="0" y="0"/>
              </a:moveTo>
              <a:lnTo>
                <a:pt x="0" y="1624548"/>
              </a:lnTo>
              <a:lnTo>
                <a:pt x="94085" y="16245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287CCD-41CF-4479-93DA-0D1E5EC4243D}">
      <dsp:nvSpPr>
        <dsp:cNvPr id="0" name=""/>
        <dsp:cNvSpPr/>
      </dsp:nvSpPr>
      <dsp:spPr>
        <a:xfrm>
          <a:off x="3261357" y="3576535"/>
          <a:ext cx="94085" cy="1179208"/>
        </a:xfrm>
        <a:custGeom>
          <a:avLst/>
          <a:gdLst/>
          <a:ahLst/>
          <a:cxnLst/>
          <a:rect l="0" t="0" r="0" b="0"/>
          <a:pathLst>
            <a:path>
              <a:moveTo>
                <a:pt x="0" y="0"/>
              </a:moveTo>
              <a:lnTo>
                <a:pt x="0" y="1179208"/>
              </a:lnTo>
              <a:lnTo>
                <a:pt x="94085" y="11792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2F5864-6CF0-4EC6-975D-6172B7587A6A}">
      <dsp:nvSpPr>
        <dsp:cNvPr id="0" name=""/>
        <dsp:cNvSpPr/>
      </dsp:nvSpPr>
      <dsp:spPr>
        <a:xfrm>
          <a:off x="3261357" y="3576535"/>
          <a:ext cx="94085" cy="733869"/>
        </a:xfrm>
        <a:custGeom>
          <a:avLst/>
          <a:gdLst/>
          <a:ahLst/>
          <a:cxnLst/>
          <a:rect l="0" t="0" r="0" b="0"/>
          <a:pathLst>
            <a:path>
              <a:moveTo>
                <a:pt x="0" y="0"/>
              </a:moveTo>
              <a:lnTo>
                <a:pt x="0" y="733869"/>
              </a:lnTo>
              <a:lnTo>
                <a:pt x="94085" y="73386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979190-C0C0-4731-910F-B4FA1DD1380F}">
      <dsp:nvSpPr>
        <dsp:cNvPr id="0" name=""/>
        <dsp:cNvSpPr/>
      </dsp:nvSpPr>
      <dsp:spPr>
        <a:xfrm>
          <a:off x="3261357" y="3576535"/>
          <a:ext cx="94085" cy="288529"/>
        </a:xfrm>
        <a:custGeom>
          <a:avLst/>
          <a:gdLst/>
          <a:ahLst/>
          <a:cxnLst/>
          <a:rect l="0" t="0" r="0" b="0"/>
          <a:pathLst>
            <a:path>
              <a:moveTo>
                <a:pt x="0" y="0"/>
              </a:moveTo>
              <a:lnTo>
                <a:pt x="0" y="288529"/>
              </a:lnTo>
              <a:lnTo>
                <a:pt x="94085"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161051-1567-4460-9423-B5B8465CFDF9}">
      <dsp:nvSpPr>
        <dsp:cNvPr id="0" name=""/>
        <dsp:cNvSpPr/>
      </dsp:nvSpPr>
      <dsp:spPr>
        <a:xfrm>
          <a:off x="2753293" y="3131195"/>
          <a:ext cx="758958" cy="131720"/>
        </a:xfrm>
        <a:custGeom>
          <a:avLst/>
          <a:gdLst/>
          <a:ahLst/>
          <a:cxnLst/>
          <a:rect l="0" t="0" r="0" b="0"/>
          <a:pathLst>
            <a:path>
              <a:moveTo>
                <a:pt x="0" y="0"/>
              </a:moveTo>
              <a:lnTo>
                <a:pt x="0" y="65860"/>
              </a:lnTo>
              <a:lnTo>
                <a:pt x="758958" y="65860"/>
              </a:lnTo>
              <a:lnTo>
                <a:pt x="758958"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20CD84-E43A-40F1-88C9-6B2C7B930F80}">
      <dsp:nvSpPr>
        <dsp:cNvPr id="0" name=""/>
        <dsp:cNvSpPr/>
      </dsp:nvSpPr>
      <dsp:spPr>
        <a:xfrm>
          <a:off x="2502398" y="3576535"/>
          <a:ext cx="94085" cy="288529"/>
        </a:xfrm>
        <a:custGeom>
          <a:avLst/>
          <a:gdLst/>
          <a:ahLst/>
          <a:cxnLst/>
          <a:rect l="0" t="0" r="0" b="0"/>
          <a:pathLst>
            <a:path>
              <a:moveTo>
                <a:pt x="0" y="0"/>
              </a:moveTo>
              <a:lnTo>
                <a:pt x="0" y="288529"/>
              </a:lnTo>
              <a:lnTo>
                <a:pt x="94085"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A755A2-6853-4B5F-BA1E-F1FBD5EF6FFA}">
      <dsp:nvSpPr>
        <dsp:cNvPr id="0" name=""/>
        <dsp:cNvSpPr/>
      </dsp:nvSpPr>
      <dsp:spPr>
        <a:xfrm>
          <a:off x="2707573" y="3131195"/>
          <a:ext cx="91440" cy="131720"/>
        </a:xfrm>
        <a:custGeom>
          <a:avLst/>
          <a:gdLst/>
          <a:ahLst/>
          <a:cxnLst/>
          <a:rect l="0" t="0" r="0" b="0"/>
          <a:pathLst>
            <a:path>
              <a:moveTo>
                <a:pt x="45720" y="0"/>
              </a:moveTo>
              <a:lnTo>
                <a:pt x="4572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00D986-9C1F-421E-9E0E-2CAEF79FDAF2}">
      <dsp:nvSpPr>
        <dsp:cNvPr id="0" name=""/>
        <dsp:cNvSpPr/>
      </dsp:nvSpPr>
      <dsp:spPr>
        <a:xfrm>
          <a:off x="1743439" y="3576535"/>
          <a:ext cx="94085" cy="2515227"/>
        </a:xfrm>
        <a:custGeom>
          <a:avLst/>
          <a:gdLst/>
          <a:ahLst/>
          <a:cxnLst/>
          <a:rect l="0" t="0" r="0" b="0"/>
          <a:pathLst>
            <a:path>
              <a:moveTo>
                <a:pt x="0" y="0"/>
              </a:moveTo>
              <a:lnTo>
                <a:pt x="0" y="2515227"/>
              </a:lnTo>
              <a:lnTo>
                <a:pt x="94085" y="251522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DFE2AF-A3C5-4AC3-A5CE-4142FFB13660}">
      <dsp:nvSpPr>
        <dsp:cNvPr id="0" name=""/>
        <dsp:cNvSpPr/>
      </dsp:nvSpPr>
      <dsp:spPr>
        <a:xfrm>
          <a:off x="1743439" y="3576535"/>
          <a:ext cx="94085" cy="2069888"/>
        </a:xfrm>
        <a:custGeom>
          <a:avLst/>
          <a:gdLst/>
          <a:ahLst/>
          <a:cxnLst/>
          <a:rect l="0" t="0" r="0" b="0"/>
          <a:pathLst>
            <a:path>
              <a:moveTo>
                <a:pt x="0" y="0"/>
              </a:moveTo>
              <a:lnTo>
                <a:pt x="0" y="2069888"/>
              </a:lnTo>
              <a:lnTo>
                <a:pt x="94085" y="20698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853DB2-4533-4BE6-9ABA-250D86F69F33}">
      <dsp:nvSpPr>
        <dsp:cNvPr id="0" name=""/>
        <dsp:cNvSpPr/>
      </dsp:nvSpPr>
      <dsp:spPr>
        <a:xfrm>
          <a:off x="1743439" y="3576535"/>
          <a:ext cx="94085" cy="1624548"/>
        </a:xfrm>
        <a:custGeom>
          <a:avLst/>
          <a:gdLst/>
          <a:ahLst/>
          <a:cxnLst/>
          <a:rect l="0" t="0" r="0" b="0"/>
          <a:pathLst>
            <a:path>
              <a:moveTo>
                <a:pt x="0" y="0"/>
              </a:moveTo>
              <a:lnTo>
                <a:pt x="0" y="1624548"/>
              </a:lnTo>
              <a:lnTo>
                <a:pt x="94085" y="16245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213E1F-7FE7-4843-8C82-BAE2C3E63E49}">
      <dsp:nvSpPr>
        <dsp:cNvPr id="0" name=""/>
        <dsp:cNvSpPr/>
      </dsp:nvSpPr>
      <dsp:spPr>
        <a:xfrm>
          <a:off x="1743439" y="3576535"/>
          <a:ext cx="94085" cy="1179208"/>
        </a:xfrm>
        <a:custGeom>
          <a:avLst/>
          <a:gdLst/>
          <a:ahLst/>
          <a:cxnLst/>
          <a:rect l="0" t="0" r="0" b="0"/>
          <a:pathLst>
            <a:path>
              <a:moveTo>
                <a:pt x="0" y="0"/>
              </a:moveTo>
              <a:lnTo>
                <a:pt x="0" y="1179208"/>
              </a:lnTo>
              <a:lnTo>
                <a:pt x="94085" y="11792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41E046-8700-4EA9-A60F-1D36865E0CF7}">
      <dsp:nvSpPr>
        <dsp:cNvPr id="0" name=""/>
        <dsp:cNvSpPr/>
      </dsp:nvSpPr>
      <dsp:spPr>
        <a:xfrm>
          <a:off x="1743439" y="3576535"/>
          <a:ext cx="94085" cy="733869"/>
        </a:xfrm>
        <a:custGeom>
          <a:avLst/>
          <a:gdLst/>
          <a:ahLst/>
          <a:cxnLst/>
          <a:rect l="0" t="0" r="0" b="0"/>
          <a:pathLst>
            <a:path>
              <a:moveTo>
                <a:pt x="0" y="0"/>
              </a:moveTo>
              <a:lnTo>
                <a:pt x="0" y="733869"/>
              </a:lnTo>
              <a:lnTo>
                <a:pt x="94085" y="73386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9E8680-6F4A-4839-A1FF-FB008F3D4984}">
      <dsp:nvSpPr>
        <dsp:cNvPr id="0" name=""/>
        <dsp:cNvSpPr/>
      </dsp:nvSpPr>
      <dsp:spPr>
        <a:xfrm>
          <a:off x="1743439" y="3576535"/>
          <a:ext cx="94085" cy="288529"/>
        </a:xfrm>
        <a:custGeom>
          <a:avLst/>
          <a:gdLst/>
          <a:ahLst/>
          <a:cxnLst/>
          <a:rect l="0" t="0" r="0" b="0"/>
          <a:pathLst>
            <a:path>
              <a:moveTo>
                <a:pt x="0" y="0"/>
              </a:moveTo>
              <a:lnTo>
                <a:pt x="0" y="288529"/>
              </a:lnTo>
              <a:lnTo>
                <a:pt x="94085"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2F5B47-D6CA-4160-BD48-272A3A367DAE}">
      <dsp:nvSpPr>
        <dsp:cNvPr id="0" name=""/>
        <dsp:cNvSpPr/>
      </dsp:nvSpPr>
      <dsp:spPr>
        <a:xfrm>
          <a:off x="1994334" y="3131195"/>
          <a:ext cx="758958" cy="131720"/>
        </a:xfrm>
        <a:custGeom>
          <a:avLst/>
          <a:gdLst/>
          <a:ahLst/>
          <a:cxnLst/>
          <a:rect l="0" t="0" r="0" b="0"/>
          <a:pathLst>
            <a:path>
              <a:moveTo>
                <a:pt x="758958" y="0"/>
              </a:moveTo>
              <a:lnTo>
                <a:pt x="758958" y="65860"/>
              </a:lnTo>
              <a:lnTo>
                <a:pt x="0" y="65860"/>
              </a:lnTo>
              <a:lnTo>
                <a:pt x="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A3E97F-238E-4723-B152-F6D3608507E4}">
      <dsp:nvSpPr>
        <dsp:cNvPr id="0" name=""/>
        <dsp:cNvSpPr/>
      </dsp:nvSpPr>
      <dsp:spPr>
        <a:xfrm>
          <a:off x="2753293" y="2685856"/>
          <a:ext cx="1429253" cy="131720"/>
        </a:xfrm>
        <a:custGeom>
          <a:avLst/>
          <a:gdLst/>
          <a:ahLst/>
          <a:cxnLst/>
          <a:rect l="0" t="0" r="0" b="0"/>
          <a:pathLst>
            <a:path>
              <a:moveTo>
                <a:pt x="1429253" y="0"/>
              </a:moveTo>
              <a:lnTo>
                <a:pt x="1429253" y="65860"/>
              </a:lnTo>
              <a:lnTo>
                <a:pt x="0" y="65860"/>
              </a:lnTo>
              <a:lnTo>
                <a:pt x="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70E3D9-270E-4809-ACDE-208A30CE9590}">
      <dsp:nvSpPr>
        <dsp:cNvPr id="0" name=""/>
        <dsp:cNvSpPr/>
      </dsp:nvSpPr>
      <dsp:spPr>
        <a:xfrm>
          <a:off x="984480" y="3576535"/>
          <a:ext cx="94085" cy="288529"/>
        </a:xfrm>
        <a:custGeom>
          <a:avLst/>
          <a:gdLst/>
          <a:ahLst/>
          <a:cxnLst/>
          <a:rect l="0" t="0" r="0" b="0"/>
          <a:pathLst>
            <a:path>
              <a:moveTo>
                <a:pt x="0" y="0"/>
              </a:moveTo>
              <a:lnTo>
                <a:pt x="0" y="288529"/>
              </a:lnTo>
              <a:lnTo>
                <a:pt x="94085"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624537-B98C-40A6-A2EA-CB8EF7B48384}">
      <dsp:nvSpPr>
        <dsp:cNvPr id="0" name=""/>
        <dsp:cNvSpPr/>
      </dsp:nvSpPr>
      <dsp:spPr>
        <a:xfrm>
          <a:off x="1189655" y="3131195"/>
          <a:ext cx="91440" cy="131720"/>
        </a:xfrm>
        <a:custGeom>
          <a:avLst/>
          <a:gdLst/>
          <a:ahLst/>
          <a:cxnLst/>
          <a:rect l="0" t="0" r="0" b="0"/>
          <a:pathLst>
            <a:path>
              <a:moveTo>
                <a:pt x="45720" y="0"/>
              </a:moveTo>
              <a:lnTo>
                <a:pt x="4572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AC01FC-31CC-4C62-87C2-9343969D3A4C}">
      <dsp:nvSpPr>
        <dsp:cNvPr id="0" name=""/>
        <dsp:cNvSpPr/>
      </dsp:nvSpPr>
      <dsp:spPr>
        <a:xfrm>
          <a:off x="1235375" y="2685856"/>
          <a:ext cx="2947171" cy="131720"/>
        </a:xfrm>
        <a:custGeom>
          <a:avLst/>
          <a:gdLst/>
          <a:ahLst/>
          <a:cxnLst/>
          <a:rect l="0" t="0" r="0" b="0"/>
          <a:pathLst>
            <a:path>
              <a:moveTo>
                <a:pt x="2947171" y="0"/>
              </a:moveTo>
              <a:lnTo>
                <a:pt x="2947171" y="65860"/>
              </a:lnTo>
              <a:lnTo>
                <a:pt x="0" y="65860"/>
              </a:lnTo>
              <a:lnTo>
                <a:pt x="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3ED23D-080C-402E-8FCF-B4E53343ACEF}">
      <dsp:nvSpPr>
        <dsp:cNvPr id="0" name=""/>
        <dsp:cNvSpPr/>
      </dsp:nvSpPr>
      <dsp:spPr>
        <a:xfrm>
          <a:off x="68711" y="3131195"/>
          <a:ext cx="94085" cy="1179208"/>
        </a:xfrm>
        <a:custGeom>
          <a:avLst/>
          <a:gdLst/>
          <a:ahLst/>
          <a:cxnLst/>
          <a:rect l="0" t="0" r="0" b="0"/>
          <a:pathLst>
            <a:path>
              <a:moveTo>
                <a:pt x="0" y="0"/>
              </a:moveTo>
              <a:lnTo>
                <a:pt x="0" y="1179208"/>
              </a:lnTo>
              <a:lnTo>
                <a:pt x="94085" y="11792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BFA820-5C75-44A3-A004-48077D2921B8}">
      <dsp:nvSpPr>
        <dsp:cNvPr id="0" name=""/>
        <dsp:cNvSpPr/>
      </dsp:nvSpPr>
      <dsp:spPr>
        <a:xfrm>
          <a:off x="68711" y="3131195"/>
          <a:ext cx="94085" cy="733869"/>
        </a:xfrm>
        <a:custGeom>
          <a:avLst/>
          <a:gdLst/>
          <a:ahLst/>
          <a:cxnLst/>
          <a:rect l="0" t="0" r="0" b="0"/>
          <a:pathLst>
            <a:path>
              <a:moveTo>
                <a:pt x="0" y="0"/>
              </a:moveTo>
              <a:lnTo>
                <a:pt x="0" y="733869"/>
              </a:lnTo>
              <a:lnTo>
                <a:pt x="94085" y="73386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24308A-D96D-4BFC-A762-2407B10246C9}">
      <dsp:nvSpPr>
        <dsp:cNvPr id="0" name=""/>
        <dsp:cNvSpPr/>
      </dsp:nvSpPr>
      <dsp:spPr>
        <a:xfrm>
          <a:off x="68711" y="3131195"/>
          <a:ext cx="94085" cy="288529"/>
        </a:xfrm>
        <a:custGeom>
          <a:avLst/>
          <a:gdLst/>
          <a:ahLst/>
          <a:cxnLst/>
          <a:rect l="0" t="0" r="0" b="0"/>
          <a:pathLst>
            <a:path>
              <a:moveTo>
                <a:pt x="0" y="0"/>
              </a:moveTo>
              <a:lnTo>
                <a:pt x="0" y="288529"/>
              </a:lnTo>
              <a:lnTo>
                <a:pt x="94085" y="2885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2DBA62-CC68-4480-8593-17B7EF634B28}">
      <dsp:nvSpPr>
        <dsp:cNvPr id="0" name=""/>
        <dsp:cNvSpPr/>
      </dsp:nvSpPr>
      <dsp:spPr>
        <a:xfrm>
          <a:off x="319607" y="2685856"/>
          <a:ext cx="3862939" cy="131720"/>
        </a:xfrm>
        <a:custGeom>
          <a:avLst/>
          <a:gdLst/>
          <a:ahLst/>
          <a:cxnLst/>
          <a:rect l="0" t="0" r="0" b="0"/>
          <a:pathLst>
            <a:path>
              <a:moveTo>
                <a:pt x="3862939" y="0"/>
              </a:moveTo>
              <a:lnTo>
                <a:pt x="3862939" y="65860"/>
              </a:lnTo>
              <a:lnTo>
                <a:pt x="0" y="65860"/>
              </a:lnTo>
              <a:lnTo>
                <a:pt x="0" y="131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253BC2-C8BF-4E11-A17A-645A6A56D3A8}">
      <dsp:nvSpPr>
        <dsp:cNvPr id="0" name=""/>
        <dsp:cNvSpPr/>
      </dsp:nvSpPr>
      <dsp:spPr>
        <a:xfrm>
          <a:off x="4136826" y="2240516"/>
          <a:ext cx="91440" cy="131720"/>
        </a:xfrm>
        <a:custGeom>
          <a:avLst/>
          <a:gdLst/>
          <a:ahLst/>
          <a:cxnLst/>
          <a:rect l="0" t="0" r="0" b="0"/>
          <a:pathLst>
            <a:path>
              <a:moveTo>
                <a:pt x="45720" y="0"/>
              </a:moveTo>
              <a:lnTo>
                <a:pt x="45720" y="131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28D2E9-78AB-40CC-A9AA-836CDE823452}">
      <dsp:nvSpPr>
        <dsp:cNvPr id="0" name=""/>
        <dsp:cNvSpPr/>
      </dsp:nvSpPr>
      <dsp:spPr>
        <a:xfrm>
          <a:off x="3868927" y="1926897"/>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Chief Enterprise Officer</a:t>
          </a:r>
        </a:p>
      </dsp:txBody>
      <dsp:txXfrm>
        <a:off x="3868927" y="1926897"/>
        <a:ext cx="627238" cy="313619"/>
      </dsp:txXfrm>
    </dsp:sp>
    <dsp:sp modelId="{A329E3F6-F88C-4C3D-A974-74A3C18F8A4F}">
      <dsp:nvSpPr>
        <dsp:cNvPr id="0" name=""/>
        <dsp:cNvSpPr/>
      </dsp:nvSpPr>
      <dsp:spPr>
        <a:xfrm>
          <a:off x="3868927" y="2372236"/>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Chief Digital Service Officer </a:t>
          </a:r>
        </a:p>
      </dsp:txBody>
      <dsp:txXfrm>
        <a:off x="3868927" y="2372236"/>
        <a:ext cx="627238" cy="313619"/>
      </dsp:txXfrm>
    </dsp:sp>
    <dsp:sp modelId="{94131FEE-0BBF-4657-A200-85D991108CF5}">
      <dsp:nvSpPr>
        <dsp:cNvPr id="0" name=""/>
        <dsp:cNvSpPr/>
      </dsp:nvSpPr>
      <dsp:spPr>
        <a:xfrm>
          <a:off x="5987" y="2817576"/>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GRC Officer</a:t>
          </a:r>
        </a:p>
      </dsp:txBody>
      <dsp:txXfrm>
        <a:off x="5987" y="2817576"/>
        <a:ext cx="627238" cy="313619"/>
      </dsp:txXfrm>
    </dsp:sp>
    <dsp:sp modelId="{3531A0AB-1188-40DC-AEF1-1A2846AFEF1C}">
      <dsp:nvSpPr>
        <dsp:cNvPr id="0" name=""/>
        <dsp:cNvSpPr/>
      </dsp:nvSpPr>
      <dsp:spPr>
        <a:xfrm>
          <a:off x="162797" y="326291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GRC Coordinator</a:t>
          </a:r>
        </a:p>
      </dsp:txBody>
      <dsp:txXfrm>
        <a:off x="162797" y="3262915"/>
        <a:ext cx="627238" cy="313619"/>
      </dsp:txXfrm>
    </dsp:sp>
    <dsp:sp modelId="{4FBECF8B-289F-4C22-984F-03088A8C40CC}">
      <dsp:nvSpPr>
        <dsp:cNvPr id="0" name=""/>
        <dsp:cNvSpPr/>
      </dsp:nvSpPr>
      <dsp:spPr>
        <a:xfrm>
          <a:off x="162797" y="370825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Risk Officer</a:t>
          </a:r>
        </a:p>
      </dsp:txBody>
      <dsp:txXfrm>
        <a:off x="162797" y="3708255"/>
        <a:ext cx="627238" cy="313619"/>
      </dsp:txXfrm>
    </dsp:sp>
    <dsp:sp modelId="{61EFD922-A4D0-4AA1-82E4-08F6A33A3F2E}">
      <dsp:nvSpPr>
        <dsp:cNvPr id="0" name=""/>
        <dsp:cNvSpPr/>
      </dsp:nvSpPr>
      <dsp:spPr>
        <a:xfrm>
          <a:off x="162797" y="415359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Compliance Officer</a:t>
          </a:r>
        </a:p>
      </dsp:txBody>
      <dsp:txXfrm>
        <a:off x="162797" y="4153595"/>
        <a:ext cx="627238" cy="313619"/>
      </dsp:txXfrm>
    </dsp:sp>
    <dsp:sp modelId="{A24698E1-F9B2-4E7A-8495-8208B2C6BBAE}">
      <dsp:nvSpPr>
        <dsp:cNvPr id="0" name=""/>
        <dsp:cNvSpPr/>
      </dsp:nvSpPr>
      <dsp:spPr>
        <a:xfrm>
          <a:off x="921756" y="2817576"/>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Chief Digital Officer</a:t>
          </a:r>
        </a:p>
      </dsp:txBody>
      <dsp:txXfrm>
        <a:off x="921756" y="2817576"/>
        <a:ext cx="627238" cy="313619"/>
      </dsp:txXfrm>
    </dsp:sp>
    <dsp:sp modelId="{98554381-B542-4F2E-9DEF-5AFEC3585B4C}">
      <dsp:nvSpPr>
        <dsp:cNvPr id="0" name=""/>
        <dsp:cNvSpPr/>
      </dsp:nvSpPr>
      <dsp:spPr>
        <a:xfrm>
          <a:off x="921756" y="326291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Data Architect</a:t>
          </a:r>
        </a:p>
      </dsp:txBody>
      <dsp:txXfrm>
        <a:off x="921756" y="3262915"/>
        <a:ext cx="627238" cy="313619"/>
      </dsp:txXfrm>
    </dsp:sp>
    <dsp:sp modelId="{91A5DB87-BB4C-4751-B54D-4F0B8337CB1A}">
      <dsp:nvSpPr>
        <dsp:cNvPr id="0" name=""/>
        <dsp:cNvSpPr/>
      </dsp:nvSpPr>
      <dsp:spPr>
        <a:xfrm>
          <a:off x="1078566" y="370825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Business Intelligence Specialist</a:t>
          </a:r>
        </a:p>
      </dsp:txBody>
      <dsp:txXfrm>
        <a:off x="1078566" y="3708255"/>
        <a:ext cx="627238" cy="313619"/>
      </dsp:txXfrm>
    </dsp:sp>
    <dsp:sp modelId="{FBD7C6D3-8000-47BB-899E-CA76059AFD49}">
      <dsp:nvSpPr>
        <dsp:cNvPr id="0" name=""/>
        <dsp:cNvSpPr/>
      </dsp:nvSpPr>
      <dsp:spPr>
        <a:xfrm>
          <a:off x="2439674" y="2817576"/>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Experience Officer</a:t>
          </a:r>
        </a:p>
      </dsp:txBody>
      <dsp:txXfrm>
        <a:off x="2439674" y="2817576"/>
        <a:ext cx="627238" cy="313619"/>
      </dsp:txXfrm>
    </dsp:sp>
    <dsp:sp modelId="{1D697A62-66F9-41C7-B8EE-D117B4D88705}">
      <dsp:nvSpPr>
        <dsp:cNvPr id="0" name=""/>
        <dsp:cNvSpPr/>
      </dsp:nvSpPr>
      <dsp:spPr>
        <a:xfrm>
          <a:off x="1680715" y="326291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Head of Service Design</a:t>
          </a:r>
        </a:p>
      </dsp:txBody>
      <dsp:txXfrm>
        <a:off x="1680715" y="3262915"/>
        <a:ext cx="627238" cy="313619"/>
      </dsp:txXfrm>
    </dsp:sp>
    <dsp:sp modelId="{D4E1028D-D7C8-4244-9ECB-67AEE9B95A7F}">
      <dsp:nvSpPr>
        <dsp:cNvPr id="0" name=""/>
        <dsp:cNvSpPr/>
      </dsp:nvSpPr>
      <dsp:spPr>
        <a:xfrm>
          <a:off x="1837525" y="370825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Experience Designer</a:t>
          </a:r>
        </a:p>
      </dsp:txBody>
      <dsp:txXfrm>
        <a:off x="1837525" y="3708255"/>
        <a:ext cx="627238" cy="313619"/>
      </dsp:txXfrm>
    </dsp:sp>
    <dsp:sp modelId="{1E82B661-C80F-40AD-A378-22ED8B3BB759}">
      <dsp:nvSpPr>
        <dsp:cNvPr id="0" name=""/>
        <dsp:cNvSpPr/>
      </dsp:nvSpPr>
      <dsp:spPr>
        <a:xfrm>
          <a:off x="1837525" y="415359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Design Researcher</a:t>
          </a:r>
        </a:p>
      </dsp:txBody>
      <dsp:txXfrm>
        <a:off x="1837525" y="4153595"/>
        <a:ext cx="627238" cy="313619"/>
      </dsp:txXfrm>
    </dsp:sp>
    <dsp:sp modelId="{D4E5E133-BACE-471D-9206-A1FE7062E7B1}">
      <dsp:nvSpPr>
        <dsp:cNvPr id="0" name=""/>
        <dsp:cNvSpPr/>
      </dsp:nvSpPr>
      <dsp:spPr>
        <a:xfrm>
          <a:off x="1837525" y="4598934"/>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Relationship Manager</a:t>
          </a:r>
        </a:p>
      </dsp:txBody>
      <dsp:txXfrm>
        <a:off x="1837525" y="4598934"/>
        <a:ext cx="627238" cy="313619"/>
      </dsp:txXfrm>
    </dsp:sp>
    <dsp:sp modelId="{C974BED3-83C5-4EBC-A1CE-A9C92C150231}">
      <dsp:nvSpPr>
        <dsp:cNvPr id="0" name=""/>
        <dsp:cNvSpPr/>
      </dsp:nvSpPr>
      <dsp:spPr>
        <a:xfrm>
          <a:off x="1837525" y="5044274"/>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Service Designer</a:t>
          </a:r>
        </a:p>
      </dsp:txBody>
      <dsp:txXfrm>
        <a:off x="1837525" y="5044274"/>
        <a:ext cx="627238" cy="313619"/>
      </dsp:txXfrm>
    </dsp:sp>
    <dsp:sp modelId="{49E6750E-8E97-4C01-B491-D558AED59955}">
      <dsp:nvSpPr>
        <dsp:cNvPr id="0" name=""/>
        <dsp:cNvSpPr/>
      </dsp:nvSpPr>
      <dsp:spPr>
        <a:xfrm>
          <a:off x="1837525" y="5489613"/>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Security Manager</a:t>
          </a:r>
        </a:p>
      </dsp:txBody>
      <dsp:txXfrm>
        <a:off x="1837525" y="5489613"/>
        <a:ext cx="627238" cy="313619"/>
      </dsp:txXfrm>
    </dsp:sp>
    <dsp:sp modelId="{30348870-3517-4A00-B5F8-E67B8CB3F05F}">
      <dsp:nvSpPr>
        <dsp:cNvPr id="0" name=""/>
        <dsp:cNvSpPr/>
      </dsp:nvSpPr>
      <dsp:spPr>
        <a:xfrm>
          <a:off x="1837525" y="5934953"/>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Innovation Lead</a:t>
          </a:r>
        </a:p>
      </dsp:txBody>
      <dsp:txXfrm>
        <a:off x="1837525" y="5934953"/>
        <a:ext cx="627238" cy="313619"/>
      </dsp:txXfrm>
    </dsp:sp>
    <dsp:sp modelId="{18B1D69C-921D-4121-94C9-BA0AB62C192B}">
      <dsp:nvSpPr>
        <dsp:cNvPr id="0" name=""/>
        <dsp:cNvSpPr/>
      </dsp:nvSpPr>
      <dsp:spPr>
        <a:xfrm>
          <a:off x="2439674" y="326291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Business Architect</a:t>
          </a:r>
        </a:p>
      </dsp:txBody>
      <dsp:txXfrm>
        <a:off x="2439674" y="3262915"/>
        <a:ext cx="627238" cy="313619"/>
      </dsp:txXfrm>
    </dsp:sp>
    <dsp:sp modelId="{D961721F-21CB-496D-B040-AA0A5F13262A}">
      <dsp:nvSpPr>
        <dsp:cNvPr id="0" name=""/>
        <dsp:cNvSpPr/>
      </dsp:nvSpPr>
      <dsp:spPr>
        <a:xfrm>
          <a:off x="2596484" y="370825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Integration Specialists</a:t>
          </a:r>
        </a:p>
      </dsp:txBody>
      <dsp:txXfrm>
        <a:off x="2596484" y="3708255"/>
        <a:ext cx="627238" cy="313619"/>
      </dsp:txXfrm>
    </dsp:sp>
    <dsp:sp modelId="{190C2BE8-A7A3-46C8-B02A-62C2AE16B349}">
      <dsp:nvSpPr>
        <dsp:cNvPr id="0" name=""/>
        <dsp:cNvSpPr/>
      </dsp:nvSpPr>
      <dsp:spPr>
        <a:xfrm>
          <a:off x="3198633" y="326291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Continuous Improvement Lead </a:t>
          </a:r>
        </a:p>
      </dsp:txBody>
      <dsp:txXfrm>
        <a:off x="3198633" y="3262915"/>
        <a:ext cx="627238" cy="313619"/>
      </dsp:txXfrm>
    </dsp:sp>
    <dsp:sp modelId="{CE1D100F-FC2B-4F0F-A66C-A2FDF937DDBE}">
      <dsp:nvSpPr>
        <dsp:cNvPr id="0" name=""/>
        <dsp:cNvSpPr/>
      </dsp:nvSpPr>
      <dsp:spPr>
        <a:xfrm>
          <a:off x="3355443" y="370825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Change Manager</a:t>
          </a:r>
        </a:p>
      </dsp:txBody>
      <dsp:txXfrm>
        <a:off x="3355443" y="3708255"/>
        <a:ext cx="627238" cy="313619"/>
      </dsp:txXfrm>
    </dsp:sp>
    <dsp:sp modelId="{5F2B33C8-16AF-4581-A9CF-5114ED6B620D}">
      <dsp:nvSpPr>
        <dsp:cNvPr id="0" name=""/>
        <dsp:cNvSpPr/>
      </dsp:nvSpPr>
      <dsp:spPr>
        <a:xfrm>
          <a:off x="3355443" y="415359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Trainers</a:t>
          </a:r>
        </a:p>
      </dsp:txBody>
      <dsp:txXfrm>
        <a:off x="3355443" y="4153595"/>
        <a:ext cx="627238" cy="313619"/>
      </dsp:txXfrm>
    </dsp:sp>
    <dsp:sp modelId="{8D613058-7894-4A32-AE3D-8B759D0B6DDF}">
      <dsp:nvSpPr>
        <dsp:cNvPr id="0" name=""/>
        <dsp:cNvSpPr/>
      </dsp:nvSpPr>
      <dsp:spPr>
        <a:xfrm>
          <a:off x="3355443" y="4598934"/>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Knowledge Manager</a:t>
          </a:r>
        </a:p>
      </dsp:txBody>
      <dsp:txXfrm>
        <a:off x="3355443" y="4598934"/>
        <a:ext cx="627238" cy="313619"/>
      </dsp:txXfrm>
    </dsp:sp>
    <dsp:sp modelId="{BBC318EF-C0D2-4E7B-BB44-9B396BE9335E}">
      <dsp:nvSpPr>
        <dsp:cNvPr id="0" name=""/>
        <dsp:cNvSpPr/>
      </dsp:nvSpPr>
      <dsp:spPr>
        <a:xfrm>
          <a:off x="3355443" y="5044274"/>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Process Owner</a:t>
          </a:r>
        </a:p>
      </dsp:txBody>
      <dsp:txXfrm>
        <a:off x="3355443" y="5044274"/>
        <a:ext cx="627238" cy="313619"/>
      </dsp:txXfrm>
    </dsp:sp>
    <dsp:sp modelId="{A2BCE494-9B15-4B27-A3A5-64C89CB69183}">
      <dsp:nvSpPr>
        <dsp:cNvPr id="0" name=""/>
        <dsp:cNvSpPr/>
      </dsp:nvSpPr>
      <dsp:spPr>
        <a:xfrm>
          <a:off x="3957592" y="2817576"/>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Chief x Officer</a:t>
          </a:r>
        </a:p>
      </dsp:txBody>
      <dsp:txXfrm>
        <a:off x="3957592" y="2817576"/>
        <a:ext cx="627238" cy="313619"/>
      </dsp:txXfrm>
    </dsp:sp>
    <dsp:sp modelId="{739C4A60-C5D7-40CC-999C-FD7F2FF551E7}">
      <dsp:nvSpPr>
        <dsp:cNvPr id="0" name=""/>
        <dsp:cNvSpPr/>
      </dsp:nvSpPr>
      <dsp:spPr>
        <a:xfrm>
          <a:off x="3957592" y="326291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Embedded Service Owner</a:t>
          </a:r>
        </a:p>
      </dsp:txBody>
      <dsp:txXfrm>
        <a:off x="3957592" y="3262915"/>
        <a:ext cx="627238" cy="313619"/>
      </dsp:txXfrm>
    </dsp:sp>
    <dsp:sp modelId="{C869B7FE-7222-438C-8170-4441ABBB6FFE}">
      <dsp:nvSpPr>
        <dsp:cNvPr id="0" name=""/>
        <dsp:cNvSpPr/>
      </dsp:nvSpPr>
      <dsp:spPr>
        <a:xfrm>
          <a:off x="4114402" y="370825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Embedded Software Engineer</a:t>
          </a:r>
        </a:p>
      </dsp:txBody>
      <dsp:txXfrm>
        <a:off x="4114402" y="3708255"/>
        <a:ext cx="627238" cy="313619"/>
      </dsp:txXfrm>
    </dsp:sp>
    <dsp:sp modelId="{F797E817-648D-470D-9D2C-07D84D3FAA21}">
      <dsp:nvSpPr>
        <dsp:cNvPr id="0" name=""/>
        <dsp:cNvSpPr/>
      </dsp:nvSpPr>
      <dsp:spPr>
        <a:xfrm>
          <a:off x="4114402" y="415359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Service Integrator </a:t>
          </a:r>
        </a:p>
      </dsp:txBody>
      <dsp:txXfrm>
        <a:off x="4114402" y="4153595"/>
        <a:ext cx="627238" cy="313619"/>
      </dsp:txXfrm>
    </dsp:sp>
    <dsp:sp modelId="{3DB83926-72A8-4A83-AEE5-BD4F6277C770}">
      <dsp:nvSpPr>
        <dsp:cNvPr id="0" name=""/>
        <dsp:cNvSpPr/>
      </dsp:nvSpPr>
      <dsp:spPr>
        <a:xfrm>
          <a:off x="7731867" y="2817576"/>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Chief Technology Officer</a:t>
          </a:r>
        </a:p>
      </dsp:txBody>
      <dsp:txXfrm>
        <a:off x="7731867" y="2817576"/>
        <a:ext cx="627238" cy="313619"/>
      </dsp:txXfrm>
    </dsp:sp>
    <dsp:sp modelId="{99A7D619-01B4-4D2F-88FE-264B9EBCD223}">
      <dsp:nvSpPr>
        <dsp:cNvPr id="0" name=""/>
        <dsp:cNvSpPr/>
      </dsp:nvSpPr>
      <dsp:spPr>
        <a:xfrm>
          <a:off x="5252840" y="326291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Head of Architecture &amp; Security</a:t>
          </a:r>
        </a:p>
      </dsp:txBody>
      <dsp:txXfrm>
        <a:off x="5252840" y="3262915"/>
        <a:ext cx="627238" cy="313619"/>
      </dsp:txXfrm>
    </dsp:sp>
    <dsp:sp modelId="{3ACD5A4F-2518-4E0C-9BF7-B072F335F0E5}">
      <dsp:nvSpPr>
        <dsp:cNvPr id="0" name=""/>
        <dsp:cNvSpPr/>
      </dsp:nvSpPr>
      <dsp:spPr>
        <a:xfrm>
          <a:off x="4873361" y="370825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Chief Enterprise Architect</a:t>
          </a:r>
        </a:p>
      </dsp:txBody>
      <dsp:txXfrm>
        <a:off x="4873361" y="3708255"/>
        <a:ext cx="627238" cy="313619"/>
      </dsp:txXfrm>
    </dsp:sp>
    <dsp:sp modelId="{E6E296B5-BC21-4B66-880D-9C6FB5174BF4}">
      <dsp:nvSpPr>
        <dsp:cNvPr id="0" name=""/>
        <dsp:cNvSpPr/>
      </dsp:nvSpPr>
      <dsp:spPr>
        <a:xfrm>
          <a:off x="5030170" y="415359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Enterprise Architect</a:t>
          </a:r>
        </a:p>
      </dsp:txBody>
      <dsp:txXfrm>
        <a:off x="5030170" y="4153595"/>
        <a:ext cx="627238" cy="313619"/>
      </dsp:txXfrm>
    </dsp:sp>
    <dsp:sp modelId="{288D5121-34A4-4337-8F70-AF2392A61451}">
      <dsp:nvSpPr>
        <dsp:cNvPr id="0" name=""/>
        <dsp:cNvSpPr/>
      </dsp:nvSpPr>
      <dsp:spPr>
        <a:xfrm>
          <a:off x="5632320" y="370825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Chief Information Security Officer</a:t>
          </a:r>
        </a:p>
      </dsp:txBody>
      <dsp:txXfrm>
        <a:off x="5632320" y="3708255"/>
        <a:ext cx="627238" cy="313619"/>
      </dsp:txXfrm>
    </dsp:sp>
    <dsp:sp modelId="{71C0D460-5693-49E5-9009-2FD857F1DC39}">
      <dsp:nvSpPr>
        <dsp:cNvPr id="0" name=""/>
        <dsp:cNvSpPr/>
      </dsp:nvSpPr>
      <dsp:spPr>
        <a:xfrm>
          <a:off x="5789129" y="415359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Cyber Intelligence Specialist</a:t>
          </a:r>
        </a:p>
      </dsp:txBody>
      <dsp:txXfrm>
        <a:off x="5789129" y="4153595"/>
        <a:ext cx="627238" cy="313619"/>
      </dsp:txXfrm>
    </dsp:sp>
    <dsp:sp modelId="{AFA96110-C324-4D55-AB6E-5FE079FBD28F}">
      <dsp:nvSpPr>
        <dsp:cNvPr id="0" name=""/>
        <dsp:cNvSpPr/>
      </dsp:nvSpPr>
      <dsp:spPr>
        <a:xfrm>
          <a:off x="7150238" y="326291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Head Resource Management </a:t>
          </a:r>
        </a:p>
      </dsp:txBody>
      <dsp:txXfrm>
        <a:off x="7150238" y="3262915"/>
        <a:ext cx="627238" cy="313619"/>
      </dsp:txXfrm>
    </dsp:sp>
    <dsp:sp modelId="{88098767-F4C3-4B78-8B99-5F36E2B3B899}">
      <dsp:nvSpPr>
        <dsp:cNvPr id="0" name=""/>
        <dsp:cNvSpPr/>
      </dsp:nvSpPr>
      <dsp:spPr>
        <a:xfrm>
          <a:off x="6391279" y="370825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PPM Manager</a:t>
          </a:r>
        </a:p>
      </dsp:txBody>
      <dsp:txXfrm>
        <a:off x="6391279" y="3708255"/>
        <a:ext cx="627238" cy="313619"/>
      </dsp:txXfrm>
    </dsp:sp>
    <dsp:sp modelId="{751688AC-3CEB-4997-9B1F-FD9E2A63CCFE}">
      <dsp:nvSpPr>
        <dsp:cNvPr id="0" name=""/>
        <dsp:cNvSpPr/>
      </dsp:nvSpPr>
      <dsp:spPr>
        <a:xfrm>
          <a:off x="6548088" y="415359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Project Manager</a:t>
          </a:r>
        </a:p>
      </dsp:txBody>
      <dsp:txXfrm>
        <a:off x="6548088" y="4153595"/>
        <a:ext cx="627238" cy="313619"/>
      </dsp:txXfrm>
    </dsp:sp>
    <dsp:sp modelId="{429ADC56-4763-44F0-BC82-FF0874F633AE}">
      <dsp:nvSpPr>
        <dsp:cNvPr id="0" name=""/>
        <dsp:cNvSpPr/>
      </dsp:nvSpPr>
      <dsp:spPr>
        <a:xfrm>
          <a:off x="7150238" y="370825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Resource Manager</a:t>
          </a:r>
        </a:p>
      </dsp:txBody>
      <dsp:txXfrm>
        <a:off x="7150238" y="3708255"/>
        <a:ext cx="627238" cy="313619"/>
      </dsp:txXfrm>
    </dsp:sp>
    <dsp:sp modelId="{3FABABBF-E38C-47A9-A8C5-6ACCDDA10A23}">
      <dsp:nvSpPr>
        <dsp:cNvPr id="0" name=""/>
        <dsp:cNvSpPr/>
      </dsp:nvSpPr>
      <dsp:spPr>
        <a:xfrm>
          <a:off x="7909197" y="370825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Contract &amp; Licensing Manager</a:t>
          </a:r>
        </a:p>
      </dsp:txBody>
      <dsp:txXfrm>
        <a:off x="7909197" y="3708255"/>
        <a:ext cx="627238" cy="313619"/>
      </dsp:txXfrm>
    </dsp:sp>
    <dsp:sp modelId="{819FDC90-434D-42FB-9977-678BEE50485C}">
      <dsp:nvSpPr>
        <dsp:cNvPr id="0" name=""/>
        <dsp:cNvSpPr/>
      </dsp:nvSpPr>
      <dsp:spPr>
        <a:xfrm>
          <a:off x="8775435" y="326291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Director of Enterprise Services </a:t>
          </a:r>
        </a:p>
      </dsp:txBody>
      <dsp:txXfrm>
        <a:off x="8775435" y="3262915"/>
        <a:ext cx="627238" cy="313619"/>
      </dsp:txXfrm>
    </dsp:sp>
    <dsp:sp modelId="{805FF951-F646-46A6-BBC8-80A8E6AB0639}">
      <dsp:nvSpPr>
        <dsp:cNvPr id="0" name=""/>
        <dsp:cNvSpPr/>
      </dsp:nvSpPr>
      <dsp:spPr>
        <a:xfrm>
          <a:off x="8668156" y="3708255"/>
          <a:ext cx="841798" cy="38516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ts val="0"/>
            </a:spcAft>
            <a:buNone/>
          </a:pPr>
          <a:r>
            <a:rPr lang="en-US" sz="700" kern="1200" dirty="0">
              <a:latin typeface="Roboto Condensed Light" panose="02000000000000000000" pitchFamily="2" charset="0"/>
              <a:ea typeface="Roboto Condensed Light" panose="02000000000000000000" pitchFamily="2" charset="0"/>
            </a:rPr>
            <a:t>Service Owner </a:t>
          </a:r>
        </a:p>
        <a:p>
          <a:pPr marL="0" lvl="0" indent="0" algn="ctr" defTabSz="311150">
            <a:lnSpc>
              <a:spcPct val="100000"/>
            </a:lnSpc>
            <a:spcBef>
              <a:spcPct val="0"/>
            </a:spcBef>
            <a:spcAft>
              <a:spcPts val="0"/>
            </a:spcAft>
            <a:buNone/>
          </a:pPr>
          <a:r>
            <a:rPr lang="en-US" sz="700" kern="1200" dirty="0">
              <a:latin typeface="Roboto Condensed Light" panose="02000000000000000000" pitchFamily="2" charset="0"/>
              <a:ea typeface="Roboto Condensed Light" panose="02000000000000000000" pitchFamily="2" charset="0"/>
            </a:rPr>
            <a:t>(repeat as necessary) </a:t>
          </a:r>
        </a:p>
      </dsp:txBody>
      <dsp:txXfrm>
        <a:off x="8668156" y="3708255"/>
        <a:ext cx="841798" cy="385165"/>
      </dsp:txXfrm>
    </dsp:sp>
    <dsp:sp modelId="{69F25672-7D47-4DE3-B152-1BC6AA25605F}">
      <dsp:nvSpPr>
        <dsp:cNvPr id="0" name=""/>
        <dsp:cNvSpPr/>
      </dsp:nvSpPr>
      <dsp:spPr>
        <a:xfrm>
          <a:off x="8878605" y="4225141"/>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Business Analyst</a:t>
          </a:r>
        </a:p>
      </dsp:txBody>
      <dsp:txXfrm>
        <a:off x="8878605" y="4225141"/>
        <a:ext cx="627238" cy="313619"/>
      </dsp:txXfrm>
    </dsp:sp>
    <dsp:sp modelId="{4B9E2596-C8CF-4920-9C58-674BA4A687C0}">
      <dsp:nvSpPr>
        <dsp:cNvPr id="0" name=""/>
        <dsp:cNvSpPr/>
      </dsp:nvSpPr>
      <dsp:spPr>
        <a:xfrm>
          <a:off x="8878605" y="4670480"/>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Quality Assurance Analyst</a:t>
          </a:r>
        </a:p>
      </dsp:txBody>
      <dsp:txXfrm>
        <a:off x="8878605" y="4670480"/>
        <a:ext cx="627238" cy="313619"/>
      </dsp:txXfrm>
    </dsp:sp>
    <dsp:sp modelId="{D3AD1ACE-387E-4C1C-8CF3-66837BAFCFE5}">
      <dsp:nvSpPr>
        <dsp:cNvPr id="0" name=""/>
        <dsp:cNvSpPr/>
      </dsp:nvSpPr>
      <dsp:spPr>
        <a:xfrm>
          <a:off x="8878605" y="5115820"/>
          <a:ext cx="753947"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Solution Architect/Engineer/ Developer</a:t>
          </a:r>
        </a:p>
      </dsp:txBody>
      <dsp:txXfrm>
        <a:off x="8878605" y="5115820"/>
        <a:ext cx="753947" cy="313619"/>
      </dsp:txXfrm>
    </dsp:sp>
    <dsp:sp modelId="{4B0DA59E-CF5D-4973-B47E-5DC9E0811AC6}">
      <dsp:nvSpPr>
        <dsp:cNvPr id="0" name=""/>
        <dsp:cNvSpPr/>
      </dsp:nvSpPr>
      <dsp:spPr>
        <a:xfrm>
          <a:off x="8878605" y="5561159"/>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UX/UI Designer </a:t>
          </a:r>
        </a:p>
      </dsp:txBody>
      <dsp:txXfrm>
        <a:off x="8878605" y="5561159"/>
        <a:ext cx="627238" cy="313619"/>
      </dsp:txXfrm>
    </dsp:sp>
    <dsp:sp modelId="{825DE1FB-3863-4E34-A966-38A31635A91A}">
      <dsp:nvSpPr>
        <dsp:cNvPr id="0" name=""/>
        <dsp:cNvSpPr/>
      </dsp:nvSpPr>
      <dsp:spPr>
        <a:xfrm>
          <a:off x="8878605" y="6006499"/>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Network &amp; Infrastructure Engineer</a:t>
          </a:r>
        </a:p>
      </dsp:txBody>
      <dsp:txXfrm>
        <a:off x="8878605" y="6006499"/>
        <a:ext cx="627238" cy="313619"/>
      </dsp:txXfrm>
    </dsp:sp>
    <dsp:sp modelId="{C2CE5C6B-B9A4-4D70-81DD-548613C8DC2A}">
      <dsp:nvSpPr>
        <dsp:cNvPr id="0" name=""/>
        <dsp:cNvSpPr/>
      </dsp:nvSpPr>
      <dsp:spPr>
        <a:xfrm>
          <a:off x="10210893" y="326291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Head of End User Services</a:t>
          </a:r>
        </a:p>
      </dsp:txBody>
      <dsp:txXfrm>
        <a:off x="10210893" y="3262915"/>
        <a:ext cx="627238" cy="313619"/>
      </dsp:txXfrm>
    </dsp:sp>
    <dsp:sp modelId="{C9FF7860-3F75-42EE-96A5-8C88C7764B59}">
      <dsp:nvSpPr>
        <dsp:cNvPr id="0" name=""/>
        <dsp:cNvSpPr/>
      </dsp:nvSpPr>
      <dsp:spPr>
        <a:xfrm>
          <a:off x="9641674" y="370825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Service Desk Owner</a:t>
          </a:r>
        </a:p>
      </dsp:txBody>
      <dsp:txXfrm>
        <a:off x="9641674" y="3708255"/>
        <a:ext cx="627238" cy="313619"/>
      </dsp:txXfrm>
    </dsp:sp>
    <dsp:sp modelId="{54030FCD-8B87-4540-B45F-04BF53ACC683}">
      <dsp:nvSpPr>
        <dsp:cNvPr id="0" name=""/>
        <dsp:cNvSpPr/>
      </dsp:nvSpPr>
      <dsp:spPr>
        <a:xfrm>
          <a:off x="9641674" y="415359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Help Desk Supervisor</a:t>
          </a:r>
        </a:p>
      </dsp:txBody>
      <dsp:txXfrm>
        <a:off x="9641674" y="4153595"/>
        <a:ext cx="627238" cy="313619"/>
      </dsp:txXfrm>
    </dsp:sp>
    <dsp:sp modelId="{A7120583-FDB3-4DF7-8779-6F3E15E5A9C3}">
      <dsp:nvSpPr>
        <dsp:cNvPr id="0" name=""/>
        <dsp:cNvSpPr/>
      </dsp:nvSpPr>
      <dsp:spPr>
        <a:xfrm>
          <a:off x="9798484" y="4598934"/>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Help Desk Analyst</a:t>
          </a:r>
        </a:p>
      </dsp:txBody>
      <dsp:txXfrm>
        <a:off x="9798484" y="4598934"/>
        <a:ext cx="627238" cy="313619"/>
      </dsp:txXfrm>
    </dsp:sp>
    <dsp:sp modelId="{EAEC004C-287D-48E8-9D07-49CE1E841466}">
      <dsp:nvSpPr>
        <dsp:cNvPr id="0" name=""/>
        <dsp:cNvSpPr/>
      </dsp:nvSpPr>
      <dsp:spPr>
        <a:xfrm>
          <a:off x="9798484" y="5044274"/>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Response &amp; Recovery Analyst</a:t>
          </a:r>
        </a:p>
      </dsp:txBody>
      <dsp:txXfrm>
        <a:off x="9798484" y="5044274"/>
        <a:ext cx="627238" cy="313619"/>
      </dsp:txXfrm>
    </dsp:sp>
    <dsp:sp modelId="{6C34D093-95BB-47EE-81C6-4322AEC68668}">
      <dsp:nvSpPr>
        <dsp:cNvPr id="0" name=""/>
        <dsp:cNvSpPr/>
      </dsp:nvSpPr>
      <dsp:spPr>
        <a:xfrm>
          <a:off x="10780113" y="370825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Service Management Owner</a:t>
          </a:r>
        </a:p>
      </dsp:txBody>
      <dsp:txXfrm>
        <a:off x="10780113" y="3708255"/>
        <a:ext cx="627238" cy="313619"/>
      </dsp:txXfrm>
    </dsp:sp>
    <dsp:sp modelId="{4D50B4E3-ED66-42BC-A50E-D449DBCE52A1}">
      <dsp:nvSpPr>
        <dsp:cNvPr id="0" name=""/>
        <dsp:cNvSpPr/>
      </dsp:nvSpPr>
      <dsp:spPr>
        <a:xfrm>
          <a:off x="10400633" y="415359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Change</a:t>
          </a:r>
          <a:r>
            <a:rPr lang="en-US" sz="700" kern="1200" baseline="0" dirty="0">
              <a:latin typeface="Roboto Condensed Light" panose="02000000000000000000" pitchFamily="2" charset="0"/>
              <a:ea typeface="Roboto Condensed Light" panose="02000000000000000000" pitchFamily="2" charset="0"/>
            </a:rPr>
            <a:t> Manager</a:t>
          </a:r>
          <a:endParaRPr lang="en-US" sz="700" kern="1200" dirty="0">
            <a:latin typeface="Roboto Condensed Light" panose="02000000000000000000" pitchFamily="2" charset="0"/>
            <a:ea typeface="Roboto Condensed Light" panose="02000000000000000000" pitchFamily="2" charset="0"/>
          </a:endParaRPr>
        </a:p>
      </dsp:txBody>
      <dsp:txXfrm>
        <a:off x="10400633" y="4153595"/>
        <a:ext cx="627238" cy="313619"/>
      </dsp:txXfrm>
    </dsp:sp>
    <dsp:sp modelId="{0D29FA2D-A0BE-4980-8FB5-2DE8E2A3E517}">
      <dsp:nvSpPr>
        <dsp:cNvPr id="0" name=""/>
        <dsp:cNvSpPr/>
      </dsp:nvSpPr>
      <dsp:spPr>
        <a:xfrm>
          <a:off x="11159592" y="4153595"/>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Major Incident Manager</a:t>
          </a:r>
        </a:p>
      </dsp:txBody>
      <dsp:txXfrm>
        <a:off x="11159592" y="4153595"/>
        <a:ext cx="627238" cy="313619"/>
      </dsp:txXfrm>
    </dsp:sp>
    <dsp:sp modelId="{6F75ED3B-FE42-4488-A574-4AAEBFECFF14}">
      <dsp:nvSpPr>
        <dsp:cNvPr id="0" name=""/>
        <dsp:cNvSpPr/>
      </dsp:nvSpPr>
      <dsp:spPr>
        <a:xfrm>
          <a:off x="11316402" y="4598934"/>
          <a:ext cx="627238" cy="3136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Roboto Condensed Light" panose="02000000000000000000" pitchFamily="2" charset="0"/>
              <a:ea typeface="Roboto Condensed Light" panose="02000000000000000000" pitchFamily="2" charset="0"/>
            </a:rPr>
            <a:t>Tech Lead</a:t>
          </a:r>
        </a:p>
      </dsp:txBody>
      <dsp:txXfrm>
        <a:off x="11316402" y="4598934"/>
        <a:ext cx="627238" cy="31361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Condensed Light" panose="02000000000000000000" pitchFamily="2" charset="0"/>
              </a:defRPr>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Condensed Light" panose="02000000000000000000" pitchFamily="2" charset="0"/>
              </a:defRPr>
            </a:lvl1pPr>
          </a:lstStyle>
          <a:p>
            <a:fld id="{1194B4E9-427B-4837-BA46-B47830BB5A43}" type="datetimeFigureOut">
              <a:rPr lang="en-CA" smtClean="0"/>
              <a:pPr/>
              <a:t>2024-02-22</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Condensed Light" panose="02000000000000000000" pitchFamily="2" charset="0"/>
              </a:defRPr>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Condensed Light" panose="02000000000000000000" pitchFamily="2" charset="0"/>
              </a:defRPr>
            </a:lvl1pPr>
          </a:lstStyle>
          <a:p>
            <a:fld id="{2CB3491B-7345-422E-92B8-B58718C33BDF}" type="slidenum">
              <a:rPr lang="en-CA" smtClean="0"/>
              <a:pPr/>
              <a:t>‹#›</a:t>
            </a:fld>
            <a:endParaRPr lang="en-CA" dirty="0"/>
          </a:p>
        </p:txBody>
      </p:sp>
    </p:spTree>
    <p:extLst>
      <p:ext uri="{BB962C8B-B14F-4D97-AF65-F5344CB8AC3E}">
        <p14:creationId xmlns:p14="http://schemas.microsoft.com/office/powerpoint/2010/main" val="2005965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a:t>
            </a:fld>
            <a:endParaRPr lang="en-US" dirty="0"/>
          </a:p>
        </p:txBody>
      </p:sp>
    </p:spTree>
    <p:extLst>
      <p:ext uri="{BB962C8B-B14F-4D97-AF65-F5344CB8AC3E}">
        <p14:creationId xmlns:p14="http://schemas.microsoft.com/office/powerpoint/2010/main" val="2480116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456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4043" indent="-164043">
              <a:buFontTx/>
              <a:buChar char="-"/>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CE6B0-C1C4-45D8-B42F-196A9289E444}" type="slidenum">
              <a:rPr kumimoji="0" lang="en-CA"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76169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755600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614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4043" indent="-164043">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CE6B0-C1C4-45D8-B42F-196A9289E444}" type="slidenum">
              <a:rPr kumimoji="0" lang="en-CA"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59665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701623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958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730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304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4043" indent="-164043">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CE6B0-C1C4-45D8-B42F-196A9289E444}" type="slidenum">
              <a:rPr kumimoji="0" lang="en-CA"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CA"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7243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9BCE6B0-C1C4-45D8-B42F-196A9289E444}" type="slidenum">
              <a:rPr lang="en-CA" smtClean="0"/>
              <a:t>13</a:t>
            </a:fld>
            <a:endParaRPr lang="en-CA" dirty="0"/>
          </a:p>
        </p:txBody>
      </p:sp>
    </p:spTree>
    <p:extLst>
      <p:ext uri="{BB962C8B-B14F-4D97-AF65-F5344CB8AC3E}">
        <p14:creationId xmlns:p14="http://schemas.microsoft.com/office/powerpoint/2010/main" val="3573385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428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4043" indent="-164043">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CE6B0-C1C4-45D8-B42F-196A9289E444}" type="slidenum">
              <a:rPr kumimoji="0" lang="en-CA"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98944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812936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506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4043" indent="-164043">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CE6B0-C1C4-45D8-B42F-196A9289E444}" type="slidenum">
              <a:rPr kumimoji="0" lang="en-CA"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91964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451308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128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3.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FC37B-9011-4CF6-BBCC-045B970252EA}"/>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D1A86E3-9764-46B8-BB20-442C46FB534A}"/>
              </a:ext>
            </a:extLst>
          </p:cNvPr>
          <p:cNvSpPr>
            <a:spLocks noGrp="1"/>
          </p:cNvSpPr>
          <p:nvPr>
            <p:ph type="dt" sz="half" idx="10"/>
          </p:nvPr>
        </p:nvSpPr>
        <p:spPr/>
        <p:txBody>
          <a:bodyPr/>
          <a:lstStyle/>
          <a:p>
            <a:fld id="{8A8EFEA3-D0DC-4853-9E6B-34349DC28370}" type="datetimeFigureOut">
              <a:rPr lang="en-CA" smtClean="0"/>
              <a:t>2024-02-22</a:t>
            </a:fld>
            <a:endParaRPr lang="en-CA" dirty="0"/>
          </a:p>
        </p:txBody>
      </p:sp>
      <p:sp>
        <p:nvSpPr>
          <p:cNvPr id="4" name="Footer Placeholder 3">
            <a:extLst>
              <a:ext uri="{FF2B5EF4-FFF2-40B4-BE49-F238E27FC236}">
                <a16:creationId xmlns:a16="http://schemas.microsoft.com/office/drawing/2014/main" id="{C1B5A376-E4FF-4A96-9C71-44C57AE18FF4}"/>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867A85E9-78D5-47D0-8D69-9DB2D6D3BCA1}"/>
              </a:ext>
            </a:extLst>
          </p:cNvPr>
          <p:cNvSpPr>
            <a:spLocks noGrp="1"/>
          </p:cNvSpPr>
          <p:nvPr>
            <p:ph type="sldNum" sz="quarter" idx="12"/>
          </p:nvPr>
        </p:nvSpPr>
        <p:spPr/>
        <p:txBody>
          <a:bodyPr/>
          <a:lstStyle/>
          <a:p>
            <a:fld id="{6D569D81-47F8-4EAD-B863-7327C32A2A74}" type="slidenum">
              <a:rPr lang="en-CA" smtClean="0"/>
              <a:t>‹#›</a:t>
            </a:fld>
            <a:endParaRPr lang="en-CA" dirty="0"/>
          </a:p>
        </p:txBody>
      </p:sp>
    </p:spTree>
    <p:extLst>
      <p:ext uri="{BB962C8B-B14F-4D97-AF65-F5344CB8AC3E}">
        <p14:creationId xmlns:p14="http://schemas.microsoft.com/office/powerpoint/2010/main" val="3883227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1" y="-1"/>
            <a:ext cx="3287285"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3" y="0"/>
            <a:ext cx="3287283"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061" y="530021"/>
            <a:ext cx="2643727"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296" y="1713470"/>
            <a:ext cx="7423677" cy="4337706"/>
          </a:xfrm>
          <a:prstGeom prst="rect">
            <a:avLst/>
          </a:prstGeom>
        </p:spPr>
        <p:txBody>
          <a:bodyPr lIns="0" tIns="0" rIns="0" bIns="0" numCol="2" spcCol="360000">
            <a:noAutofit/>
          </a:bodyPr>
          <a:lstStyle>
            <a:lvl1pPr marL="14286" marR="0" indent="-230142" algn="l" defTabSz="914218" rtl="0" eaLnBrk="1" fontAlgn="auto" latinLnBrk="0" hangingPunct="1">
              <a:lnSpc>
                <a:spcPct val="90000"/>
              </a:lnSpc>
              <a:spcBef>
                <a:spcPts val="1000"/>
              </a:spcBef>
              <a:spcAft>
                <a:spcPts val="800"/>
              </a:spcAft>
              <a:buClrTx/>
              <a:buSzTx/>
              <a:buFont typeface="Arial" panose="020B0604020202020204" pitchFamily="34" charset="0"/>
              <a:buNone/>
              <a:tabLst>
                <a:tab pos="439650" algn="l"/>
              </a:tabLst>
              <a:defRPr sz="1600" b="0" i="0">
                <a:solidFill>
                  <a:srgbClr val="4A4A4A"/>
                </a:solidFill>
                <a:latin typeface="Montserrat Medium" pitchFamily="2" charset="77"/>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2891391581"/>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061" y="530021"/>
            <a:ext cx="9737951" cy="1130188"/>
          </a:xfrm>
        </p:spPr>
        <p:txBody>
          <a:bodyPr>
            <a:noAutofit/>
          </a:bodyPr>
          <a:lstStyle>
            <a:lvl1pPr>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11" y="1667939"/>
            <a:ext cx="4546651" cy="770461"/>
          </a:xfrm>
          <a:prstGeom prst="rect">
            <a:avLst/>
          </a:prstGeom>
        </p:spPr>
        <p:txBody>
          <a:bodyPr lIns="0" tIns="0" rIns="0" bIns="0">
            <a:noAutofit/>
          </a:bodyPr>
          <a:lstStyle>
            <a:lvl1pPr marL="0" indent="0">
              <a:lnSpc>
                <a:spcPct val="110000"/>
              </a:lnSpc>
              <a:buNone/>
              <a:defRPr sz="2000" b="0" i="0" spc="0">
                <a:solidFill>
                  <a:srgbClr val="4A4A4A"/>
                </a:solidFill>
                <a:latin typeface="Montserrat Medium"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7565" y="5120360"/>
            <a:ext cx="283966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108" indent="0">
              <a:lnSpc>
                <a:spcPct val="110000"/>
              </a:lnSpc>
              <a:spcBef>
                <a:spcPts val="0"/>
              </a:spcBef>
              <a:buNone/>
              <a:defRPr sz="1200" b="0" i="0">
                <a:solidFill>
                  <a:srgbClr val="2576B7"/>
                </a:solidFill>
                <a:latin typeface="Montserrat Medium" pitchFamily="2" charset="77"/>
                <a:cs typeface="Arial" panose="020B0604020202020204" pitchFamily="34" charset="0"/>
              </a:defRPr>
            </a:lvl2pPr>
            <a:lvl3pPr marL="914218" indent="0">
              <a:lnSpc>
                <a:spcPct val="110000"/>
              </a:lnSpc>
              <a:spcBef>
                <a:spcPts val="0"/>
              </a:spcBef>
              <a:buNone/>
              <a:defRPr sz="1200" b="0" i="0">
                <a:solidFill>
                  <a:srgbClr val="2576B7"/>
                </a:solidFill>
                <a:latin typeface="Montserrat Medium" pitchFamily="2" charset="77"/>
                <a:cs typeface="Arial" panose="020B0604020202020204" pitchFamily="34" charset="0"/>
              </a:defRPr>
            </a:lvl3pPr>
            <a:lvl4pPr marL="1371326" indent="0">
              <a:lnSpc>
                <a:spcPct val="110000"/>
              </a:lnSpc>
              <a:spcBef>
                <a:spcPts val="0"/>
              </a:spcBef>
              <a:buNone/>
              <a:defRPr sz="1200" b="0" i="0">
                <a:solidFill>
                  <a:srgbClr val="2576B7"/>
                </a:solidFill>
                <a:latin typeface="Montserrat Medium" pitchFamily="2" charset="77"/>
                <a:cs typeface="Arial" panose="020B0604020202020204" pitchFamily="34" charset="0"/>
              </a:defRPr>
            </a:lvl4pPr>
            <a:lvl5pPr marL="1828434" indent="0">
              <a:lnSpc>
                <a:spcPct val="110000"/>
              </a:lnSpc>
              <a:spcBef>
                <a:spcPts val="0"/>
              </a:spcBef>
              <a:buNone/>
              <a:defRPr sz="1200" b="0" i="0">
                <a:solidFill>
                  <a:srgbClr val="2576B7"/>
                </a:solidFill>
                <a:latin typeface="Montserrat Medium" pitchFamily="2" charset="77"/>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2604" y="1753407"/>
            <a:ext cx="6660283" cy="4218417"/>
          </a:xfrm>
          <a:prstGeom prst="rect">
            <a:avLst/>
          </a:prstGeom>
        </p:spPr>
        <p:txBody>
          <a:bodyPr lIns="0" tIns="0" rIns="0" bIns="0"/>
          <a:lstStyle>
            <a:lvl1pPr marL="179352" indent="-179352">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810432"/>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xecSummary-Situa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B5A0D7-1CFE-114F-BE64-C4BB6DE4825E}"/>
              </a:ext>
            </a:extLst>
          </p:cNvPr>
          <p:cNvSpPr/>
          <p:nvPr userDrawn="1"/>
        </p:nvSpPr>
        <p:spPr>
          <a:xfrm>
            <a:off x="1" y="0"/>
            <a:ext cx="3293377" cy="6858000"/>
          </a:xfrm>
          <a:prstGeom prst="rect">
            <a:avLst/>
          </a:prstGeom>
          <a:gradFill>
            <a:gsLst>
              <a:gs pos="27000">
                <a:srgbClr val="B3252E"/>
              </a:gs>
              <a:gs pos="100000">
                <a:schemeClr val="accent5">
                  <a:lumMod val="60000"/>
                  <a:lumOff val="40000"/>
                  <a:alpha val="83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061" y="530021"/>
            <a:ext cx="2643727" cy="1163598"/>
          </a:xfrm>
        </p:spPr>
        <p:txBody>
          <a:bodyPr>
            <a:noAutofit/>
          </a:bodyPr>
          <a:lstStyle>
            <a:lvl1pPr>
              <a:defRPr b="0" i="0">
                <a:solidFill>
                  <a:schemeClr val="bg1"/>
                </a:solidFill>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95A47295-3336-6046-B665-4016009884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886" t="2140" r="30868" b="8926"/>
          <a:stretch/>
        </p:blipFill>
        <p:spPr>
          <a:xfrm>
            <a:off x="1" y="2039815"/>
            <a:ext cx="3295739" cy="4816800"/>
          </a:xfrm>
          <a:prstGeom prst="rect">
            <a:avLst/>
          </a:prstGeom>
        </p:spPr>
      </p:pic>
      <p:sp>
        <p:nvSpPr>
          <p:cNvPr id="8" name="Text Placeholder 11">
            <a:extLst>
              <a:ext uri="{FF2B5EF4-FFF2-40B4-BE49-F238E27FC236}">
                <a16:creationId xmlns:a16="http://schemas.microsoft.com/office/drawing/2014/main" id="{E92CA91A-4327-E649-BDB7-0B30E06376CD}"/>
              </a:ext>
            </a:extLst>
          </p:cNvPr>
          <p:cNvSpPr>
            <a:spLocks noGrp="1"/>
          </p:cNvSpPr>
          <p:nvPr>
            <p:ph type="body" sz="quarter" idx="11"/>
          </p:nvPr>
        </p:nvSpPr>
        <p:spPr>
          <a:xfrm>
            <a:off x="367610" y="1643564"/>
            <a:ext cx="1938315" cy="1689100"/>
          </a:xfrm>
          <a:prstGeom prst="rect">
            <a:avLst/>
          </a:prstGeom>
        </p:spPr>
        <p:txBody>
          <a:bodyPr lIns="0" tIns="0" rIns="0" bIns="0" anchor="t">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F6687A7F-9C00-B742-8C4F-A99637E14E60}"/>
              </a:ext>
            </a:extLst>
          </p:cNvPr>
          <p:cNvSpPr>
            <a:spLocks noGrp="1"/>
          </p:cNvSpPr>
          <p:nvPr>
            <p:ph type="body" sz="quarter" idx="14"/>
          </p:nvPr>
        </p:nvSpPr>
        <p:spPr>
          <a:xfrm>
            <a:off x="5242604" y="1710873"/>
            <a:ext cx="6660283" cy="3924384"/>
          </a:xfrm>
          <a:prstGeom prst="rect">
            <a:avLst/>
          </a:prstGeom>
        </p:spPr>
        <p:txBody>
          <a:bodyPr lIns="0" tIns="0" rIns="0" bIns="0" numCol="2"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1809093"/>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xecSummary-Complic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12F0F0-7ED7-E04F-8CCE-E5086DAB9ED0}"/>
              </a:ext>
            </a:extLst>
          </p:cNvPr>
          <p:cNvSpPr/>
          <p:nvPr userDrawn="1"/>
        </p:nvSpPr>
        <p:spPr>
          <a:xfrm>
            <a:off x="1" y="0"/>
            <a:ext cx="3293377" cy="6858000"/>
          </a:xfrm>
          <a:prstGeom prst="rect">
            <a:avLst/>
          </a:prstGeom>
          <a:gradFill>
            <a:gsLst>
              <a:gs pos="5000">
                <a:srgbClr val="F17A26"/>
              </a:gs>
              <a:gs pos="99000">
                <a:schemeClr val="accent6">
                  <a:lumMod val="60000"/>
                  <a:lumOff val="40000"/>
                  <a:alpha val="86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dirty="0">
              <a:latin typeface="Roboto Condensed Light" panose="02000000000000000000" pitchFamily="2"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061" y="530021"/>
            <a:ext cx="2643727"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8164E876-EF92-D04A-AD22-79C09C5D94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r="35825" b="19361"/>
          <a:stretch/>
        </p:blipFill>
        <p:spPr>
          <a:xfrm>
            <a:off x="0" y="2074127"/>
            <a:ext cx="3289183" cy="4783874"/>
          </a:xfrm>
          <a:prstGeom prst="rect">
            <a:avLst/>
          </a:prstGeom>
        </p:spPr>
      </p:pic>
      <p:sp>
        <p:nvSpPr>
          <p:cNvPr id="15" name="Text Placeholder 11">
            <a:extLst>
              <a:ext uri="{FF2B5EF4-FFF2-40B4-BE49-F238E27FC236}">
                <a16:creationId xmlns:a16="http://schemas.microsoft.com/office/drawing/2014/main" id="{FBDCF573-0606-AE4B-81C3-75507023CE55}"/>
              </a:ext>
            </a:extLst>
          </p:cNvPr>
          <p:cNvSpPr>
            <a:spLocks noGrp="1"/>
          </p:cNvSpPr>
          <p:nvPr>
            <p:ph type="body" sz="quarter" idx="11"/>
          </p:nvPr>
        </p:nvSpPr>
        <p:spPr>
          <a:xfrm>
            <a:off x="367610" y="1643564"/>
            <a:ext cx="1938315"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4">
            <a:extLst>
              <a:ext uri="{FF2B5EF4-FFF2-40B4-BE49-F238E27FC236}">
                <a16:creationId xmlns:a16="http://schemas.microsoft.com/office/drawing/2014/main" id="{671F3CAE-CECA-8E4D-8A10-590756C93A61}"/>
              </a:ext>
            </a:extLst>
          </p:cNvPr>
          <p:cNvSpPr>
            <a:spLocks noGrp="1"/>
          </p:cNvSpPr>
          <p:nvPr>
            <p:ph type="body" sz="quarter" idx="14"/>
          </p:nvPr>
        </p:nvSpPr>
        <p:spPr>
          <a:xfrm>
            <a:off x="5242604" y="1710873"/>
            <a:ext cx="6660283" cy="3924384"/>
          </a:xfrm>
          <a:prstGeom prst="rect">
            <a:avLst/>
          </a:prstGeom>
        </p:spPr>
        <p:txBody>
          <a:bodyPr lIns="0" tIns="0" rIns="0" bIns="0" numCol="2"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4526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xecSummary-Resolu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0109CA-D1B3-9242-AFBD-3B98EF620AB6}"/>
              </a:ext>
            </a:extLst>
          </p:cNvPr>
          <p:cNvSpPr/>
          <p:nvPr userDrawn="1"/>
        </p:nvSpPr>
        <p:spPr>
          <a:xfrm>
            <a:off x="1" y="0"/>
            <a:ext cx="3293377" cy="6858000"/>
          </a:xfrm>
          <a:prstGeom prst="rect">
            <a:avLst/>
          </a:prstGeom>
          <a:gradFill>
            <a:gsLst>
              <a:gs pos="21000">
                <a:srgbClr val="2B9E48"/>
              </a:gs>
              <a:gs pos="100000">
                <a:schemeClr val="accent4">
                  <a:lumMod val="60000"/>
                  <a:lumOff val="40000"/>
                  <a:alpha val="8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061" y="530021"/>
            <a:ext cx="2643727"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56E9B647-9AFE-2044-840F-85CE251FAB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t="7332" r="35825" b="19360"/>
          <a:stretch/>
        </p:blipFill>
        <p:spPr>
          <a:xfrm>
            <a:off x="0" y="2509028"/>
            <a:ext cx="3289182" cy="4348975"/>
          </a:xfrm>
          <a:prstGeom prst="rect">
            <a:avLst/>
          </a:prstGeom>
        </p:spPr>
      </p:pic>
      <p:sp>
        <p:nvSpPr>
          <p:cNvPr id="16" name="Text Placeholder 11">
            <a:extLst>
              <a:ext uri="{FF2B5EF4-FFF2-40B4-BE49-F238E27FC236}">
                <a16:creationId xmlns:a16="http://schemas.microsoft.com/office/drawing/2014/main" id="{1D7403FD-7A26-084E-889B-C321E8984873}"/>
              </a:ext>
            </a:extLst>
          </p:cNvPr>
          <p:cNvSpPr>
            <a:spLocks noGrp="1"/>
          </p:cNvSpPr>
          <p:nvPr>
            <p:ph type="body" sz="quarter" idx="11"/>
          </p:nvPr>
        </p:nvSpPr>
        <p:spPr>
          <a:xfrm>
            <a:off x="367610" y="1643564"/>
            <a:ext cx="1938315"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4">
            <a:extLst>
              <a:ext uri="{FF2B5EF4-FFF2-40B4-BE49-F238E27FC236}">
                <a16:creationId xmlns:a16="http://schemas.microsoft.com/office/drawing/2014/main" id="{AA3D98B5-D921-874D-A4FE-904585B6DA69}"/>
              </a:ext>
            </a:extLst>
          </p:cNvPr>
          <p:cNvSpPr>
            <a:spLocks noGrp="1"/>
          </p:cNvSpPr>
          <p:nvPr>
            <p:ph type="body" sz="quarter" idx="14"/>
          </p:nvPr>
        </p:nvSpPr>
        <p:spPr>
          <a:xfrm>
            <a:off x="5242604" y="1710873"/>
            <a:ext cx="6660283" cy="3924384"/>
          </a:xfrm>
          <a:prstGeom prst="rect">
            <a:avLst/>
          </a:prstGeom>
        </p:spPr>
        <p:txBody>
          <a:bodyPr lIns="0" tIns="0" rIns="0" bIns="0" numCol="2"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5933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061" y="530021"/>
            <a:ext cx="11219117" cy="1163598"/>
          </a:xfrm>
        </p:spPr>
        <p:txBody>
          <a:bodyPr>
            <a:noAutofit/>
          </a:bodyPr>
          <a:lstStyle>
            <a:lvl1pPr>
              <a:lnSpc>
                <a:spcPct val="90000"/>
              </a:lnSpc>
              <a:defRPr b="0" i="0">
                <a:solidFill>
                  <a:srgbClr val="4A4A4A"/>
                </a:solidFill>
              </a:defRPr>
            </a:lvl1pPr>
          </a:lstStyle>
          <a:p>
            <a:r>
              <a:rPr lang="en-US"/>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47" y="1597967"/>
            <a:ext cx="3541939"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438" y="1597967"/>
            <a:ext cx="3541939"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29690" y="1597967"/>
            <a:ext cx="3541939"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28" y="1991757"/>
            <a:ext cx="3657789" cy="3190736"/>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439" y="1991757"/>
            <a:ext cx="3657789" cy="3190736"/>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3133" y="1991757"/>
            <a:ext cx="3657789" cy="3190736"/>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8119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377"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061" y="530021"/>
            <a:ext cx="2643727"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4"/>
            <a:ext cx="3258970"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5719" y="1710797"/>
            <a:ext cx="1363511"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5719" y="3288813"/>
            <a:ext cx="1363511"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5719" y="4890932"/>
            <a:ext cx="1363511"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10" y="1643564"/>
            <a:ext cx="1938315"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Medium"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1720" y="1710872"/>
            <a:ext cx="6260580" cy="1393834"/>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1720" y="3276600"/>
            <a:ext cx="6260580" cy="1393834"/>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1720" y="4876800"/>
            <a:ext cx="6260580" cy="1393834"/>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9418310"/>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se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060" y="530021"/>
            <a:ext cx="4982558" cy="1130188"/>
          </a:xfrm>
        </p:spPr>
        <p:txBody>
          <a:bodyPr>
            <a:noAutofit/>
          </a:bodyPr>
          <a:lstStyle>
            <a:lvl1pPr>
              <a:lnSpc>
                <a:spcPct val="90000"/>
              </a:lnSpc>
              <a:defRPr b="0" i="0">
                <a:solidFill>
                  <a:srgbClr val="4A4A4A"/>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7031711" y="2124635"/>
            <a:ext cx="4860292"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dirty="0">
              <a:latin typeface="Roboto Condensed Light" panose="02000000000000000000" pitchFamily="2" charset="0"/>
            </a:endParaRP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8004720" y="1124222"/>
            <a:ext cx="1445138" cy="394612"/>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8004722" y="977814"/>
            <a:ext cx="1251296" cy="15356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602190" y="1124225"/>
            <a:ext cx="2245369"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605590" y="977814"/>
            <a:ext cx="223017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SOURCE</a:t>
            </a:r>
          </a:p>
        </p:txBody>
      </p:sp>
      <p:sp>
        <p:nvSpPr>
          <p:cNvPr id="54" name="Text Placeholder 14">
            <a:extLst>
              <a:ext uri="{FF2B5EF4-FFF2-40B4-BE49-F238E27FC236}">
                <a16:creationId xmlns:a16="http://schemas.microsoft.com/office/drawing/2014/main" id="{F31ECC89-3950-A44A-B9C2-4DF5545FAD1B}"/>
              </a:ext>
            </a:extLst>
          </p:cNvPr>
          <p:cNvSpPr>
            <a:spLocks noGrp="1"/>
          </p:cNvSpPr>
          <p:nvPr>
            <p:ph type="body" sz="quarter" idx="19"/>
          </p:nvPr>
        </p:nvSpPr>
        <p:spPr>
          <a:xfrm>
            <a:off x="7579909" y="2505635"/>
            <a:ext cx="3763892" cy="466166"/>
          </a:xfrm>
          <a:prstGeom prst="rect">
            <a:avLst/>
          </a:prstGeom>
        </p:spPr>
        <p:txBody>
          <a:bodyPr lIns="0" tIns="0" rIns="0" bIns="0">
            <a:noAutofit/>
          </a:bodyPr>
          <a:lstStyle>
            <a:lvl1pPr marL="0" indent="0" algn="ctr">
              <a:lnSpc>
                <a:spcPct val="100000"/>
              </a:lnSpc>
              <a:buNone/>
              <a:defRPr sz="1200" b="1" i="0">
                <a:solidFill>
                  <a:srgbClr val="4A4A4A"/>
                </a:solidFill>
                <a:latin typeface="Montserrat" pitchFamily="2" charset="77"/>
                <a:cs typeface="Arial"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6" name="Text Placeholder 14">
            <a:extLst>
              <a:ext uri="{FF2B5EF4-FFF2-40B4-BE49-F238E27FC236}">
                <a16:creationId xmlns:a16="http://schemas.microsoft.com/office/drawing/2014/main" id="{A22EAF47-EEBC-D948-B06F-19136CA108E3}"/>
              </a:ext>
            </a:extLst>
          </p:cNvPr>
          <p:cNvSpPr>
            <a:spLocks noGrp="1"/>
          </p:cNvSpPr>
          <p:nvPr>
            <p:ph type="body" sz="quarter" idx="21"/>
          </p:nvPr>
        </p:nvSpPr>
        <p:spPr>
          <a:xfrm>
            <a:off x="7929045" y="5545418"/>
            <a:ext cx="1523008"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7" name="Text Placeholder 14">
            <a:extLst>
              <a:ext uri="{FF2B5EF4-FFF2-40B4-BE49-F238E27FC236}">
                <a16:creationId xmlns:a16="http://schemas.microsoft.com/office/drawing/2014/main" id="{225195DF-386A-244D-B51F-F0ACC086AAA5}"/>
              </a:ext>
            </a:extLst>
          </p:cNvPr>
          <p:cNvSpPr>
            <a:spLocks noGrp="1"/>
          </p:cNvSpPr>
          <p:nvPr>
            <p:ph type="body" sz="quarter" idx="22"/>
          </p:nvPr>
        </p:nvSpPr>
        <p:spPr>
          <a:xfrm>
            <a:off x="7647138" y="3106272"/>
            <a:ext cx="3629438"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8" name="Text Placeholder 14">
            <a:extLst>
              <a:ext uri="{FF2B5EF4-FFF2-40B4-BE49-F238E27FC236}">
                <a16:creationId xmlns:a16="http://schemas.microsoft.com/office/drawing/2014/main" id="{E048AD23-3AE7-3B47-A0E6-79A758C4FE7C}"/>
              </a:ext>
            </a:extLst>
          </p:cNvPr>
          <p:cNvSpPr>
            <a:spLocks noGrp="1"/>
          </p:cNvSpPr>
          <p:nvPr>
            <p:ph type="body" sz="quarter" idx="23"/>
          </p:nvPr>
        </p:nvSpPr>
        <p:spPr>
          <a:xfrm>
            <a:off x="7647138" y="3555628"/>
            <a:ext cx="3629438"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9" name="Text Placeholder 14">
            <a:extLst>
              <a:ext uri="{FF2B5EF4-FFF2-40B4-BE49-F238E27FC236}">
                <a16:creationId xmlns:a16="http://schemas.microsoft.com/office/drawing/2014/main" id="{E09D719C-E598-1F42-A9D2-1903F3008133}"/>
              </a:ext>
            </a:extLst>
          </p:cNvPr>
          <p:cNvSpPr>
            <a:spLocks noGrp="1"/>
          </p:cNvSpPr>
          <p:nvPr>
            <p:ph type="body" sz="quarter" idx="24"/>
          </p:nvPr>
        </p:nvSpPr>
        <p:spPr>
          <a:xfrm>
            <a:off x="7647138" y="4004984"/>
            <a:ext cx="3629438" cy="413999"/>
          </a:xfrm>
          <a:prstGeom prst="rect">
            <a:avLst/>
          </a:prstGeom>
          <a:solidFill>
            <a:srgbClr val="16476E"/>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0" name="Text Placeholder 14">
            <a:extLst>
              <a:ext uri="{FF2B5EF4-FFF2-40B4-BE49-F238E27FC236}">
                <a16:creationId xmlns:a16="http://schemas.microsoft.com/office/drawing/2014/main" id="{D32BE5B8-1D82-2A41-AFFB-C4E4055FFAA1}"/>
              </a:ext>
            </a:extLst>
          </p:cNvPr>
          <p:cNvSpPr>
            <a:spLocks noGrp="1"/>
          </p:cNvSpPr>
          <p:nvPr>
            <p:ph type="body" sz="quarter" idx="25"/>
          </p:nvPr>
        </p:nvSpPr>
        <p:spPr>
          <a:xfrm>
            <a:off x="7647138" y="4454340"/>
            <a:ext cx="3629438"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1" name="Text Placeholder 14">
            <a:extLst>
              <a:ext uri="{FF2B5EF4-FFF2-40B4-BE49-F238E27FC236}">
                <a16:creationId xmlns:a16="http://schemas.microsoft.com/office/drawing/2014/main" id="{8772DFBE-EF03-9343-AAE3-3C089F7E3230}"/>
              </a:ext>
            </a:extLst>
          </p:cNvPr>
          <p:cNvSpPr>
            <a:spLocks noGrp="1"/>
          </p:cNvSpPr>
          <p:nvPr>
            <p:ph type="body" sz="quarter" idx="26"/>
          </p:nvPr>
        </p:nvSpPr>
        <p:spPr>
          <a:xfrm>
            <a:off x="7647138" y="4903697"/>
            <a:ext cx="3629438"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3" name="Text Placeholder 14">
            <a:extLst>
              <a:ext uri="{FF2B5EF4-FFF2-40B4-BE49-F238E27FC236}">
                <a16:creationId xmlns:a16="http://schemas.microsoft.com/office/drawing/2014/main" id="{668AF041-2646-BB44-9FCB-DC5E5E798237}"/>
              </a:ext>
            </a:extLst>
          </p:cNvPr>
          <p:cNvSpPr>
            <a:spLocks noGrp="1"/>
          </p:cNvSpPr>
          <p:nvPr>
            <p:ph type="body" sz="quarter" idx="27"/>
          </p:nvPr>
        </p:nvSpPr>
        <p:spPr>
          <a:xfrm>
            <a:off x="9959286" y="5545418"/>
            <a:ext cx="1342242"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44" y="5157693"/>
            <a:ext cx="376389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367609" y="1998142"/>
            <a:ext cx="5246648"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4">
            <a:extLst>
              <a:ext uri="{FF2B5EF4-FFF2-40B4-BE49-F238E27FC236}">
                <a16:creationId xmlns:a16="http://schemas.microsoft.com/office/drawing/2014/main" id="{0EA0FFF8-F61B-EC44-B4DB-C862F0CA1FB3}"/>
              </a:ext>
            </a:extLst>
          </p:cNvPr>
          <p:cNvSpPr>
            <a:spLocks noGrp="1"/>
          </p:cNvSpPr>
          <p:nvPr>
            <p:ph type="body" sz="quarter" idx="32"/>
          </p:nvPr>
        </p:nvSpPr>
        <p:spPr>
          <a:xfrm>
            <a:off x="371428" y="2412623"/>
            <a:ext cx="5688859" cy="2605945"/>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CDAEF467-C38A-4640-8685-AE1876532B8F}"/>
              </a:ext>
            </a:extLst>
          </p:cNvPr>
          <p:cNvSpPr>
            <a:spLocks noGrp="1"/>
          </p:cNvSpPr>
          <p:nvPr>
            <p:ph type="body" sz="quarter" idx="33"/>
          </p:nvPr>
        </p:nvSpPr>
        <p:spPr>
          <a:xfrm>
            <a:off x="371428" y="5410201"/>
            <a:ext cx="5688859" cy="799214"/>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309668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seStudy-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061" y="544309"/>
            <a:ext cx="4238857" cy="1130188"/>
          </a:xfrm>
        </p:spPr>
        <p:txBody>
          <a:bodyPr>
            <a:noAutofit/>
          </a:bodyPr>
          <a:lstStyle>
            <a:lvl1pPr>
              <a:lnSpc>
                <a:spcPct val="90000"/>
              </a:lnSpc>
              <a:defRPr b="0" i="0">
                <a:solidFill>
                  <a:srgbClr val="4A4A4A"/>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35" name="Picture Placeholder 4">
            <a:extLst>
              <a:ext uri="{FF2B5EF4-FFF2-40B4-BE49-F238E27FC236}">
                <a16:creationId xmlns:a16="http://schemas.microsoft.com/office/drawing/2014/main" id="{AFE4CAC1-B9B9-024E-B3E7-4D1206EF72DF}"/>
              </a:ext>
            </a:extLst>
          </p:cNvPr>
          <p:cNvSpPr>
            <a:spLocks noGrp="1"/>
          </p:cNvSpPr>
          <p:nvPr>
            <p:ph type="pic" sz="quarter" idx="30"/>
          </p:nvPr>
        </p:nvSpPr>
        <p:spPr>
          <a:xfrm>
            <a:off x="7031710" y="2124635"/>
            <a:ext cx="4860292"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dirty="0"/>
          </a:p>
        </p:txBody>
      </p:sp>
      <p:sp>
        <p:nvSpPr>
          <p:cNvPr id="14" name="Text Placeholder 12">
            <a:extLst>
              <a:ext uri="{FF2B5EF4-FFF2-40B4-BE49-F238E27FC236}">
                <a16:creationId xmlns:a16="http://schemas.microsoft.com/office/drawing/2014/main" id="{7D441952-BD23-B242-9B5C-D5C6DA3DE40B}"/>
              </a:ext>
            </a:extLst>
          </p:cNvPr>
          <p:cNvSpPr>
            <a:spLocks noGrp="1"/>
          </p:cNvSpPr>
          <p:nvPr>
            <p:ph type="body" sz="quarter" idx="15"/>
          </p:nvPr>
        </p:nvSpPr>
        <p:spPr>
          <a:xfrm>
            <a:off x="8004722" y="1124222"/>
            <a:ext cx="1403868" cy="410110"/>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8D823B61-7726-3346-846D-40B1264E5986}"/>
              </a:ext>
            </a:extLst>
          </p:cNvPr>
          <p:cNvSpPr>
            <a:spLocks noGrp="1"/>
          </p:cNvSpPr>
          <p:nvPr>
            <p:ph type="body" sz="quarter" idx="16" hasCustomPrompt="1"/>
          </p:nvPr>
        </p:nvSpPr>
        <p:spPr>
          <a:xfrm>
            <a:off x="8004721" y="977814"/>
            <a:ext cx="1173815" cy="122566"/>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INDUSTRY</a:t>
            </a:r>
          </a:p>
        </p:txBody>
      </p:sp>
      <p:sp>
        <p:nvSpPr>
          <p:cNvPr id="16" name="Text Placeholder 12">
            <a:extLst>
              <a:ext uri="{FF2B5EF4-FFF2-40B4-BE49-F238E27FC236}">
                <a16:creationId xmlns:a16="http://schemas.microsoft.com/office/drawing/2014/main" id="{AF958D72-D010-BD41-AAB3-D39EB2105AF5}"/>
              </a:ext>
            </a:extLst>
          </p:cNvPr>
          <p:cNvSpPr>
            <a:spLocks noGrp="1"/>
          </p:cNvSpPr>
          <p:nvPr>
            <p:ph type="body" sz="quarter" idx="17"/>
          </p:nvPr>
        </p:nvSpPr>
        <p:spPr>
          <a:xfrm>
            <a:off x="9602190" y="1124225"/>
            <a:ext cx="2245369"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B09F62B-9BDB-BC45-A3AC-9FFB6C0402B7}"/>
              </a:ext>
            </a:extLst>
          </p:cNvPr>
          <p:cNvSpPr>
            <a:spLocks noGrp="1"/>
          </p:cNvSpPr>
          <p:nvPr>
            <p:ph type="body" sz="quarter" idx="18" hasCustomPrompt="1"/>
          </p:nvPr>
        </p:nvSpPr>
        <p:spPr>
          <a:xfrm>
            <a:off x="9605590" y="977814"/>
            <a:ext cx="223017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SOURCE</a:t>
            </a:r>
          </a:p>
        </p:txBody>
      </p:sp>
      <p:sp>
        <p:nvSpPr>
          <p:cNvPr id="20" name="Text Placeholder 14">
            <a:extLst>
              <a:ext uri="{FF2B5EF4-FFF2-40B4-BE49-F238E27FC236}">
                <a16:creationId xmlns:a16="http://schemas.microsoft.com/office/drawing/2014/main" id="{1BC12CB5-9BB7-8C49-8194-139E3BAA7D69}"/>
              </a:ext>
            </a:extLst>
          </p:cNvPr>
          <p:cNvSpPr>
            <a:spLocks noGrp="1"/>
          </p:cNvSpPr>
          <p:nvPr>
            <p:ph type="body" sz="quarter" idx="32" hasCustomPrompt="1"/>
          </p:nvPr>
        </p:nvSpPr>
        <p:spPr>
          <a:xfrm>
            <a:off x="381744" y="5157693"/>
            <a:ext cx="376389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1" name="Text Placeholder 11">
            <a:extLst>
              <a:ext uri="{FF2B5EF4-FFF2-40B4-BE49-F238E27FC236}">
                <a16:creationId xmlns:a16="http://schemas.microsoft.com/office/drawing/2014/main" id="{36501568-0B5A-3B46-9D7A-7765F33AA1B2}"/>
              </a:ext>
            </a:extLst>
          </p:cNvPr>
          <p:cNvSpPr>
            <a:spLocks noGrp="1"/>
          </p:cNvSpPr>
          <p:nvPr>
            <p:ph type="body" sz="quarter" idx="11"/>
          </p:nvPr>
        </p:nvSpPr>
        <p:spPr>
          <a:xfrm>
            <a:off x="367609" y="1998142"/>
            <a:ext cx="5246648"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462CEC65-B9EA-EA44-A6D5-1231E78B0881}"/>
              </a:ext>
            </a:extLst>
          </p:cNvPr>
          <p:cNvSpPr>
            <a:spLocks noGrp="1"/>
          </p:cNvSpPr>
          <p:nvPr>
            <p:ph type="body" sz="quarter" idx="33"/>
          </p:nvPr>
        </p:nvSpPr>
        <p:spPr>
          <a:xfrm>
            <a:off x="371428" y="2412623"/>
            <a:ext cx="5688859" cy="2605945"/>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1C874C85-5C23-4C46-A544-C114B1F3C76E}"/>
              </a:ext>
            </a:extLst>
          </p:cNvPr>
          <p:cNvSpPr>
            <a:spLocks noGrp="1"/>
          </p:cNvSpPr>
          <p:nvPr>
            <p:ph type="body" sz="quarter" idx="34"/>
          </p:nvPr>
        </p:nvSpPr>
        <p:spPr>
          <a:xfrm>
            <a:off x="371428" y="5410201"/>
            <a:ext cx="5688859" cy="799214"/>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7944615"/>
      </p:ext>
    </p:extLst>
  </p:cSld>
  <p:clrMapOvr>
    <a:masterClrMapping/>
  </p:clrMapOvr>
  <p:extLst>
    <p:ext uri="{DCECCB84-F9BA-43D5-87BE-67443E8EF086}">
      <p15:sldGuideLst xmlns:p15="http://schemas.microsoft.com/office/powerpoint/2012/main">
        <p15:guide id="1" orient="horz" pos="8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seStudy-Text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061" y="544309"/>
            <a:ext cx="4238857" cy="1130188"/>
          </a:xfrm>
        </p:spPr>
        <p:txBody>
          <a:bodyPr>
            <a:noAutofit/>
          </a:bodyPr>
          <a:lstStyle>
            <a:lvl1pPr>
              <a:lnSpc>
                <a:spcPct val="90000"/>
              </a:lnSpc>
              <a:defRPr b="0" i="0">
                <a:solidFill>
                  <a:srgbClr val="4A4A4A"/>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23" name="Text Placeholder 12">
            <a:extLst>
              <a:ext uri="{FF2B5EF4-FFF2-40B4-BE49-F238E27FC236}">
                <a16:creationId xmlns:a16="http://schemas.microsoft.com/office/drawing/2014/main" id="{29150395-533A-924C-B5E0-5EE9880D89B5}"/>
              </a:ext>
            </a:extLst>
          </p:cNvPr>
          <p:cNvSpPr>
            <a:spLocks noGrp="1"/>
          </p:cNvSpPr>
          <p:nvPr>
            <p:ph type="body" sz="quarter" idx="28"/>
          </p:nvPr>
        </p:nvSpPr>
        <p:spPr>
          <a:xfrm>
            <a:off x="5151047" y="925508"/>
            <a:ext cx="2597608" cy="381201"/>
          </a:xfrm>
          <a:prstGeom prst="rect">
            <a:avLst/>
          </a:prstGeom>
        </p:spPr>
        <p:txBody>
          <a:bodyPr lIns="0" tIns="0" rIns="0" bIns="0">
            <a:noAutofit/>
          </a:bodyPr>
          <a:lstStyle>
            <a:lvl1pPr marL="0" indent="0" algn="r">
              <a:lnSpc>
                <a:spcPct val="90000"/>
              </a:lnSpc>
              <a:buNone/>
              <a:defRPr sz="2000" b="0" i="0">
                <a:solidFill>
                  <a:srgbClr val="4A4A4A"/>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24" name="Text Placeholder 12">
            <a:extLst>
              <a:ext uri="{FF2B5EF4-FFF2-40B4-BE49-F238E27FC236}">
                <a16:creationId xmlns:a16="http://schemas.microsoft.com/office/drawing/2014/main" id="{3300E188-1864-0246-AEEF-0DA302745A09}"/>
              </a:ext>
            </a:extLst>
          </p:cNvPr>
          <p:cNvSpPr>
            <a:spLocks noGrp="1"/>
          </p:cNvSpPr>
          <p:nvPr>
            <p:ph type="body" sz="quarter" idx="15"/>
          </p:nvPr>
        </p:nvSpPr>
        <p:spPr>
          <a:xfrm>
            <a:off x="8259111" y="1124225"/>
            <a:ext cx="138134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4042EDEF-8EFA-AA4F-9826-DC81E340633B}"/>
              </a:ext>
            </a:extLst>
          </p:cNvPr>
          <p:cNvSpPr>
            <a:spLocks noGrp="1"/>
          </p:cNvSpPr>
          <p:nvPr>
            <p:ph type="body" sz="quarter" idx="16" hasCustomPrompt="1"/>
          </p:nvPr>
        </p:nvSpPr>
        <p:spPr>
          <a:xfrm>
            <a:off x="8259110" y="977814"/>
            <a:ext cx="1372001"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INDUSTRY</a:t>
            </a:r>
          </a:p>
        </p:txBody>
      </p:sp>
      <p:sp>
        <p:nvSpPr>
          <p:cNvPr id="32" name="Text Placeholder 12">
            <a:extLst>
              <a:ext uri="{FF2B5EF4-FFF2-40B4-BE49-F238E27FC236}">
                <a16:creationId xmlns:a16="http://schemas.microsoft.com/office/drawing/2014/main" id="{70B19ABB-4B00-E74B-89A8-C90E3AFF7591}"/>
              </a:ext>
            </a:extLst>
          </p:cNvPr>
          <p:cNvSpPr>
            <a:spLocks noGrp="1"/>
          </p:cNvSpPr>
          <p:nvPr>
            <p:ph type="body" sz="quarter" idx="17"/>
          </p:nvPr>
        </p:nvSpPr>
        <p:spPr>
          <a:xfrm>
            <a:off x="9602190" y="1124225"/>
            <a:ext cx="2245369"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33" name="Text Placeholder 12">
            <a:extLst>
              <a:ext uri="{FF2B5EF4-FFF2-40B4-BE49-F238E27FC236}">
                <a16:creationId xmlns:a16="http://schemas.microsoft.com/office/drawing/2014/main" id="{4481DEEF-1C68-3741-B514-B679F5DBB677}"/>
              </a:ext>
            </a:extLst>
          </p:cNvPr>
          <p:cNvSpPr>
            <a:spLocks noGrp="1"/>
          </p:cNvSpPr>
          <p:nvPr>
            <p:ph type="body" sz="quarter" idx="18" hasCustomPrompt="1"/>
          </p:nvPr>
        </p:nvSpPr>
        <p:spPr>
          <a:xfrm>
            <a:off x="9605590" y="977814"/>
            <a:ext cx="223017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SOURCE</a:t>
            </a:r>
          </a:p>
        </p:txBody>
      </p:sp>
      <p:sp>
        <p:nvSpPr>
          <p:cNvPr id="36" name="Text Placeholder 14">
            <a:extLst>
              <a:ext uri="{FF2B5EF4-FFF2-40B4-BE49-F238E27FC236}">
                <a16:creationId xmlns:a16="http://schemas.microsoft.com/office/drawing/2014/main" id="{92FE754F-3797-DD43-AF5E-29DB12099C03}"/>
              </a:ext>
            </a:extLst>
          </p:cNvPr>
          <p:cNvSpPr>
            <a:spLocks noGrp="1"/>
          </p:cNvSpPr>
          <p:nvPr>
            <p:ph type="body" sz="quarter" idx="31" hasCustomPrompt="1"/>
          </p:nvPr>
        </p:nvSpPr>
        <p:spPr>
          <a:xfrm>
            <a:off x="381744" y="5157693"/>
            <a:ext cx="376389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7" name="Text Placeholder 11">
            <a:extLst>
              <a:ext uri="{FF2B5EF4-FFF2-40B4-BE49-F238E27FC236}">
                <a16:creationId xmlns:a16="http://schemas.microsoft.com/office/drawing/2014/main" id="{80FAEFFE-1DAD-5547-BDCC-FC025A6BEEB1}"/>
              </a:ext>
            </a:extLst>
          </p:cNvPr>
          <p:cNvSpPr>
            <a:spLocks noGrp="1"/>
          </p:cNvSpPr>
          <p:nvPr>
            <p:ph type="body" sz="quarter" idx="11"/>
          </p:nvPr>
        </p:nvSpPr>
        <p:spPr>
          <a:xfrm>
            <a:off x="367609" y="1998142"/>
            <a:ext cx="4760936"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Rectangle 37">
            <a:extLst>
              <a:ext uri="{FF2B5EF4-FFF2-40B4-BE49-F238E27FC236}">
                <a16:creationId xmlns:a16="http://schemas.microsoft.com/office/drawing/2014/main" id="{B584FF99-9DA9-0047-B0E1-4CADD3930676}"/>
              </a:ext>
            </a:extLst>
          </p:cNvPr>
          <p:cNvSpPr/>
          <p:nvPr userDrawn="1"/>
        </p:nvSpPr>
        <p:spPr>
          <a:xfrm>
            <a:off x="7031711" y="2124635"/>
            <a:ext cx="4860292"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b="0" i="0" dirty="0">
              <a:latin typeface="Roboto Condensed Light" panose="02000000000000000000" pitchFamily="2" charset="0"/>
            </a:endParaRPr>
          </a:p>
        </p:txBody>
      </p:sp>
      <p:sp>
        <p:nvSpPr>
          <p:cNvPr id="39" name="Text Placeholder 14">
            <a:extLst>
              <a:ext uri="{FF2B5EF4-FFF2-40B4-BE49-F238E27FC236}">
                <a16:creationId xmlns:a16="http://schemas.microsoft.com/office/drawing/2014/main" id="{258EAA78-7F51-8E4F-9E61-E2647A6F8767}"/>
              </a:ext>
            </a:extLst>
          </p:cNvPr>
          <p:cNvSpPr>
            <a:spLocks noGrp="1"/>
          </p:cNvSpPr>
          <p:nvPr>
            <p:ph type="body" sz="quarter" idx="19"/>
          </p:nvPr>
        </p:nvSpPr>
        <p:spPr>
          <a:xfrm>
            <a:off x="7579909" y="2505635"/>
            <a:ext cx="3763892" cy="466166"/>
          </a:xfrm>
          <a:prstGeom prst="rect">
            <a:avLst/>
          </a:prstGeom>
        </p:spPr>
        <p:txBody>
          <a:bodyPr lIns="0" tIns="0" rIns="0" bIns="0">
            <a:noAutofit/>
          </a:bodyPr>
          <a:lstStyle>
            <a:lvl1pPr marL="0" indent="0" algn="ctr">
              <a:lnSpc>
                <a:spcPct val="100000"/>
              </a:lnSpc>
              <a:buNone/>
              <a:defRPr sz="1200" b="1" i="0">
                <a:solidFill>
                  <a:srgbClr val="4A4A4A"/>
                </a:solidFill>
                <a:latin typeface="Montserrat" pitchFamily="2" charset="77"/>
                <a:cs typeface="Arial"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0" name="Text Placeholder 14">
            <a:extLst>
              <a:ext uri="{FF2B5EF4-FFF2-40B4-BE49-F238E27FC236}">
                <a16:creationId xmlns:a16="http://schemas.microsoft.com/office/drawing/2014/main" id="{4B9AA5B1-BA22-C24C-A0E6-CA575EEBE6A3}"/>
              </a:ext>
            </a:extLst>
          </p:cNvPr>
          <p:cNvSpPr>
            <a:spLocks noGrp="1"/>
          </p:cNvSpPr>
          <p:nvPr>
            <p:ph type="body" sz="quarter" idx="21"/>
          </p:nvPr>
        </p:nvSpPr>
        <p:spPr>
          <a:xfrm>
            <a:off x="7929045" y="5545418"/>
            <a:ext cx="1523008"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1" name="Text Placeholder 14">
            <a:extLst>
              <a:ext uri="{FF2B5EF4-FFF2-40B4-BE49-F238E27FC236}">
                <a16:creationId xmlns:a16="http://schemas.microsoft.com/office/drawing/2014/main" id="{2755B4EA-F05E-CC41-A285-92E1AF10B13A}"/>
              </a:ext>
            </a:extLst>
          </p:cNvPr>
          <p:cNvSpPr>
            <a:spLocks noGrp="1"/>
          </p:cNvSpPr>
          <p:nvPr>
            <p:ph type="body" sz="quarter" idx="22"/>
          </p:nvPr>
        </p:nvSpPr>
        <p:spPr>
          <a:xfrm>
            <a:off x="7647138" y="3106272"/>
            <a:ext cx="3629438"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2" name="Text Placeholder 14">
            <a:extLst>
              <a:ext uri="{FF2B5EF4-FFF2-40B4-BE49-F238E27FC236}">
                <a16:creationId xmlns:a16="http://schemas.microsoft.com/office/drawing/2014/main" id="{6A0DA0F8-4895-FF44-B91D-5112B0B838EB}"/>
              </a:ext>
            </a:extLst>
          </p:cNvPr>
          <p:cNvSpPr>
            <a:spLocks noGrp="1"/>
          </p:cNvSpPr>
          <p:nvPr>
            <p:ph type="body" sz="quarter" idx="23"/>
          </p:nvPr>
        </p:nvSpPr>
        <p:spPr>
          <a:xfrm>
            <a:off x="7647138" y="3555628"/>
            <a:ext cx="3629438"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3" name="Text Placeholder 14">
            <a:extLst>
              <a:ext uri="{FF2B5EF4-FFF2-40B4-BE49-F238E27FC236}">
                <a16:creationId xmlns:a16="http://schemas.microsoft.com/office/drawing/2014/main" id="{2A95364D-BAED-AE40-AC31-BEBB9DD40ABD}"/>
              </a:ext>
            </a:extLst>
          </p:cNvPr>
          <p:cNvSpPr>
            <a:spLocks noGrp="1"/>
          </p:cNvSpPr>
          <p:nvPr>
            <p:ph type="body" sz="quarter" idx="24"/>
          </p:nvPr>
        </p:nvSpPr>
        <p:spPr>
          <a:xfrm>
            <a:off x="7647138" y="4004984"/>
            <a:ext cx="3629438" cy="413999"/>
          </a:xfrm>
          <a:prstGeom prst="rect">
            <a:avLst/>
          </a:prstGeom>
          <a:solidFill>
            <a:srgbClr val="16476E"/>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4" name="Text Placeholder 14">
            <a:extLst>
              <a:ext uri="{FF2B5EF4-FFF2-40B4-BE49-F238E27FC236}">
                <a16:creationId xmlns:a16="http://schemas.microsoft.com/office/drawing/2014/main" id="{B765E2A1-DDBC-BF46-9AC6-3AE0D46B4085}"/>
              </a:ext>
            </a:extLst>
          </p:cNvPr>
          <p:cNvSpPr>
            <a:spLocks noGrp="1"/>
          </p:cNvSpPr>
          <p:nvPr>
            <p:ph type="body" sz="quarter" idx="25"/>
          </p:nvPr>
        </p:nvSpPr>
        <p:spPr>
          <a:xfrm>
            <a:off x="7647138" y="4454340"/>
            <a:ext cx="3629438"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5" name="Text Placeholder 14">
            <a:extLst>
              <a:ext uri="{FF2B5EF4-FFF2-40B4-BE49-F238E27FC236}">
                <a16:creationId xmlns:a16="http://schemas.microsoft.com/office/drawing/2014/main" id="{371799F4-9286-BF45-92F2-0A8083CE9245}"/>
              </a:ext>
            </a:extLst>
          </p:cNvPr>
          <p:cNvSpPr>
            <a:spLocks noGrp="1"/>
          </p:cNvSpPr>
          <p:nvPr>
            <p:ph type="body" sz="quarter" idx="26"/>
          </p:nvPr>
        </p:nvSpPr>
        <p:spPr>
          <a:xfrm>
            <a:off x="7647138" y="4903697"/>
            <a:ext cx="3629438"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6" name="Text Placeholder 14">
            <a:extLst>
              <a:ext uri="{FF2B5EF4-FFF2-40B4-BE49-F238E27FC236}">
                <a16:creationId xmlns:a16="http://schemas.microsoft.com/office/drawing/2014/main" id="{103D2457-DE1F-044E-87B3-0D345D9FABC4}"/>
              </a:ext>
            </a:extLst>
          </p:cNvPr>
          <p:cNvSpPr>
            <a:spLocks noGrp="1"/>
          </p:cNvSpPr>
          <p:nvPr>
            <p:ph type="body" sz="quarter" idx="27"/>
          </p:nvPr>
        </p:nvSpPr>
        <p:spPr>
          <a:xfrm>
            <a:off x="9959286" y="5545418"/>
            <a:ext cx="1342242"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4">
            <a:extLst>
              <a:ext uri="{FF2B5EF4-FFF2-40B4-BE49-F238E27FC236}">
                <a16:creationId xmlns:a16="http://schemas.microsoft.com/office/drawing/2014/main" id="{279345FD-BE68-FC47-9A8F-DB7EFEC6E2C9}"/>
              </a:ext>
            </a:extLst>
          </p:cNvPr>
          <p:cNvSpPr>
            <a:spLocks noGrp="1"/>
          </p:cNvSpPr>
          <p:nvPr>
            <p:ph type="body" sz="quarter" idx="32"/>
          </p:nvPr>
        </p:nvSpPr>
        <p:spPr>
          <a:xfrm>
            <a:off x="371428" y="2412623"/>
            <a:ext cx="5688859" cy="2605945"/>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FCCF63A8-C5C7-7A40-847E-1DA929CB145A}"/>
              </a:ext>
            </a:extLst>
          </p:cNvPr>
          <p:cNvSpPr>
            <a:spLocks noGrp="1"/>
          </p:cNvSpPr>
          <p:nvPr>
            <p:ph type="body" sz="quarter" idx="33"/>
          </p:nvPr>
        </p:nvSpPr>
        <p:spPr>
          <a:xfrm>
            <a:off x="371428" y="5410201"/>
            <a:ext cx="5688859" cy="799214"/>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377124"/>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390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ver-Dark-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34B150E7-0967-3246-ABB2-972057E9D2B9}"/>
              </a:ext>
            </a:extLst>
          </p:cNvPr>
          <p:cNvSpPr>
            <a:spLocks noGrp="1"/>
          </p:cNvSpPr>
          <p:nvPr>
            <p:ph type="body" sz="quarter" idx="10" hasCustomPrompt="1"/>
          </p:nvPr>
        </p:nvSpPr>
        <p:spPr>
          <a:xfrm>
            <a:off x="650790" y="1079498"/>
            <a:ext cx="7384883" cy="1306512"/>
          </a:xfrm>
          <a:prstGeom prst="rect">
            <a:avLst/>
          </a:prstGeom>
        </p:spPr>
        <p:txBody>
          <a:bodyPr/>
          <a:lstStyle>
            <a:lvl1pPr>
              <a:lnSpc>
                <a:spcPct val="90000"/>
              </a:lnSpc>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Observe the Evolution of Quantum Capacity</a:t>
            </a:r>
          </a:p>
        </p:txBody>
      </p:sp>
      <p:sp>
        <p:nvSpPr>
          <p:cNvPr id="4" name="Text Placeholder 12">
            <a:extLst>
              <a:ext uri="{FF2B5EF4-FFF2-40B4-BE49-F238E27FC236}">
                <a16:creationId xmlns:a16="http://schemas.microsoft.com/office/drawing/2014/main" id="{C2DC29F5-CD96-A64D-8BBD-E58C2AF28897}"/>
              </a:ext>
            </a:extLst>
          </p:cNvPr>
          <p:cNvSpPr>
            <a:spLocks noGrp="1"/>
          </p:cNvSpPr>
          <p:nvPr>
            <p:ph type="body" sz="quarter" idx="11" hasCustomPrompt="1"/>
          </p:nvPr>
        </p:nvSpPr>
        <p:spPr>
          <a:xfrm>
            <a:off x="650790" y="2482057"/>
            <a:ext cx="5702883" cy="1893887"/>
          </a:xfrm>
          <a:prstGeom prst="rect">
            <a:avLst/>
          </a:prstGeom>
        </p:spPr>
        <p:txBody>
          <a:bodyPr/>
          <a:lstStyle>
            <a:lvl1pPr>
              <a:lnSpc>
                <a:spcPct val="100000"/>
              </a:lnSpc>
              <a:defRPr sz="2400" b="0" i="0">
                <a:solidFill>
                  <a:schemeClr val="bg1"/>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
        <p:nvSpPr>
          <p:cNvPr id="5" name="object 40">
            <a:extLst>
              <a:ext uri="{FF2B5EF4-FFF2-40B4-BE49-F238E27FC236}">
                <a16:creationId xmlns:a16="http://schemas.microsoft.com/office/drawing/2014/main" id="{BBC8C132-44E8-BA70-8239-2FA3B1A7FC40}"/>
              </a:ext>
            </a:extLst>
          </p:cNvPr>
          <p:cNvSpPr txBox="1"/>
          <p:nvPr userDrawn="1"/>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dirty="0">
                <a:solidFill>
                  <a:srgbClr val="DCDCDC"/>
                </a:solidFill>
                <a:latin typeface="Roboto Condensed Light" panose="02000000000000000000" pitchFamily="2" charset="0"/>
                <a:ea typeface="Roboto Condensed Light" panose="02000000000000000000" pitchFamily="2" charset="0"/>
                <a:cs typeface="Arial"/>
              </a:rPr>
              <a:t>Info-Tech </a:t>
            </a:r>
            <a:r>
              <a:rPr sz="788" b="0" i="0" spc="3" dirty="0">
                <a:solidFill>
                  <a:srgbClr val="DCDCDC"/>
                </a:solidFill>
                <a:latin typeface="Roboto Condensed Light" panose="02000000000000000000" pitchFamily="2" charset="0"/>
                <a:ea typeface="Roboto Condensed Light" panose="02000000000000000000" pitchFamily="2" charset="0"/>
                <a:cs typeface="Arial"/>
              </a:rPr>
              <a:t>Research </a:t>
            </a:r>
            <a:r>
              <a:rPr sz="788" b="0" i="0" spc="6" dirty="0">
                <a:solidFill>
                  <a:srgbClr val="DCDCDC"/>
                </a:solidFill>
                <a:latin typeface="Roboto Condensed Light" panose="02000000000000000000" pitchFamily="2" charset="0"/>
                <a:ea typeface="Roboto Condensed Light" panose="02000000000000000000" pitchFamily="2" charset="0"/>
                <a:cs typeface="Arial"/>
              </a:rPr>
              <a:t>Group </a:t>
            </a:r>
            <a:r>
              <a:rPr sz="788" b="0" i="0" spc="3" dirty="0">
                <a:solidFill>
                  <a:srgbClr val="DCDCDC"/>
                </a:solidFill>
                <a:latin typeface="Roboto Condensed Light" panose="02000000000000000000" pitchFamily="2" charset="0"/>
                <a:ea typeface="Roboto Condensed Light" panose="02000000000000000000" pitchFamily="2" charset="0"/>
                <a:cs typeface="Arial"/>
              </a:rPr>
              <a:t>Inc. </a:t>
            </a:r>
            <a:r>
              <a:rPr sz="788" b="0" i="0" dirty="0">
                <a:solidFill>
                  <a:srgbClr val="DCDCDC"/>
                </a:solidFill>
                <a:latin typeface="Roboto Condensed Light" panose="02000000000000000000" pitchFamily="2" charset="0"/>
                <a:ea typeface="Roboto Condensed Light" panose="02000000000000000000" pitchFamily="2" charset="0"/>
                <a:cs typeface="Arial"/>
              </a:rPr>
              <a:t>is </a:t>
            </a:r>
            <a:r>
              <a:rPr sz="788" b="0" i="0" spc="6" dirty="0">
                <a:solidFill>
                  <a:srgbClr val="DCDCDC"/>
                </a:solidFill>
                <a:latin typeface="Roboto Condensed Light" panose="02000000000000000000" pitchFamily="2" charset="0"/>
                <a:ea typeface="Roboto Condensed Light" panose="02000000000000000000" pitchFamily="2" charset="0"/>
                <a:cs typeface="Arial"/>
              </a:rPr>
              <a:t>a </a:t>
            </a:r>
            <a:r>
              <a:rPr sz="788" b="0" i="0" dirty="0">
                <a:solidFill>
                  <a:srgbClr val="DCDCDC"/>
                </a:solidFill>
                <a:latin typeface="Roboto Condensed Light" panose="02000000000000000000" pitchFamily="2" charset="0"/>
                <a:ea typeface="Roboto Condensed Light" panose="02000000000000000000" pitchFamily="2" charset="0"/>
                <a:cs typeface="Arial"/>
              </a:rPr>
              <a:t>global leader </a:t>
            </a:r>
            <a:r>
              <a:rPr sz="788" b="0" i="0" spc="3" dirty="0">
                <a:solidFill>
                  <a:srgbClr val="DCDCDC"/>
                </a:solidFill>
                <a:latin typeface="Roboto Condensed Light" panose="02000000000000000000" pitchFamily="2" charset="0"/>
                <a:ea typeface="Roboto Condensed Light" panose="02000000000000000000" pitchFamily="2" charset="0"/>
                <a:cs typeface="Arial"/>
              </a:rPr>
              <a:t>in </a:t>
            </a:r>
            <a:r>
              <a:rPr sz="788" b="0" i="0" dirty="0">
                <a:solidFill>
                  <a:srgbClr val="DCDCDC"/>
                </a:solidFill>
                <a:latin typeface="Roboto Condensed Light" panose="02000000000000000000" pitchFamily="2" charset="0"/>
                <a:ea typeface="Roboto Condensed Light" panose="02000000000000000000" pitchFamily="2" charset="0"/>
                <a:cs typeface="Arial"/>
              </a:rPr>
              <a:t>providing </a:t>
            </a:r>
            <a:r>
              <a:rPr sz="788" b="0" i="0" spc="3" dirty="0">
                <a:solidFill>
                  <a:srgbClr val="DCDCDC"/>
                </a:solidFill>
                <a:latin typeface="Roboto Condensed Light" panose="02000000000000000000" pitchFamily="2" charset="0"/>
                <a:ea typeface="Roboto Condensed Light" panose="02000000000000000000" pitchFamily="2" charset="0"/>
                <a:cs typeface="Arial"/>
              </a:rPr>
              <a:t>IT research</a:t>
            </a:r>
            <a:r>
              <a:rPr sz="788" b="0" i="0" spc="64"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and</a:t>
            </a:r>
            <a:r>
              <a:rPr sz="788" b="0" i="0" spc="9" dirty="0">
                <a:solidFill>
                  <a:srgbClr val="DCDCDC"/>
                </a:solidFill>
                <a:latin typeface="Roboto Condensed Light" panose="02000000000000000000" pitchFamily="2" charset="0"/>
                <a:ea typeface="Roboto Condensed Light" panose="02000000000000000000" pitchFamily="2" charset="0"/>
                <a:cs typeface="Arial"/>
              </a:rPr>
              <a:t> </a:t>
            </a:r>
            <a:r>
              <a:rPr sz="788" b="0" i="0" dirty="0">
                <a:solidFill>
                  <a:srgbClr val="DCDCDC"/>
                </a:solidFill>
                <a:latin typeface="Roboto Condensed Light" panose="02000000000000000000" pitchFamily="2" charset="0"/>
                <a:ea typeface="Roboto Condensed Light" panose="02000000000000000000" pitchFamily="2" charset="0"/>
                <a:cs typeface="Arial"/>
              </a:rPr>
              <a:t>advice. </a:t>
            </a:r>
            <a:r>
              <a:rPr sz="788" b="0" i="0" spc="-6" dirty="0">
                <a:solidFill>
                  <a:srgbClr val="DCDCDC"/>
                </a:solidFill>
                <a:latin typeface="Roboto Condensed Light" panose="02000000000000000000" pitchFamily="2" charset="0"/>
                <a:ea typeface="Roboto Condensed Light" panose="02000000000000000000" pitchFamily="2" charset="0"/>
                <a:cs typeface="Arial"/>
              </a:rPr>
              <a:t>Info-Tech’s </a:t>
            </a:r>
            <a:r>
              <a:rPr sz="788" b="0" i="0" dirty="0">
                <a:solidFill>
                  <a:srgbClr val="DCDCDC"/>
                </a:solidFill>
                <a:latin typeface="Roboto Condensed Light" panose="02000000000000000000" pitchFamily="2" charset="0"/>
                <a:ea typeface="Roboto Condensed Light" panose="02000000000000000000" pitchFamily="2" charset="0"/>
                <a:cs typeface="Arial"/>
              </a:rPr>
              <a:t>products </a:t>
            </a:r>
            <a:r>
              <a:rPr sz="788" b="0" i="0" spc="3" dirty="0">
                <a:solidFill>
                  <a:srgbClr val="DCDCDC"/>
                </a:solidFill>
                <a:latin typeface="Roboto Condensed Light" panose="02000000000000000000" pitchFamily="2" charset="0"/>
                <a:ea typeface="Roboto Condensed Light" panose="02000000000000000000" pitchFamily="2" charset="0"/>
                <a:cs typeface="Arial"/>
              </a:rPr>
              <a:t>and services </a:t>
            </a:r>
            <a:r>
              <a:rPr sz="788" b="0" i="0" spc="6" dirty="0">
                <a:solidFill>
                  <a:srgbClr val="DCDCDC"/>
                </a:solidFill>
                <a:latin typeface="Roboto Condensed Light" panose="02000000000000000000" pitchFamily="2" charset="0"/>
                <a:ea typeface="Roboto Condensed Light" panose="02000000000000000000" pitchFamily="2" charset="0"/>
                <a:cs typeface="Arial"/>
              </a:rPr>
              <a:t>combine </a:t>
            </a:r>
            <a:r>
              <a:rPr sz="788" b="0" i="0" dirty="0">
                <a:solidFill>
                  <a:srgbClr val="DCDCDC"/>
                </a:solidFill>
                <a:latin typeface="Roboto Condensed Light" panose="02000000000000000000" pitchFamily="2" charset="0"/>
                <a:ea typeface="Roboto Condensed Light" panose="02000000000000000000" pitchFamily="2" charset="0"/>
                <a:cs typeface="Arial"/>
              </a:rPr>
              <a:t>actionable insight </a:t>
            </a:r>
            <a:r>
              <a:rPr sz="788" b="0" i="0" spc="3" dirty="0">
                <a:solidFill>
                  <a:srgbClr val="DCDCDC"/>
                </a:solidFill>
                <a:latin typeface="Roboto Condensed Light" panose="02000000000000000000" pitchFamily="2" charset="0"/>
                <a:ea typeface="Roboto Condensed Light" panose="02000000000000000000" pitchFamily="2" charset="0"/>
                <a:cs typeface="Arial"/>
              </a:rPr>
              <a:t>and relevant</a:t>
            </a:r>
            <a:r>
              <a:rPr sz="788" b="0" i="0" spc="76"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advice</a:t>
            </a:r>
            <a:r>
              <a:rPr sz="788" b="0" i="0" spc="12" dirty="0">
                <a:solidFill>
                  <a:srgbClr val="DCDCDC"/>
                </a:solidFill>
                <a:latin typeface="Roboto Condensed Light" panose="02000000000000000000" pitchFamily="2" charset="0"/>
                <a:ea typeface="Roboto Condensed Light" panose="02000000000000000000" pitchFamily="2" charset="0"/>
                <a:cs typeface="Arial"/>
              </a:rPr>
              <a:t> </a:t>
            </a:r>
            <a:r>
              <a:rPr sz="788" b="0" i="0" dirty="0">
                <a:solidFill>
                  <a:srgbClr val="DCDCDC"/>
                </a:solidFill>
                <a:latin typeface="Roboto Condensed Light" panose="02000000000000000000" pitchFamily="2" charset="0"/>
                <a:ea typeface="Roboto Condensed Light" panose="02000000000000000000" pitchFamily="2" charset="0"/>
                <a:cs typeface="Arial"/>
              </a:rPr>
              <a:t>with </a:t>
            </a:r>
            <a:r>
              <a:rPr sz="788" b="0" i="0" spc="3" dirty="0">
                <a:solidFill>
                  <a:srgbClr val="DCDCDC"/>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concerns.</a:t>
            </a:r>
            <a:endParaRPr sz="788" b="0" i="0" dirty="0">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1997-20</a:t>
            </a:r>
            <a:r>
              <a:rPr lang="en-US" sz="788" b="0" i="0" spc="3" dirty="0">
                <a:solidFill>
                  <a:srgbClr val="DCDCDC"/>
                </a:solidFill>
                <a:latin typeface="Roboto Condensed Light" panose="02000000000000000000" pitchFamily="2" charset="0"/>
                <a:ea typeface="Roboto Condensed Light" panose="02000000000000000000" pitchFamily="2" charset="0"/>
                <a:cs typeface="Arial"/>
              </a:rPr>
              <a:t>23</a:t>
            </a:r>
            <a:r>
              <a:rPr sz="788" b="0" i="0" spc="3" dirty="0">
                <a:solidFill>
                  <a:srgbClr val="DCDCDC"/>
                </a:solidFill>
                <a:latin typeface="Roboto Condensed Light" panose="02000000000000000000" pitchFamily="2" charset="0"/>
                <a:ea typeface="Roboto Condensed Light" panose="02000000000000000000" pitchFamily="2" charset="0"/>
                <a:cs typeface="Arial"/>
              </a:rPr>
              <a:t> </a:t>
            </a:r>
            <a:r>
              <a:rPr sz="788" b="0" i="0" spc="-6" dirty="0">
                <a:solidFill>
                  <a:srgbClr val="DCDCDC"/>
                </a:solidFill>
                <a:latin typeface="Roboto Condensed Light" panose="02000000000000000000" pitchFamily="2" charset="0"/>
                <a:ea typeface="Roboto Condensed Light" panose="02000000000000000000" pitchFamily="2" charset="0"/>
                <a:cs typeface="Arial"/>
              </a:rPr>
              <a:t>Info-Tech </a:t>
            </a:r>
            <a:r>
              <a:rPr sz="788" b="0" i="0" spc="3" dirty="0">
                <a:solidFill>
                  <a:srgbClr val="DCDCDC"/>
                </a:solidFill>
                <a:latin typeface="Roboto Condensed Light" panose="02000000000000000000" pitchFamily="2" charset="0"/>
                <a:ea typeface="Roboto Condensed Light" panose="02000000000000000000" pitchFamily="2" charset="0"/>
                <a:cs typeface="Arial"/>
              </a:rPr>
              <a:t>Research </a:t>
            </a:r>
            <a:r>
              <a:rPr sz="788" b="0" i="0" spc="6" dirty="0">
                <a:solidFill>
                  <a:srgbClr val="DCDCDC"/>
                </a:solidFill>
                <a:latin typeface="Roboto Condensed Light" panose="02000000000000000000" pitchFamily="2" charset="0"/>
                <a:ea typeface="Roboto Condensed Light" panose="02000000000000000000" pitchFamily="2" charset="0"/>
                <a:cs typeface="Arial"/>
              </a:rPr>
              <a:t>Group</a:t>
            </a:r>
            <a:r>
              <a:rPr sz="788" b="0" i="0" spc="-27"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Inc.</a:t>
            </a:r>
            <a:endParaRPr sz="788" b="0" i="0" dirty="0">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9C68713F-504E-2E0D-CD09-84BF7B8385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98392" y="5803901"/>
            <a:ext cx="2818202" cy="965200"/>
          </a:xfrm>
          <a:prstGeom prst="rect">
            <a:avLst/>
          </a:prstGeom>
        </p:spPr>
      </p:pic>
    </p:spTree>
    <p:extLst>
      <p:ext uri="{BB962C8B-B14F-4D97-AF65-F5344CB8AC3E}">
        <p14:creationId xmlns:p14="http://schemas.microsoft.com/office/powerpoint/2010/main" val="2058986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seStudy-TextLogo-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061" y="544309"/>
            <a:ext cx="4238857" cy="1130188"/>
          </a:xfrm>
        </p:spPr>
        <p:txBody>
          <a:bodyPr>
            <a:noAutofit/>
          </a:bodyPr>
          <a:lstStyle>
            <a:lvl1pPr>
              <a:lnSpc>
                <a:spcPct val="90000"/>
              </a:lnSpc>
              <a:defRPr b="0" i="0">
                <a:solidFill>
                  <a:srgbClr val="4A4A4A"/>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5" name="Picture Placeholder 4">
            <a:extLst>
              <a:ext uri="{FF2B5EF4-FFF2-40B4-BE49-F238E27FC236}">
                <a16:creationId xmlns:a16="http://schemas.microsoft.com/office/drawing/2014/main" id="{BD02F7BC-5E27-B947-98B0-D0410A83F4FB}"/>
              </a:ext>
            </a:extLst>
          </p:cNvPr>
          <p:cNvSpPr>
            <a:spLocks noGrp="1"/>
          </p:cNvSpPr>
          <p:nvPr>
            <p:ph type="pic" sz="quarter" idx="30"/>
          </p:nvPr>
        </p:nvSpPr>
        <p:spPr>
          <a:xfrm>
            <a:off x="7031710" y="2124635"/>
            <a:ext cx="4860292"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dirty="0"/>
          </a:p>
        </p:txBody>
      </p:sp>
      <p:sp>
        <p:nvSpPr>
          <p:cNvPr id="15" name="Text Placeholder 12">
            <a:extLst>
              <a:ext uri="{FF2B5EF4-FFF2-40B4-BE49-F238E27FC236}">
                <a16:creationId xmlns:a16="http://schemas.microsoft.com/office/drawing/2014/main" id="{45266D87-0C7A-414D-A0E7-C3EE0FAF03AF}"/>
              </a:ext>
            </a:extLst>
          </p:cNvPr>
          <p:cNvSpPr>
            <a:spLocks noGrp="1"/>
          </p:cNvSpPr>
          <p:nvPr>
            <p:ph type="body" sz="quarter" idx="28"/>
          </p:nvPr>
        </p:nvSpPr>
        <p:spPr>
          <a:xfrm>
            <a:off x="5151047" y="925508"/>
            <a:ext cx="2597608" cy="381201"/>
          </a:xfrm>
          <a:prstGeom prst="rect">
            <a:avLst/>
          </a:prstGeom>
        </p:spPr>
        <p:txBody>
          <a:bodyPr lIns="0" tIns="0" rIns="0" bIns="0">
            <a:noAutofit/>
          </a:bodyPr>
          <a:lstStyle>
            <a:lvl1pPr marL="0" indent="0" algn="r">
              <a:lnSpc>
                <a:spcPct val="90000"/>
              </a:lnSpc>
              <a:buNone/>
              <a:defRPr sz="2000" b="0" i="0">
                <a:solidFill>
                  <a:srgbClr val="4A4A4A"/>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19C0AE2-AB57-1644-8AF6-82870D4A15E9}"/>
              </a:ext>
            </a:extLst>
          </p:cNvPr>
          <p:cNvSpPr>
            <a:spLocks noGrp="1"/>
          </p:cNvSpPr>
          <p:nvPr>
            <p:ph type="body" sz="quarter" idx="17"/>
          </p:nvPr>
        </p:nvSpPr>
        <p:spPr>
          <a:xfrm>
            <a:off x="9602190" y="1124225"/>
            <a:ext cx="2245369"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19" name="Text Placeholder 12">
            <a:extLst>
              <a:ext uri="{FF2B5EF4-FFF2-40B4-BE49-F238E27FC236}">
                <a16:creationId xmlns:a16="http://schemas.microsoft.com/office/drawing/2014/main" id="{294AE0B8-F042-3F4C-A603-A61DB8663A87}"/>
              </a:ext>
            </a:extLst>
          </p:cNvPr>
          <p:cNvSpPr>
            <a:spLocks noGrp="1"/>
          </p:cNvSpPr>
          <p:nvPr>
            <p:ph type="body" sz="quarter" idx="18" hasCustomPrompt="1"/>
          </p:nvPr>
        </p:nvSpPr>
        <p:spPr>
          <a:xfrm>
            <a:off x="9605590" y="977814"/>
            <a:ext cx="223017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SOURCE</a:t>
            </a:r>
          </a:p>
        </p:txBody>
      </p:sp>
      <p:sp>
        <p:nvSpPr>
          <p:cNvPr id="22" name="Text Placeholder 14">
            <a:extLst>
              <a:ext uri="{FF2B5EF4-FFF2-40B4-BE49-F238E27FC236}">
                <a16:creationId xmlns:a16="http://schemas.microsoft.com/office/drawing/2014/main" id="{768D6B12-D592-844A-A11A-1D641D012FC3}"/>
              </a:ext>
            </a:extLst>
          </p:cNvPr>
          <p:cNvSpPr>
            <a:spLocks noGrp="1"/>
          </p:cNvSpPr>
          <p:nvPr>
            <p:ph type="body" sz="quarter" idx="32" hasCustomPrompt="1"/>
          </p:nvPr>
        </p:nvSpPr>
        <p:spPr>
          <a:xfrm>
            <a:off x="381744" y="5157693"/>
            <a:ext cx="376389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4" name="Text Placeholder 11">
            <a:extLst>
              <a:ext uri="{FF2B5EF4-FFF2-40B4-BE49-F238E27FC236}">
                <a16:creationId xmlns:a16="http://schemas.microsoft.com/office/drawing/2014/main" id="{0AE0CB94-67C4-3F42-91A7-2523A297FAF1}"/>
              </a:ext>
            </a:extLst>
          </p:cNvPr>
          <p:cNvSpPr>
            <a:spLocks noGrp="1"/>
          </p:cNvSpPr>
          <p:nvPr>
            <p:ph type="body" sz="quarter" idx="11"/>
          </p:nvPr>
        </p:nvSpPr>
        <p:spPr>
          <a:xfrm>
            <a:off x="367609" y="1998142"/>
            <a:ext cx="4218082"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2">
            <a:extLst>
              <a:ext uri="{FF2B5EF4-FFF2-40B4-BE49-F238E27FC236}">
                <a16:creationId xmlns:a16="http://schemas.microsoft.com/office/drawing/2014/main" id="{2AF4A2C2-413E-9F46-8232-6C8CD572737C}"/>
              </a:ext>
            </a:extLst>
          </p:cNvPr>
          <p:cNvSpPr>
            <a:spLocks noGrp="1"/>
          </p:cNvSpPr>
          <p:nvPr>
            <p:ph type="body" sz="quarter" idx="15"/>
          </p:nvPr>
        </p:nvSpPr>
        <p:spPr>
          <a:xfrm>
            <a:off x="8259111" y="1124225"/>
            <a:ext cx="138134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30" name="Text Placeholder 12">
            <a:extLst>
              <a:ext uri="{FF2B5EF4-FFF2-40B4-BE49-F238E27FC236}">
                <a16:creationId xmlns:a16="http://schemas.microsoft.com/office/drawing/2014/main" id="{6C559F7C-31EF-B041-94F9-D3CE8E504EFC}"/>
              </a:ext>
            </a:extLst>
          </p:cNvPr>
          <p:cNvSpPr>
            <a:spLocks noGrp="1"/>
          </p:cNvSpPr>
          <p:nvPr>
            <p:ph type="body" sz="quarter" idx="16" hasCustomPrompt="1"/>
          </p:nvPr>
        </p:nvSpPr>
        <p:spPr>
          <a:xfrm>
            <a:off x="8259110" y="977814"/>
            <a:ext cx="1372001"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INDUSTRY</a:t>
            </a:r>
          </a:p>
        </p:txBody>
      </p:sp>
      <p:sp>
        <p:nvSpPr>
          <p:cNvPr id="13" name="Text Placeholder 4">
            <a:extLst>
              <a:ext uri="{FF2B5EF4-FFF2-40B4-BE49-F238E27FC236}">
                <a16:creationId xmlns:a16="http://schemas.microsoft.com/office/drawing/2014/main" id="{6E334AE2-793B-9F46-A419-F162100593A5}"/>
              </a:ext>
            </a:extLst>
          </p:cNvPr>
          <p:cNvSpPr>
            <a:spLocks noGrp="1"/>
          </p:cNvSpPr>
          <p:nvPr>
            <p:ph type="body" sz="quarter" idx="33"/>
          </p:nvPr>
        </p:nvSpPr>
        <p:spPr>
          <a:xfrm>
            <a:off x="371428" y="2412623"/>
            <a:ext cx="5688859" cy="2605945"/>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a:extLst>
              <a:ext uri="{FF2B5EF4-FFF2-40B4-BE49-F238E27FC236}">
                <a16:creationId xmlns:a16="http://schemas.microsoft.com/office/drawing/2014/main" id="{F263D700-4A55-874F-9875-649ED8EF2AD4}"/>
              </a:ext>
            </a:extLst>
          </p:cNvPr>
          <p:cNvSpPr>
            <a:spLocks noGrp="1"/>
          </p:cNvSpPr>
          <p:nvPr>
            <p:ph type="body" sz="quarter" idx="34"/>
          </p:nvPr>
        </p:nvSpPr>
        <p:spPr>
          <a:xfrm>
            <a:off x="371428" y="5410201"/>
            <a:ext cx="5688859" cy="799214"/>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436890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60" y="530021"/>
            <a:ext cx="5409381" cy="1130188"/>
          </a:xfrm>
        </p:spPr>
        <p:txBody>
          <a:bodyPr>
            <a:noAutofit/>
          </a:bodyPr>
          <a:lstStyle>
            <a:lvl1pPr>
              <a:defRPr b="0" i="0">
                <a:solidFill>
                  <a:srgbClr val="4A4A4A"/>
                </a:solidFill>
              </a:defRPr>
            </a:lvl1pPr>
          </a:lstStyle>
          <a:p>
            <a:r>
              <a:rPr lang="en-US"/>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6155" y="1085064"/>
            <a:ext cx="4655719"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003430678"/>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4715" y="0"/>
            <a:ext cx="3087285"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60" y="530024"/>
            <a:ext cx="8479508"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41" y="1177271"/>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08" y="5715000"/>
            <a:ext cx="5676478"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3304914" y="3024465"/>
            <a:ext cx="207649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3433961" y="3368040"/>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1146" y="662318"/>
            <a:ext cx="253085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userDrawn="1"/>
        </p:nvSpPr>
        <p:spPr>
          <a:xfrm>
            <a:off x="8802876" y="6449571"/>
            <a:ext cx="3437887"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2" name="Oval 1">
            <a:extLst>
              <a:ext uri="{FF2B5EF4-FFF2-40B4-BE49-F238E27FC236}">
                <a16:creationId xmlns:a16="http://schemas.microsoft.com/office/drawing/2014/main" id="{0DA71C9C-A5A5-1848-9CFA-69359FB0B067}"/>
              </a:ext>
            </a:extLst>
          </p:cNvPr>
          <p:cNvSpPr/>
          <p:nvPr userDrawn="1"/>
        </p:nvSpPr>
        <p:spPr>
          <a:xfrm>
            <a:off x="3025738" y="2367553"/>
            <a:ext cx="2618777" cy="2619118"/>
          </a:xfrm>
          <a:prstGeom prst="ellipse">
            <a:avLst/>
          </a:prstGeom>
          <a:noFill/>
          <a:ln w="508000">
            <a:solidFill>
              <a:srgbClr val="257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38837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2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4715" y="0"/>
            <a:ext cx="3087285"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4985" y="1697742"/>
            <a:ext cx="10579628"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60" y="530024"/>
            <a:ext cx="8479508"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41" y="1177271"/>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08" y="5715000"/>
            <a:ext cx="5676478"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112" y="3088263"/>
            <a:ext cx="207649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159" y="3368040"/>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6892" y="3088263"/>
            <a:ext cx="207649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5939" y="3368040"/>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1146" y="662318"/>
            <a:ext cx="253085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userDrawn="1"/>
        </p:nvSpPr>
        <p:spPr>
          <a:xfrm>
            <a:off x="8802876" y="6449571"/>
            <a:ext cx="3437887"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627447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Phases -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6F24D62-0AF3-0345-8903-F5D9E8017FFF}"/>
              </a:ext>
            </a:extLst>
          </p:cNvPr>
          <p:cNvSpPr/>
          <p:nvPr userDrawn="1"/>
        </p:nvSpPr>
        <p:spPr>
          <a:xfrm>
            <a:off x="9104715" y="0"/>
            <a:ext cx="3087285"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4983" y="1697742"/>
            <a:ext cx="10579625"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60" y="530024"/>
            <a:ext cx="8479508"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41" y="1177271"/>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08" y="5715000"/>
            <a:ext cx="5676478"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112" y="3024465"/>
            <a:ext cx="207649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159" y="3368040"/>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6892" y="3024465"/>
            <a:ext cx="207649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5939" y="3368040"/>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6" name="Text Placeholder 14">
            <a:extLst>
              <a:ext uri="{FF2B5EF4-FFF2-40B4-BE49-F238E27FC236}">
                <a16:creationId xmlns:a16="http://schemas.microsoft.com/office/drawing/2014/main" id="{CB6B5EA5-1A6A-AA4D-A42C-881B41C31A8E}"/>
              </a:ext>
            </a:extLst>
          </p:cNvPr>
          <p:cNvSpPr>
            <a:spLocks noGrp="1"/>
          </p:cNvSpPr>
          <p:nvPr>
            <p:ph type="body" sz="quarter" idx="12"/>
          </p:nvPr>
        </p:nvSpPr>
        <p:spPr>
          <a:xfrm>
            <a:off x="9361146" y="662318"/>
            <a:ext cx="253085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6DA26D8F-F449-F647-89CF-859BCE537307}"/>
              </a:ext>
            </a:extLst>
          </p:cNvPr>
          <p:cNvSpPr txBox="1"/>
          <p:nvPr userDrawn="1"/>
        </p:nvSpPr>
        <p:spPr>
          <a:xfrm>
            <a:off x="8802876" y="6449571"/>
            <a:ext cx="3437887"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297487867"/>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Phases -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94A49C4-26C6-F747-A948-6F248247D1D3}"/>
              </a:ext>
            </a:extLst>
          </p:cNvPr>
          <p:cNvSpPr/>
          <p:nvPr userDrawn="1"/>
        </p:nvSpPr>
        <p:spPr>
          <a:xfrm>
            <a:off x="9104715" y="0"/>
            <a:ext cx="3087285"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4985" y="1697742"/>
            <a:ext cx="10579628" cy="3971320"/>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08" y="5715000"/>
            <a:ext cx="5676478"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801" y="3024465"/>
            <a:ext cx="207649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847" y="3368040"/>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6581" y="3024465"/>
            <a:ext cx="207649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5627" y="3368040"/>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7361" y="3024465"/>
            <a:ext cx="207649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6408" y="3368040"/>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CD080FB1-EBFC-8046-8481-0C6839CE648F}"/>
              </a:ext>
            </a:extLst>
          </p:cNvPr>
          <p:cNvSpPr>
            <a:spLocks noGrp="1"/>
          </p:cNvSpPr>
          <p:nvPr>
            <p:ph type="body" sz="quarter" idx="12"/>
          </p:nvPr>
        </p:nvSpPr>
        <p:spPr>
          <a:xfrm>
            <a:off x="9361146" y="662318"/>
            <a:ext cx="253085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9FAD2C74-B2C9-3C42-A9A3-29E2877B57E6}"/>
              </a:ext>
            </a:extLst>
          </p:cNvPr>
          <p:cNvSpPr txBox="1"/>
          <p:nvPr userDrawn="1"/>
        </p:nvSpPr>
        <p:spPr>
          <a:xfrm>
            <a:off x="8802876" y="6449571"/>
            <a:ext cx="3437887"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A239B8F6-3AE0-4D93-A3DA-A8577D884267}"/>
              </a:ext>
            </a:extLst>
          </p:cNvPr>
          <p:cNvSpPr>
            <a:spLocks noGrp="1"/>
          </p:cNvSpPr>
          <p:nvPr>
            <p:ph type="title"/>
          </p:nvPr>
        </p:nvSpPr>
        <p:spPr>
          <a:xfrm>
            <a:off x="354060" y="530024"/>
            <a:ext cx="8479508"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30C801AE-00D6-4820-A793-C41E238CF846}"/>
              </a:ext>
            </a:extLst>
          </p:cNvPr>
          <p:cNvSpPr>
            <a:spLocks noGrp="1"/>
          </p:cNvSpPr>
          <p:nvPr>
            <p:ph type="body" sz="quarter" idx="11"/>
          </p:nvPr>
        </p:nvSpPr>
        <p:spPr>
          <a:xfrm>
            <a:off x="374041" y="1177271"/>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580053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Phases -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527A54-705D-3546-96E2-BEB5EFD3F2C0}"/>
              </a:ext>
            </a:extLst>
          </p:cNvPr>
          <p:cNvSpPr/>
          <p:nvPr userDrawn="1"/>
        </p:nvSpPr>
        <p:spPr>
          <a:xfrm>
            <a:off x="9104715" y="0"/>
            <a:ext cx="3087285"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4985" y="1697742"/>
            <a:ext cx="10579628" cy="3971319"/>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08" y="5715000"/>
            <a:ext cx="5676478"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801" y="3024465"/>
            <a:ext cx="207649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847" y="3368040"/>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6581" y="3024465"/>
            <a:ext cx="207649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5627" y="3368040"/>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7361" y="3024465"/>
            <a:ext cx="207649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6408" y="3368040"/>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411517B8-6A3E-EA46-B44F-5257BEE2FF8B}"/>
              </a:ext>
            </a:extLst>
          </p:cNvPr>
          <p:cNvSpPr>
            <a:spLocks noGrp="1"/>
          </p:cNvSpPr>
          <p:nvPr>
            <p:ph type="body" sz="quarter" idx="12"/>
          </p:nvPr>
        </p:nvSpPr>
        <p:spPr>
          <a:xfrm>
            <a:off x="9361146" y="662318"/>
            <a:ext cx="253085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EAB38534-59C8-AB42-8101-EB37B1EC4E88}"/>
              </a:ext>
            </a:extLst>
          </p:cNvPr>
          <p:cNvSpPr txBox="1"/>
          <p:nvPr userDrawn="1"/>
        </p:nvSpPr>
        <p:spPr>
          <a:xfrm>
            <a:off x="8802876" y="6449571"/>
            <a:ext cx="3437887"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364B2857-0349-4295-A09F-BC1F3F187279}"/>
              </a:ext>
            </a:extLst>
          </p:cNvPr>
          <p:cNvSpPr>
            <a:spLocks noGrp="1"/>
          </p:cNvSpPr>
          <p:nvPr>
            <p:ph type="title"/>
          </p:nvPr>
        </p:nvSpPr>
        <p:spPr>
          <a:xfrm>
            <a:off x="354060" y="530024"/>
            <a:ext cx="8479508"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17E7439-B4AF-49B8-ACA3-5699AC95DD30}"/>
              </a:ext>
            </a:extLst>
          </p:cNvPr>
          <p:cNvSpPr>
            <a:spLocks noGrp="1"/>
          </p:cNvSpPr>
          <p:nvPr>
            <p:ph type="body" sz="quarter" idx="11"/>
          </p:nvPr>
        </p:nvSpPr>
        <p:spPr>
          <a:xfrm>
            <a:off x="374041" y="1177271"/>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0814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Phases - 3">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AB425FD-3D89-C248-A85B-4B68C01FA877}"/>
              </a:ext>
            </a:extLst>
          </p:cNvPr>
          <p:cNvSpPr/>
          <p:nvPr userDrawn="1"/>
        </p:nvSpPr>
        <p:spPr>
          <a:xfrm>
            <a:off x="9104715" y="0"/>
            <a:ext cx="3087285"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4985" y="1700496"/>
            <a:ext cx="10579628" cy="3965811"/>
          </a:xfrm>
          <a:prstGeom prst="rect">
            <a:avLst/>
          </a:prstGeom>
        </p:spPr>
      </p:pic>
      <p:sp>
        <p:nvSpPr>
          <p:cNvPr id="6" name="Text Placeholder 14">
            <a:extLst>
              <a:ext uri="{FF2B5EF4-FFF2-40B4-BE49-F238E27FC236}">
                <a16:creationId xmlns:a16="http://schemas.microsoft.com/office/drawing/2014/main" id="{74E863AB-F0D1-E945-8334-6F5A93C81567}"/>
              </a:ext>
            </a:extLst>
          </p:cNvPr>
          <p:cNvSpPr>
            <a:spLocks noGrp="1"/>
          </p:cNvSpPr>
          <p:nvPr>
            <p:ph type="body" sz="quarter" idx="12"/>
          </p:nvPr>
        </p:nvSpPr>
        <p:spPr>
          <a:xfrm>
            <a:off x="9361146" y="662318"/>
            <a:ext cx="253085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08" y="5715000"/>
            <a:ext cx="5676478"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801" y="3024465"/>
            <a:ext cx="207649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847" y="3368040"/>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6581" y="3024465"/>
            <a:ext cx="207649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5627" y="3368040"/>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7361" y="3024465"/>
            <a:ext cx="207649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6408" y="3368040"/>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16075586-BA0A-1847-A4BF-C2DDA49655C4}"/>
              </a:ext>
            </a:extLst>
          </p:cNvPr>
          <p:cNvSpPr txBox="1"/>
          <p:nvPr userDrawn="1"/>
        </p:nvSpPr>
        <p:spPr>
          <a:xfrm>
            <a:off x="8802876" y="6449571"/>
            <a:ext cx="3437887"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C35D8806-3285-4BE5-B0AE-3463590F7BBA}"/>
              </a:ext>
            </a:extLst>
          </p:cNvPr>
          <p:cNvSpPr>
            <a:spLocks noGrp="1"/>
          </p:cNvSpPr>
          <p:nvPr>
            <p:ph type="title"/>
          </p:nvPr>
        </p:nvSpPr>
        <p:spPr>
          <a:xfrm>
            <a:off x="354060" y="530024"/>
            <a:ext cx="8479508"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5B3A946-1D9F-49EB-B505-DC02CC241C9D}"/>
              </a:ext>
            </a:extLst>
          </p:cNvPr>
          <p:cNvSpPr>
            <a:spLocks noGrp="1"/>
          </p:cNvSpPr>
          <p:nvPr>
            <p:ph type="body" sz="quarter" idx="11"/>
          </p:nvPr>
        </p:nvSpPr>
        <p:spPr>
          <a:xfrm>
            <a:off x="374041" y="1177271"/>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265513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Phases - 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3B8FA13-DDF5-7548-8A67-CB12EDA06DD6}"/>
              </a:ext>
            </a:extLst>
          </p:cNvPr>
          <p:cNvSpPr/>
          <p:nvPr userDrawn="1"/>
        </p:nvSpPr>
        <p:spPr>
          <a:xfrm>
            <a:off x="9104715" y="0"/>
            <a:ext cx="3087285"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274" y="1527275"/>
            <a:ext cx="9302707"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524" y="2604059"/>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571"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529" y="2604059"/>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2575"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036" y="2604059"/>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082"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1146" y="4720830"/>
            <a:ext cx="2542401"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537" y="4537112"/>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583" y="4880687"/>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8553" y="4537112"/>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7600" y="4880687"/>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4D995306-C8D6-E447-965A-D9329857EEF5}"/>
              </a:ext>
            </a:extLst>
          </p:cNvPr>
          <p:cNvSpPr>
            <a:spLocks noGrp="1"/>
          </p:cNvSpPr>
          <p:nvPr>
            <p:ph type="body" sz="quarter" idx="12"/>
          </p:nvPr>
        </p:nvSpPr>
        <p:spPr>
          <a:xfrm>
            <a:off x="9361146" y="662318"/>
            <a:ext cx="253085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B0DAA7CC-40D8-3E41-9CD3-83C0C10AE9AB}"/>
              </a:ext>
            </a:extLst>
          </p:cNvPr>
          <p:cNvSpPr txBox="1"/>
          <p:nvPr userDrawn="1"/>
        </p:nvSpPr>
        <p:spPr>
          <a:xfrm>
            <a:off x="8802876" y="6449571"/>
            <a:ext cx="3437887"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4DC97C7-02F3-463B-9D89-A5808487AD51}"/>
              </a:ext>
            </a:extLst>
          </p:cNvPr>
          <p:cNvSpPr>
            <a:spLocks noGrp="1"/>
          </p:cNvSpPr>
          <p:nvPr>
            <p:ph type="title"/>
          </p:nvPr>
        </p:nvSpPr>
        <p:spPr>
          <a:xfrm>
            <a:off x="354060" y="530024"/>
            <a:ext cx="8479508"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5536D64-8A46-4C17-B8EF-74A9D3B557E3}"/>
              </a:ext>
            </a:extLst>
          </p:cNvPr>
          <p:cNvSpPr>
            <a:spLocks noGrp="1"/>
          </p:cNvSpPr>
          <p:nvPr>
            <p:ph type="body" sz="quarter" idx="11"/>
          </p:nvPr>
        </p:nvSpPr>
        <p:spPr>
          <a:xfrm>
            <a:off x="374041" y="1177271"/>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070509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A94E45-B883-3943-B236-D1329A7EC986}"/>
              </a:ext>
            </a:extLst>
          </p:cNvPr>
          <p:cNvSpPr/>
          <p:nvPr userDrawn="1"/>
        </p:nvSpPr>
        <p:spPr>
          <a:xfrm>
            <a:off x="9104715" y="0"/>
            <a:ext cx="3087285"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274" y="1527278"/>
            <a:ext cx="9302707"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524" y="2604059"/>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571" y="2961922"/>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529" y="2604059"/>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2575"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036" y="2604059"/>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082"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1146" y="4720830"/>
            <a:ext cx="2542401"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537" y="4537112"/>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583" y="4880687"/>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8553" y="4537112"/>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7600" y="4880687"/>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0A5C0A8B-9191-DF4B-9E93-A86912D8DBE4}"/>
              </a:ext>
            </a:extLst>
          </p:cNvPr>
          <p:cNvSpPr>
            <a:spLocks noGrp="1"/>
          </p:cNvSpPr>
          <p:nvPr>
            <p:ph type="body" sz="quarter" idx="12"/>
          </p:nvPr>
        </p:nvSpPr>
        <p:spPr>
          <a:xfrm>
            <a:off x="9361146" y="662318"/>
            <a:ext cx="253085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6D8C871D-3515-494A-B816-02DBB2F88ED0}"/>
              </a:ext>
            </a:extLst>
          </p:cNvPr>
          <p:cNvSpPr txBox="1"/>
          <p:nvPr userDrawn="1"/>
        </p:nvSpPr>
        <p:spPr>
          <a:xfrm>
            <a:off x="8802876" y="6449571"/>
            <a:ext cx="3437887"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3C891429-3435-46A2-9A21-EA265BF822F1}"/>
              </a:ext>
            </a:extLst>
          </p:cNvPr>
          <p:cNvSpPr>
            <a:spLocks noGrp="1"/>
          </p:cNvSpPr>
          <p:nvPr>
            <p:ph type="title"/>
          </p:nvPr>
        </p:nvSpPr>
        <p:spPr>
          <a:xfrm>
            <a:off x="354060" y="530024"/>
            <a:ext cx="8479508"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7F43F4BC-37EB-4E91-98B2-834E7E762368}"/>
              </a:ext>
            </a:extLst>
          </p:cNvPr>
          <p:cNvSpPr>
            <a:spLocks noGrp="1"/>
          </p:cNvSpPr>
          <p:nvPr>
            <p:ph type="body" sz="quarter" idx="11"/>
          </p:nvPr>
        </p:nvSpPr>
        <p:spPr>
          <a:xfrm>
            <a:off x="374041" y="1177271"/>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020437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62" y="544769"/>
            <a:ext cx="5631623"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16815754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FE4F615-BD55-9045-AFAD-98070A997A4B}"/>
              </a:ext>
            </a:extLst>
          </p:cNvPr>
          <p:cNvSpPr/>
          <p:nvPr userDrawn="1"/>
        </p:nvSpPr>
        <p:spPr>
          <a:xfrm>
            <a:off x="9104715" y="0"/>
            <a:ext cx="3087285"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23" y="1527275"/>
            <a:ext cx="9294803"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524" y="2604059"/>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571"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529" y="2604059"/>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2575"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036" y="2604059"/>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082"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1146" y="4720830"/>
            <a:ext cx="2542401"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537" y="4537112"/>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583" y="4880687"/>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8553" y="4537112"/>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7600" y="4880687"/>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51E5FA73-4AE8-EA45-9C15-894C1F59D7E9}"/>
              </a:ext>
            </a:extLst>
          </p:cNvPr>
          <p:cNvSpPr>
            <a:spLocks noGrp="1"/>
          </p:cNvSpPr>
          <p:nvPr>
            <p:ph type="body" sz="quarter" idx="12"/>
          </p:nvPr>
        </p:nvSpPr>
        <p:spPr>
          <a:xfrm>
            <a:off x="9361146" y="662318"/>
            <a:ext cx="253085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33BEE54B-D3A2-EB40-8CE7-12910A4679F3}"/>
              </a:ext>
            </a:extLst>
          </p:cNvPr>
          <p:cNvSpPr txBox="1"/>
          <p:nvPr userDrawn="1"/>
        </p:nvSpPr>
        <p:spPr>
          <a:xfrm>
            <a:off x="8802876" y="6449571"/>
            <a:ext cx="3437887"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997632BC-BD38-4FFA-8A49-6CDD221B5778}"/>
              </a:ext>
            </a:extLst>
          </p:cNvPr>
          <p:cNvSpPr>
            <a:spLocks noGrp="1"/>
          </p:cNvSpPr>
          <p:nvPr>
            <p:ph type="title"/>
          </p:nvPr>
        </p:nvSpPr>
        <p:spPr>
          <a:xfrm>
            <a:off x="354060" y="530024"/>
            <a:ext cx="8479508"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170C4F8-BB47-4B45-B9B1-CE3ECEE1D97D}"/>
              </a:ext>
            </a:extLst>
          </p:cNvPr>
          <p:cNvSpPr>
            <a:spLocks noGrp="1"/>
          </p:cNvSpPr>
          <p:nvPr>
            <p:ph type="body" sz="quarter" idx="11"/>
          </p:nvPr>
        </p:nvSpPr>
        <p:spPr>
          <a:xfrm>
            <a:off x="374041" y="1177271"/>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035543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533029-8ABD-B44A-A64E-B9DD99015610}"/>
              </a:ext>
            </a:extLst>
          </p:cNvPr>
          <p:cNvSpPr/>
          <p:nvPr userDrawn="1"/>
        </p:nvSpPr>
        <p:spPr>
          <a:xfrm>
            <a:off x="9104715" y="0"/>
            <a:ext cx="3087285"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23" y="1527275"/>
            <a:ext cx="9294803"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524" y="2604059"/>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571"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529" y="2604059"/>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2575"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036" y="2604059"/>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082"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1146" y="4720830"/>
            <a:ext cx="2542401"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537" y="4537112"/>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583" y="4880687"/>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8553" y="4537112"/>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7600" y="4880687"/>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D0B2E5C-C80D-3043-93DB-55F002ABB964}"/>
              </a:ext>
            </a:extLst>
          </p:cNvPr>
          <p:cNvSpPr>
            <a:spLocks noGrp="1"/>
          </p:cNvSpPr>
          <p:nvPr>
            <p:ph type="body" sz="quarter" idx="12"/>
          </p:nvPr>
        </p:nvSpPr>
        <p:spPr>
          <a:xfrm>
            <a:off x="9361146" y="662318"/>
            <a:ext cx="253085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46FA83B6-F384-A04C-A1D2-4073FDC6FF71}"/>
              </a:ext>
            </a:extLst>
          </p:cNvPr>
          <p:cNvSpPr txBox="1"/>
          <p:nvPr userDrawn="1"/>
        </p:nvSpPr>
        <p:spPr>
          <a:xfrm>
            <a:off x="8802876" y="6449571"/>
            <a:ext cx="3437887"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6DFD0F89-7A9E-4354-8071-82B4B6AB98ED}"/>
              </a:ext>
            </a:extLst>
          </p:cNvPr>
          <p:cNvSpPr>
            <a:spLocks noGrp="1"/>
          </p:cNvSpPr>
          <p:nvPr>
            <p:ph type="title"/>
          </p:nvPr>
        </p:nvSpPr>
        <p:spPr>
          <a:xfrm>
            <a:off x="354060" y="530024"/>
            <a:ext cx="8479508"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CD29BA36-3574-4625-8138-6820D7E948FE}"/>
              </a:ext>
            </a:extLst>
          </p:cNvPr>
          <p:cNvSpPr>
            <a:spLocks noGrp="1"/>
          </p:cNvSpPr>
          <p:nvPr>
            <p:ph type="body" sz="quarter" idx="11"/>
          </p:nvPr>
        </p:nvSpPr>
        <p:spPr>
          <a:xfrm>
            <a:off x="374041" y="1177271"/>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122994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Phases - 5">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4715" y="0"/>
            <a:ext cx="3087285"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274" y="1527278"/>
            <a:ext cx="9302707"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524" y="2604059"/>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571"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529" y="2604059"/>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2575"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036" y="2604059"/>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082"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1146" y="4720830"/>
            <a:ext cx="2542401"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537" y="4537112"/>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583" y="4880687"/>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8553" y="4537112"/>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7600" y="4880687"/>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7866EFA-B98A-6249-958E-DB853F856A08}"/>
              </a:ext>
            </a:extLst>
          </p:cNvPr>
          <p:cNvSpPr>
            <a:spLocks noGrp="1"/>
          </p:cNvSpPr>
          <p:nvPr>
            <p:ph type="body" sz="quarter" idx="12"/>
          </p:nvPr>
        </p:nvSpPr>
        <p:spPr>
          <a:xfrm>
            <a:off x="9361146" y="662318"/>
            <a:ext cx="253085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A20F9423-1112-3344-A4CB-4B415DDF96A0}"/>
              </a:ext>
            </a:extLst>
          </p:cNvPr>
          <p:cNvSpPr txBox="1"/>
          <p:nvPr userDrawn="1"/>
        </p:nvSpPr>
        <p:spPr>
          <a:xfrm>
            <a:off x="8802876" y="6449571"/>
            <a:ext cx="3437887"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E1C97AB-EEDF-4305-8621-CC06849E2A4E}"/>
              </a:ext>
            </a:extLst>
          </p:cNvPr>
          <p:cNvSpPr>
            <a:spLocks noGrp="1"/>
          </p:cNvSpPr>
          <p:nvPr>
            <p:ph type="title"/>
          </p:nvPr>
        </p:nvSpPr>
        <p:spPr>
          <a:xfrm>
            <a:off x="354060" y="530024"/>
            <a:ext cx="8479508"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A9921107-ABDC-435C-B787-CC3DAE1D36EA}"/>
              </a:ext>
            </a:extLst>
          </p:cNvPr>
          <p:cNvSpPr>
            <a:spLocks noGrp="1"/>
          </p:cNvSpPr>
          <p:nvPr>
            <p:ph type="body" sz="quarter" idx="11"/>
          </p:nvPr>
        </p:nvSpPr>
        <p:spPr>
          <a:xfrm>
            <a:off x="374041" y="1177271"/>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535132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Phases -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4715" y="0"/>
            <a:ext cx="3087285"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06" y="1527278"/>
            <a:ext cx="9297863"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283" y="2604059"/>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330"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288" y="2604059"/>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334"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1146" y="4720830"/>
            <a:ext cx="2542401"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296" y="4537112"/>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342" y="4880687"/>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312" y="4537112"/>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3359" y="4880687"/>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11F567C2-76D8-5C40-89C6-D69B0FB05A5C}"/>
              </a:ext>
            </a:extLst>
          </p:cNvPr>
          <p:cNvSpPr>
            <a:spLocks noGrp="1"/>
          </p:cNvSpPr>
          <p:nvPr>
            <p:ph type="body" sz="quarter" idx="12"/>
          </p:nvPr>
        </p:nvSpPr>
        <p:spPr>
          <a:xfrm>
            <a:off x="9361146" y="662318"/>
            <a:ext cx="253085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345207F7-C52E-B341-AB58-8C4B67B9AE8E}"/>
              </a:ext>
            </a:extLst>
          </p:cNvPr>
          <p:cNvSpPr txBox="1"/>
          <p:nvPr userDrawn="1"/>
        </p:nvSpPr>
        <p:spPr>
          <a:xfrm>
            <a:off x="8802876" y="6449571"/>
            <a:ext cx="3437887"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7" name="Title 9">
            <a:extLst>
              <a:ext uri="{FF2B5EF4-FFF2-40B4-BE49-F238E27FC236}">
                <a16:creationId xmlns:a16="http://schemas.microsoft.com/office/drawing/2014/main" id="{BBF1825F-D3DD-4B7A-8BE4-C5DBA654C410}"/>
              </a:ext>
            </a:extLst>
          </p:cNvPr>
          <p:cNvSpPr>
            <a:spLocks noGrp="1"/>
          </p:cNvSpPr>
          <p:nvPr>
            <p:ph type="title"/>
          </p:nvPr>
        </p:nvSpPr>
        <p:spPr>
          <a:xfrm>
            <a:off x="354060" y="530024"/>
            <a:ext cx="8479508"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88FAAAF5-6BC6-4BA5-A366-89F49D4EB830}"/>
              </a:ext>
            </a:extLst>
          </p:cNvPr>
          <p:cNvSpPr>
            <a:spLocks noGrp="1"/>
          </p:cNvSpPr>
          <p:nvPr>
            <p:ph type="body" sz="quarter" idx="11"/>
          </p:nvPr>
        </p:nvSpPr>
        <p:spPr>
          <a:xfrm>
            <a:off x="374041" y="1177271"/>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1735889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4715" y="0"/>
            <a:ext cx="3087285"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06" y="1527275"/>
            <a:ext cx="9297863"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60" y="530024"/>
            <a:ext cx="8479508"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41" y="1177271"/>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283" y="2604059"/>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330"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288" y="2604059"/>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334"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1146" y="4720830"/>
            <a:ext cx="2542401"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296" y="4537112"/>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342" y="4880687"/>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312" y="4537112"/>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3359" y="4880687"/>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F88C0029-8423-2840-9D9A-D481031AEB21}"/>
              </a:ext>
            </a:extLst>
          </p:cNvPr>
          <p:cNvSpPr>
            <a:spLocks noGrp="1"/>
          </p:cNvSpPr>
          <p:nvPr>
            <p:ph type="body" sz="quarter" idx="12"/>
          </p:nvPr>
        </p:nvSpPr>
        <p:spPr>
          <a:xfrm>
            <a:off x="9361146" y="662318"/>
            <a:ext cx="253085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86EA329F-0476-2243-890D-1CF74AB77602}"/>
              </a:ext>
            </a:extLst>
          </p:cNvPr>
          <p:cNvSpPr txBox="1"/>
          <p:nvPr userDrawn="1"/>
        </p:nvSpPr>
        <p:spPr>
          <a:xfrm>
            <a:off x="8802876" y="6449571"/>
            <a:ext cx="3437887"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303966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4715" y="0"/>
            <a:ext cx="3087285"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07" y="1527275"/>
            <a:ext cx="9297861"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60" y="530024"/>
            <a:ext cx="8479508"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41" y="1177271"/>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283" y="2604059"/>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330"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288" y="2604059"/>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334"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1146" y="4720830"/>
            <a:ext cx="2542401"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296" y="4537112"/>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342" y="4880687"/>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312" y="4537112"/>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3359" y="4880687"/>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26EB3AA1-C1E1-C840-A0B5-67D720C4643B}"/>
              </a:ext>
            </a:extLst>
          </p:cNvPr>
          <p:cNvSpPr>
            <a:spLocks noGrp="1"/>
          </p:cNvSpPr>
          <p:nvPr>
            <p:ph type="body" sz="quarter" idx="12"/>
          </p:nvPr>
        </p:nvSpPr>
        <p:spPr>
          <a:xfrm>
            <a:off x="9361146" y="662318"/>
            <a:ext cx="253085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A453A9C9-4CC4-3945-9AF3-39B2C8D9A5C4}"/>
              </a:ext>
            </a:extLst>
          </p:cNvPr>
          <p:cNvSpPr txBox="1"/>
          <p:nvPr userDrawn="1"/>
        </p:nvSpPr>
        <p:spPr>
          <a:xfrm>
            <a:off x="8802876" y="6449571"/>
            <a:ext cx="3437887"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960956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4715" y="0"/>
            <a:ext cx="3087285"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07" y="1527278"/>
            <a:ext cx="9297861" cy="5695681"/>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60" y="530024"/>
            <a:ext cx="8479508"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41" y="1177271"/>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1146" y="662318"/>
            <a:ext cx="253085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283" y="2582793"/>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330"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287" y="2582793"/>
            <a:ext cx="2067030"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334"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1146" y="4720830"/>
            <a:ext cx="2542401"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296" y="4515846"/>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342" y="4880687"/>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312" y="4515846"/>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3359" y="4880687"/>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B3319451-64B4-1E41-83F2-9E6FFA4414F2}"/>
              </a:ext>
            </a:extLst>
          </p:cNvPr>
          <p:cNvSpPr txBox="1"/>
          <p:nvPr userDrawn="1"/>
        </p:nvSpPr>
        <p:spPr>
          <a:xfrm>
            <a:off x="8802876" y="6449571"/>
            <a:ext cx="3437887"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338430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ases tab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1" y="5054266"/>
            <a:ext cx="12191998" cy="1937084"/>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60" y="530024"/>
            <a:ext cx="8479508"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41" y="1177271"/>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371428" y="5198227"/>
            <a:ext cx="5688859" cy="1334923"/>
          </a:xfrm>
          <a:prstGeom prst="rect">
            <a:avLst/>
          </a:prstGeom>
        </p:spPr>
        <p:txBody>
          <a:bodyPr lIns="0" tIns="0" rIns="0" bIns="0" numCol="2"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7192946" y="5190061"/>
            <a:ext cx="2542401"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87CC9A51-A52D-E842-9650-65635AA1CCED}"/>
              </a:ext>
            </a:extLst>
          </p:cNvPr>
          <p:cNvSpPr>
            <a:spLocks noGrp="1"/>
          </p:cNvSpPr>
          <p:nvPr>
            <p:ph type="body" sz="quarter" idx="16"/>
          </p:nvPr>
        </p:nvSpPr>
        <p:spPr>
          <a:xfrm>
            <a:off x="1814283" y="2667857"/>
            <a:ext cx="20764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EE7AE534-5D92-7542-94CD-46B93F8B035B}"/>
              </a:ext>
            </a:extLst>
          </p:cNvPr>
          <p:cNvSpPr>
            <a:spLocks noGrp="1"/>
          </p:cNvSpPr>
          <p:nvPr>
            <p:ph type="body" sz="quarter" idx="17"/>
          </p:nvPr>
        </p:nvSpPr>
        <p:spPr>
          <a:xfrm>
            <a:off x="1943330" y="2947634"/>
            <a:ext cx="1818403"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9556F70E-8924-D244-81F8-898F318C8A2A}"/>
              </a:ext>
            </a:extLst>
          </p:cNvPr>
          <p:cNvSpPr txBox="1"/>
          <p:nvPr userDrawn="1"/>
        </p:nvSpPr>
        <p:spPr>
          <a:xfrm>
            <a:off x="8802876" y="6449571"/>
            <a:ext cx="3437887"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578213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4715" y="0"/>
            <a:ext cx="3087285"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sz="1800"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60" y="530024"/>
            <a:ext cx="8479508"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41" y="1177271"/>
            <a:ext cx="5686246"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1146" y="662318"/>
            <a:ext cx="253085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25" y="2082070"/>
            <a:ext cx="452854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1146" y="4720830"/>
            <a:ext cx="2542401"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1145" y="4949432"/>
            <a:ext cx="2544466"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558" y="4835639"/>
            <a:ext cx="7069646" cy="93937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anose="020B0604020202020204" charset="0"/>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79983" y="2580326"/>
            <a:ext cx="5237266" cy="1263015"/>
          </a:xfrm>
          <a:prstGeom prst="rect">
            <a:avLst/>
          </a:prstGeom>
        </p:spPr>
        <p:txBody>
          <a:bodyPr lIns="0" tIns="0" rIns="0" bIns="0">
            <a:noAutofit/>
          </a:bodyPr>
          <a:lstStyle>
            <a:lvl1pPr marL="0" indent="0">
              <a:lnSpc>
                <a:spcPct val="90000"/>
              </a:lnSpc>
              <a:buNone/>
              <a:defRPr sz="1600" b="0" i="0">
                <a:solidFill>
                  <a:srgbClr val="000000"/>
                </a:solidFill>
                <a:latin typeface="Exo" panose="02000503000000000000" pitchFamily="2" charset="77"/>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2876" y="6449571"/>
            <a:ext cx="3437887" cy="12311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0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0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5787124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seStudy-Overview">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933AFED-7F68-D14D-8FF8-7CF369A24AA9}"/>
              </a:ext>
            </a:extLst>
          </p:cNvPr>
          <p:cNvSpPr/>
          <p:nvPr userDrawn="1"/>
        </p:nvSpPr>
        <p:spPr>
          <a:xfrm>
            <a:off x="467778" y="2211576"/>
            <a:ext cx="3678386"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sp>
        <p:nvSpPr>
          <p:cNvPr id="26" name="Rectangle 25">
            <a:extLst>
              <a:ext uri="{FF2B5EF4-FFF2-40B4-BE49-F238E27FC236}">
                <a16:creationId xmlns:a16="http://schemas.microsoft.com/office/drawing/2014/main" id="{B38A9B09-49D1-CE44-A049-6DA802C9A72D}"/>
              </a:ext>
            </a:extLst>
          </p:cNvPr>
          <p:cNvSpPr/>
          <p:nvPr userDrawn="1"/>
        </p:nvSpPr>
        <p:spPr>
          <a:xfrm>
            <a:off x="4354267" y="2200942"/>
            <a:ext cx="3678386" cy="3891517"/>
          </a:xfrm>
          <a:prstGeom prst="rect">
            <a:avLst/>
          </a:prstGeom>
          <a:gradFill>
            <a:gsLst>
              <a:gs pos="0">
                <a:srgbClr val="299D48">
                  <a:alpha val="17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060" y="547913"/>
            <a:ext cx="4982558"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4951" y="1227461"/>
            <a:ext cx="1411295"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4952" y="1081050"/>
            <a:ext cx="1364806"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2191" y="1227461"/>
            <a:ext cx="2449812"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5590" y="1081050"/>
            <a:ext cx="2433238"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44" y="1351869"/>
            <a:ext cx="376389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881894" y="2478202"/>
            <a:ext cx="2776819"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1">
            <a:extLst>
              <a:ext uri="{FF2B5EF4-FFF2-40B4-BE49-F238E27FC236}">
                <a16:creationId xmlns:a16="http://schemas.microsoft.com/office/drawing/2014/main" id="{12597800-6F28-C54E-B9B2-4BE07EA00286}"/>
              </a:ext>
            </a:extLst>
          </p:cNvPr>
          <p:cNvSpPr>
            <a:spLocks noGrp="1"/>
          </p:cNvSpPr>
          <p:nvPr>
            <p:ph type="body" sz="quarter" idx="33"/>
          </p:nvPr>
        </p:nvSpPr>
        <p:spPr>
          <a:xfrm>
            <a:off x="4781723" y="2478202"/>
            <a:ext cx="2776819"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Rectangle 19">
            <a:extLst>
              <a:ext uri="{FF2B5EF4-FFF2-40B4-BE49-F238E27FC236}">
                <a16:creationId xmlns:a16="http://schemas.microsoft.com/office/drawing/2014/main" id="{19BB4306-6F73-514A-8275-451C49DE6376}"/>
              </a:ext>
            </a:extLst>
          </p:cNvPr>
          <p:cNvSpPr/>
          <p:nvPr userDrawn="1"/>
        </p:nvSpPr>
        <p:spPr>
          <a:xfrm>
            <a:off x="4274263" y="2124635"/>
            <a:ext cx="7611389"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b="0" i="0" dirty="0">
              <a:latin typeface="Roboto Condensed Light" panose="02000000000000000000" pitchFamily="2" charset="0"/>
            </a:endParaRPr>
          </a:p>
        </p:txBody>
      </p:sp>
      <p:sp>
        <p:nvSpPr>
          <p:cNvPr id="23" name="Rectangle 22">
            <a:extLst>
              <a:ext uri="{FF2B5EF4-FFF2-40B4-BE49-F238E27FC236}">
                <a16:creationId xmlns:a16="http://schemas.microsoft.com/office/drawing/2014/main" id="{06CD7AF2-1439-1042-84B1-9FA17C1579F2}"/>
              </a:ext>
            </a:extLst>
          </p:cNvPr>
          <p:cNvSpPr/>
          <p:nvPr userDrawn="1"/>
        </p:nvSpPr>
        <p:spPr>
          <a:xfrm>
            <a:off x="381746" y="2124635"/>
            <a:ext cx="3887281"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b="0" i="0" dirty="0">
              <a:latin typeface="Roboto Condensed Light" panose="02000000000000000000" pitchFamily="2" charset="0"/>
            </a:endParaRP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8001069" y="2124635"/>
            <a:ext cx="3887494"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b="0" i="0" dirty="0">
              <a:latin typeface="Roboto Condensed Light" panose="02000000000000000000" pitchFamily="2" charset="0"/>
            </a:endParaRP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495989" y="2478202"/>
            <a:ext cx="2776819"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Rectangle 28">
            <a:extLst>
              <a:ext uri="{FF2B5EF4-FFF2-40B4-BE49-F238E27FC236}">
                <a16:creationId xmlns:a16="http://schemas.microsoft.com/office/drawing/2014/main" id="{D84F50E7-9C84-0041-B92B-5909E8001F65}"/>
              </a:ext>
            </a:extLst>
          </p:cNvPr>
          <p:cNvSpPr/>
          <p:nvPr userDrawn="1"/>
        </p:nvSpPr>
        <p:spPr>
          <a:xfrm>
            <a:off x="8000803" y="2119122"/>
            <a:ext cx="3887494"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latin typeface="Roboto Condensed Light" panose="02000000000000000000" pitchFamily="2" charset="0"/>
            </a:endParaRPr>
          </a:p>
        </p:txBody>
      </p:sp>
      <p:sp>
        <p:nvSpPr>
          <p:cNvPr id="21" name="Text Placeholder 4">
            <a:extLst>
              <a:ext uri="{FF2B5EF4-FFF2-40B4-BE49-F238E27FC236}">
                <a16:creationId xmlns:a16="http://schemas.microsoft.com/office/drawing/2014/main" id="{D66884E8-D3EE-4E4C-B7CB-7A9079FAB012}"/>
              </a:ext>
            </a:extLst>
          </p:cNvPr>
          <p:cNvSpPr>
            <a:spLocks noGrp="1"/>
          </p:cNvSpPr>
          <p:nvPr>
            <p:ph type="body" sz="quarter" idx="36"/>
          </p:nvPr>
        </p:nvSpPr>
        <p:spPr>
          <a:xfrm>
            <a:off x="881723" y="2816662"/>
            <a:ext cx="2924237" cy="3084411"/>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4">
            <a:extLst>
              <a:ext uri="{FF2B5EF4-FFF2-40B4-BE49-F238E27FC236}">
                <a16:creationId xmlns:a16="http://schemas.microsoft.com/office/drawing/2014/main" id="{39AD2FE5-1A1C-8F4A-8981-1B6428087B4F}"/>
              </a:ext>
            </a:extLst>
          </p:cNvPr>
          <p:cNvSpPr>
            <a:spLocks noGrp="1"/>
          </p:cNvSpPr>
          <p:nvPr>
            <p:ph type="body" sz="quarter" idx="37"/>
          </p:nvPr>
        </p:nvSpPr>
        <p:spPr>
          <a:xfrm>
            <a:off x="4788368" y="2816662"/>
            <a:ext cx="2924237" cy="3084411"/>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4">
            <a:extLst>
              <a:ext uri="{FF2B5EF4-FFF2-40B4-BE49-F238E27FC236}">
                <a16:creationId xmlns:a16="http://schemas.microsoft.com/office/drawing/2014/main" id="{9B48A8C3-06D8-B942-939C-E150561466EB}"/>
              </a:ext>
            </a:extLst>
          </p:cNvPr>
          <p:cNvSpPr>
            <a:spLocks noGrp="1"/>
          </p:cNvSpPr>
          <p:nvPr>
            <p:ph type="body" sz="quarter" idx="38"/>
          </p:nvPr>
        </p:nvSpPr>
        <p:spPr>
          <a:xfrm>
            <a:off x="8500420" y="2816662"/>
            <a:ext cx="2924237" cy="3084411"/>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570862"/>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8E722F-F48D-337B-041F-5500A6CC92A8}"/>
              </a:ext>
            </a:extLst>
          </p:cNvPr>
          <p:cNvSpPr>
            <a:spLocks noGrp="1"/>
          </p:cNvSpPr>
          <p:nvPr>
            <p:ph type="dt" sz="half" idx="10"/>
          </p:nvPr>
        </p:nvSpPr>
        <p:spPr/>
        <p:txBody>
          <a:bodyPr/>
          <a:lstStyle/>
          <a:p>
            <a:fld id="{2910A962-AA59-48C7-B9FB-EA9645AAD4D4}" type="datetimeFigureOut">
              <a:rPr lang="en-US" smtClean="0"/>
              <a:t>2/22/2024</a:t>
            </a:fld>
            <a:endParaRPr lang="en-US" dirty="0"/>
          </a:p>
        </p:txBody>
      </p:sp>
      <p:sp>
        <p:nvSpPr>
          <p:cNvPr id="3" name="Footer Placeholder 2">
            <a:extLst>
              <a:ext uri="{FF2B5EF4-FFF2-40B4-BE49-F238E27FC236}">
                <a16:creationId xmlns:a16="http://schemas.microsoft.com/office/drawing/2014/main" id="{FEB79348-52BC-6D02-06DC-42BD1297627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D040ABB-52FD-5033-98AE-7B00A04627F6}"/>
              </a:ext>
            </a:extLst>
          </p:cNvPr>
          <p:cNvSpPr>
            <a:spLocks noGrp="1"/>
          </p:cNvSpPr>
          <p:nvPr>
            <p:ph type="sldNum" sz="quarter" idx="12"/>
          </p:nvPr>
        </p:nvSpPr>
        <p:spPr/>
        <p:txBody>
          <a:bodyPr/>
          <a:lstStyle/>
          <a:p>
            <a:fld id="{1C2B416D-F87C-45BB-93A3-9D5A2D65CC01}" type="slidenum">
              <a:rPr lang="en-US" smtClean="0"/>
              <a:t>‹#›</a:t>
            </a:fld>
            <a:endParaRPr lang="en-US" dirty="0"/>
          </a:p>
        </p:txBody>
      </p:sp>
    </p:spTree>
    <p:extLst>
      <p:ext uri="{BB962C8B-B14F-4D97-AF65-F5344CB8AC3E}">
        <p14:creationId xmlns:p14="http://schemas.microsoft.com/office/powerpoint/2010/main" val="39573312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seStudy-Challeng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CCCD150-1E43-B047-BBCD-E7CD4E6655BC}"/>
              </a:ext>
            </a:extLst>
          </p:cNvPr>
          <p:cNvSpPr/>
          <p:nvPr userDrawn="1"/>
        </p:nvSpPr>
        <p:spPr>
          <a:xfrm>
            <a:off x="471323" y="2215125"/>
            <a:ext cx="3678386"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251" y="2124635"/>
            <a:ext cx="115149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b="0" i="0" dirty="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060" y="547913"/>
            <a:ext cx="4982558"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4951" y="1227461"/>
            <a:ext cx="1411295"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4952" y="1081050"/>
            <a:ext cx="1364806"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2191" y="1227461"/>
            <a:ext cx="2449812"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5590" y="1081050"/>
            <a:ext cx="2433238"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44" y="1351869"/>
            <a:ext cx="376389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6988" y="2823210"/>
            <a:ext cx="2906484"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172" y="2478202"/>
            <a:ext cx="2776819"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7CC5F6BB-EA9F-D840-8B69-03B879A19A3B}"/>
              </a:ext>
            </a:extLst>
          </p:cNvPr>
          <p:cNvSpPr>
            <a:spLocks noGrp="1"/>
          </p:cNvSpPr>
          <p:nvPr>
            <p:ph type="body" sz="quarter" idx="33"/>
          </p:nvPr>
        </p:nvSpPr>
        <p:spPr>
          <a:xfrm>
            <a:off x="4772733" y="2859190"/>
            <a:ext cx="6290702" cy="2701638"/>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159791"/>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seStudy-Soluti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6B6B27B-BCD4-EC48-AEB7-B3D393D6BBC5}"/>
              </a:ext>
            </a:extLst>
          </p:cNvPr>
          <p:cNvSpPr/>
          <p:nvPr userDrawn="1"/>
        </p:nvSpPr>
        <p:spPr>
          <a:xfrm>
            <a:off x="471323" y="2215125"/>
            <a:ext cx="3678386" cy="3891517"/>
          </a:xfrm>
          <a:prstGeom prst="rect">
            <a:avLst/>
          </a:prstGeom>
          <a:gradFill>
            <a:gsLst>
              <a:gs pos="0">
                <a:srgbClr val="299D48">
                  <a:alpha val="18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sp>
        <p:nvSpPr>
          <p:cNvPr id="16" name="Rectangle 15">
            <a:extLst>
              <a:ext uri="{FF2B5EF4-FFF2-40B4-BE49-F238E27FC236}">
                <a16:creationId xmlns:a16="http://schemas.microsoft.com/office/drawing/2014/main" id="{95371860-ED38-0C40-8EE6-0ED187190BD6}"/>
              </a:ext>
            </a:extLst>
          </p:cNvPr>
          <p:cNvSpPr/>
          <p:nvPr userDrawn="1"/>
        </p:nvSpPr>
        <p:spPr>
          <a:xfrm>
            <a:off x="378251" y="2124635"/>
            <a:ext cx="115149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b="0" i="0" dirty="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060" y="545358"/>
            <a:ext cx="4982558"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4951" y="1212714"/>
            <a:ext cx="1411295"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4952" y="1066305"/>
            <a:ext cx="1395799" cy="200057"/>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2191" y="1212714"/>
            <a:ext cx="2449812"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5590" y="1066303"/>
            <a:ext cx="2433238"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44" y="1337122"/>
            <a:ext cx="376389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6988" y="2823210"/>
            <a:ext cx="2906484"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172" y="2478202"/>
            <a:ext cx="2776819"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EBC06712-582F-5A4A-B1A9-40F085BF682E}"/>
              </a:ext>
            </a:extLst>
          </p:cNvPr>
          <p:cNvSpPr>
            <a:spLocks noGrp="1"/>
          </p:cNvSpPr>
          <p:nvPr>
            <p:ph type="body" sz="quarter" idx="33"/>
          </p:nvPr>
        </p:nvSpPr>
        <p:spPr>
          <a:xfrm>
            <a:off x="4772733" y="2859190"/>
            <a:ext cx="6290702" cy="2701638"/>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181842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seStudy-Resul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060" y="545357"/>
            <a:ext cx="4982558"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4952" y="1212711"/>
            <a:ext cx="1411295" cy="379114"/>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4951" y="1066302"/>
            <a:ext cx="1973848"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2191" y="1212713"/>
            <a:ext cx="2449812"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5590" y="1066302"/>
            <a:ext cx="2433238"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108" indent="0">
              <a:buNone/>
              <a:defRPr/>
            </a:lvl2pPr>
            <a:lvl3pPr marL="914218" indent="0">
              <a:buNone/>
              <a:defRPr/>
            </a:lvl3pPr>
            <a:lvl4pPr marL="1371326" indent="0">
              <a:buNone/>
              <a:defRPr/>
            </a:lvl4pPr>
            <a:lvl5pPr marL="1828434"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44" y="1337121"/>
            <a:ext cx="376389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251" y="2124635"/>
            <a:ext cx="115149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b="0" i="0" dirty="0">
              <a:latin typeface="Roboto Condensed Light" panose="02000000000000000000" pitchFamily="2" charset="0"/>
            </a:endParaRP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6988" y="2823210"/>
            <a:ext cx="2906484"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172" y="2478202"/>
            <a:ext cx="2776819"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Rectangle 23">
            <a:extLst>
              <a:ext uri="{FF2B5EF4-FFF2-40B4-BE49-F238E27FC236}">
                <a16:creationId xmlns:a16="http://schemas.microsoft.com/office/drawing/2014/main" id="{B39A272B-80C2-6041-B7D7-2757D1FF9673}"/>
              </a:ext>
            </a:extLst>
          </p:cNvPr>
          <p:cNvSpPr/>
          <p:nvPr userDrawn="1"/>
        </p:nvSpPr>
        <p:spPr>
          <a:xfrm>
            <a:off x="378252" y="2119122"/>
            <a:ext cx="115149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latin typeface="Roboto Condensed Light" panose="02000000000000000000" pitchFamily="2" charset="0"/>
            </a:endParaRPr>
          </a:p>
        </p:txBody>
      </p:sp>
      <p:sp>
        <p:nvSpPr>
          <p:cNvPr id="13" name="Text Placeholder 4">
            <a:extLst>
              <a:ext uri="{FF2B5EF4-FFF2-40B4-BE49-F238E27FC236}">
                <a16:creationId xmlns:a16="http://schemas.microsoft.com/office/drawing/2014/main" id="{4F68E92D-CD33-6243-896E-3C6A0C308B22}"/>
              </a:ext>
            </a:extLst>
          </p:cNvPr>
          <p:cNvSpPr>
            <a:spLocks noGrp="1"/>
          </p:cNvSpPr>
          <p:nvPr>
            <p:ph type="body" sz="quarter" idx="33"/>
          </p:nvPr>
        </p:nvSpPr>
        <p:spPr>
          <a:xfrm>
            <a:off x="4772733" y="2859190"/>
            <a:ext cx="6290702" cy="2701638"/>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8536739"/>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191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62" y="544769"/>
            <a:ext cx="5631623"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21365888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60" y="544769"/>
            <a:ext cx="4966394"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10" y="1643564"/>
            <a:ext cx="4115672"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28" y="2710334"/>
            <a:ext cx="5688858" cy="2999350"/>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8138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stablish Baseline Metric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F98D3B-482F-0747-9502-8D7180CE448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1547" b="28119"/>
          <a:stretch/>
        </p:blipFill>
        <p:spPr>
          <a:xfrm>
            <a:off x="0" y="-1"/>
            <a:ext cx="4115852" cy="6873276"/>
          </a:xfrm>
          <a:prstGeom prst="rect">
            <a:avLst/>
          </a:prstGeom>
        </p:spPr>
      </p:pic>
      <p:sp>
        <p:nvSpPr>
          <p:cNvPr id="12" name="Rectangle 11">
            <a:extLst>
              <a:ext uri="{FF2B5EF4-FFF2-40B4-BE49-F238E27FC236}">
                <a16:creationId xmlns:a16="http://schemas.microsoft.com/office/drawing/2014/main" id="{E7372BDB-ADAA-F141-8B07-251E621C94BC}"/>
              </a:ext>
            </a:extLst>
          </p:cNvPr>
          <p:cNvSpPr/>
          <p:nvPr userDrawn="1"/>
        </p:nvSpPr>
        <p:spPr>
          <a:xfrm>
            <a:off x="2" y="0"/>
            <a:ext cx="4115851"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sp>
        <p:nvSpPr>
          <p:cNvPr id="30" name="Table Placeholder 17">
            <a:extLst>
              <a:ext uri="{FF2B5EF4-FFF2-40B4-BE49-F238E27FC236}">
                <a16:creationId xmlns:a16="http://schemas.microsoft.com/office/drawing/2014/main" id="{7A09F54A-526E-F440-AECD-03D132A8D622}"/>
              </a:ext>
            </a:extLst>
          </p:cNvPr>
          <p:cNvSpPr>
            <a:spLocks noGrp="1"/>
          </p:cNvSpPr>
          <p:nvPr>
            <p:ph type="tbl" sz="quarter" idx="11"/>
          </p:nvPr>
        </p:nvSpPr>
        <p:spPr>
          <a:xfrm>
            <a:off x="4577575" y="515736"/>
            <a:ext cx="7241410" cy="5708493"/>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dirty="0"/>
          </a:p>
        </p:txBody>
      </p:sp>
      <p:sp>
        <p:nvSpPr>
          <p:cNvPr id="32" name="Text Placeholder 2">
            <a:extLst>
              <a:ext uri="{FF2B5EF4-FFF2-40B4-BE49-F238E27FC236}">
                <a16:creationId xmlns:a16="http://schemas.microsoft.com/office/drawing/2014/main" id="{3A6860E1-C025-B84A-897E-EE5DA2B84DBC}"/>
              </a:ext>
            </a:extLst>
          </p:cNvPr>
          <p:cNvSpPr>
            <a:spLocks noGrp="1"/>
          </p:cNvSpPr>
          <p:nvPr>
            <p:ph type="body" sz="quarter" idx="13" hasCustomPrompt="1"/>
          </p:nvPr>
        </p:nvSpPr>
        <p:spPr>
          <a:xfrm>
            <a:off x="353968" y="3073956"/>
            <a:ext cx="3146423" cy="3379898"/>
          </a:xfrm>
          <a:prstGeom prst="rect">
            <a:avLst/>
          </a:prstGeom>
        </p:spPr>
        <p:txBody>
          <a:bodyPr lIns="0">
            <a:noAutofit/>
          </a:bodyPr>
          <a:lstStyle>
            <a:lvl1pPr marL="342832" indent="-342832">
              <a:lnSpc>
                <a:spcPct val="110000"/>
              </a:lnSpc>
              <a:buFont typeface="+mj-lt"/>
              <a:buAutoNum type="arabicPeriod"/>
              <a:defRPr sz="1400" b="0" i="0">
                <a:solidFill>
                  <a:schemeClr val="bg1"/>
                </a:solidFill>
                <a:latin typeface="Roboto Condensed Light" panose="02000000000000000000" pitchFamily="2" charset="0"/>
                <a:ea typeface="Roboto Condensed Light" panose="02000000000000000000" pitchFamily="2" charset="0"/>
              </a:defRPr>
            </a:lvl1pPr>
            <a:lvl2pPr marL="457108" indent="0">
              <a:lnSpc>
                <a:spcPct val="110000"/>
              </a:lnSpc>
              <a:buNone/>
              <a:defRPr sz="1400" b="0" i="0">
                <a:solidFill>
                  <a:schemeClr val="bg1"/>
                </a:solidFill>
                <a:latin typeface="Roboto Condensed Light" panose="02000000000000000000" pitchFamily="2" charset="0"/>
                <a:ea typeface="Roboto Condensed Light" panose="02000000000000000000" pitchFamily="2" charset="0"/>
              </a:defRPr>
            </a:lvl2pPr>
            <a:lvl3pPr>
              <a:defRPr sz="1800" b="0" i="0">
                <a:solidFill>
                  <a:schemeClr val="bg1"/>
                </a:solidFill>
                <a:latin typeface="Montserrat Light" pitchFamily="2" charset="77"/>
              </a:defRPr>
            </a:lvl3pPr>
            <a:lvl4pPr>
              <a:defRPr sz="1800" b="0" i="0">
                <a:solidFill>
                  <a:schemeClr val="bg1"/>
                </a:solidFill>
                <a:latin typeface="Montserrat Light" pitchFamily="2" charset="77"/>
              </a:defRPr>
            </a:lvl4pPr>
            <a:lvl5pPr>
              <a:defRPr sz="1800" b="0" i="0">
                <a:solidFill>
                  <a:schemeClr val="bg1"/>
                </a:solidFill>
                <a:latin typeface="Montserrat Light" pitchFamily="2" charset="77"/>
              </a:defRPr>
            </a:lvl5pPr>
          </a:lstStyle>
          <a:p>
            <a:pPr lvl="0"/>
            <a:r>
              <a:rPr lang="en-US"/>
              <a:t>Increased Help Desk Efficiency</a:t>
            </a:r>
            <a:br>
              <a:rPr lang="en-US"/>
            </a:br>
            <a:r>
              <a:rPr lang="en-US"/>
              <a:t>Through training of personnel and increased efficiency of processes</a:t>
            </a:r>
          </a:p>
          <a:p>
            <a:pPr lvl="1"/>
            <a:endParaRPr lang="en-US"/>
          </a:p>
          <a:p>
            <a:pPr lvl="0"/>
            <a:endParaRPr lang="en-US"/>
          </a:p>
        </p:txBody>
      </p:sp>
      <p:sp>
        <p:nvSpPr>
          <p:cNvPr id="2" name="TextBox 1">
            <a:extLst>
              <a:ext uri="{FF2B5EF4-FFF2-40B4-BE49-F238E27FC236}">
                <a16:creationId xmlns:a16="http://schemas.microsoft.com/office/drawing/2014/main" id="{F16E9EDA-45C8-534C-88DF-427C9EF2E9E8}"/>
              </a:ext>
            </a:extLst>
          </p:cNvPr>
          <p:cNvSpPr txBox="1"/>
          <p:nvPr userDrawn="1"/>
        </p:nvSpPr>
        <p:spPr>
          <a:xfrm>
            <a:off x="365412" y="2212911"/>
            <a:ext cx="2995206" cy="758486"/>
          </a:xfrm>
          <a:prstGeom prst="rect">
            <a:avLst/>
          </a:prstGeom>
        </p:spPr>
        <p:txBody>
          <a:bodyPr vert="horz" wrap="square" lIns="0" tIns="6929" rIns="0" bIns="0" rtlCol="0">
            <a:noAutofit/>
          </a:bodyPr>
          <a:lstStyle/>
          <a:p>
            <a:pPr marL="7699" marR="242927" lvl="0" indent="0" algn="l" defTabSz="554382" rtl="0" eaLnBrk="1" fontAlgn="auto" latinLnBrk="0" hangingPunct="1">
              <a:lnSpc>
                <a:spcPct val="110000"/>
              </a:lnSpc>
              <a:spcBef>
                <a:spcPts val="55"/>
              </a:spcBef>
              <a:spcAft>
                <a:spcPts val="0"/>
              </a:spcAft>
              <a:buClrTx/>
              <a:buSzTx/>
              <a:buFontTx/>
              <a:buNone/>
              <a:tabLst/>
              <a:defRPr/>
            </a:pPr>
            <a:r>
              <a:rPr lang="en-US" sz="1600" dirty="0">
                <a:solidFill>
                  <a:schemeClr val="bg1"/>
                </a:solidFill>
                <a:latin typeface="Exo" panose="02000503000000000000" pitchFamily="2" charset="77"/>
              </a:rPr>
              <a:t>Baseline metrics will be improved through:</a:t>
            </a:r>
          </a:p>
          <a:p>
            <a:pPr marL="7699" marR="242927" algn="l">
              <a:lnSpc>
                <a:spcPct val="110000"/>
              </a:lnSpc>
              <a:spcBef>
                <a:spcPts val="55"/>
              </a:spcBef>
            </a:pPr>
            <a:endParaRPr lang="en-US" sz="1600" spc="-30" dirty="0">
              <a:solidFill>
                <a:schemeClr val="bg1"/>
              </a:solidFill>
              <a:latin typeface="Exo" panose="02000503000000000000" pitchFamily="2" charset="77"/>
              <a:cs typeface="Arial Narrow"/>
            </a:endParaRPr>
          </a:p>
        </p:txBody>
      </p:sp>
      <p:sp>
        <p:nvSpPr>
          <p:cNvPr id="8" name="TextBox 7">
            <a:extLst>
              <a:ext uri="{FF2B5EF4-FFF2-40B4-BE49-F238E27FC236}">
                <a16:creationId xmlns:a16="http://schemas.microsoft.com/office/drawing/2014/main" id="{D18D8AB7-A57D-1241-931E-54086C3A65D6}"/>
              </a:ext>
            </a:extLst>
          </p:cNvPr>
          <p:cNvSpPr txBox="1"/>
          <p:nvPr userDrawn="1"/>
        </p:nvSpPr>
        <p:spPr>
          <a:xfrm>
            <a:off x="346467" y="524430"/>
            <a:ext cx="3175923" cy="1545881"/>
          </a:xfrm>
          <a:prstGeom prst="rect">
            <a:avLst/>
          </a:prstGeom>
        </p:spPr>
        <p:txBody>
          <a:bodyPr vert="horz" wrap="square" lIns="0" tIns="6929" rIns="0" bIns="0" rtlCol="0">
            <a:noAutofit/>
          </a:bodyPr>
          <a:lstStyle/>
          <a:p>
            <a:pPr marL="7699" marR="242927" algn="just">
              <a:lnSpc>
                <a:spcPct val="90000"/>
              </a:lnSpc>
              <a:spcBef>
                <a:spcPts val="55"/>
              </a:spcBef>
            </a:pPr>
            <a:r>
              <a:rPr lang="en-US" sz="4000" b="1" i="0" dirty="0">
                <a:solidFill>
                  <a:schemeClr val="bg1"/>
                </a:solidFill>
                <a:latin typeface="Montserrat SemiBold" pitchFamily="2" charset="77"/>
              </a:rPr>
              <a:t>Establish Baseline Metrics</a:t>
            </a:r>
            <a:endParaRPr lang="en-US" sz="4000" b="1" i="0" spc="-30" dirty="0">
              <a:solidFill>
                <a:schemeClr val="bg1"/>
              </a:solidFill>
              <a:latin typeface="Montserrat SemiBold" pitchFamily="2" charset="77"/>
              <a:cs typeface="Arial Narrow"/>
            </a:endParaRPr>
          </a:p>
        </p:txBody>
      </p:sp>
    </p:spTree>
    <p:extLst>
      <p:ext uri="{BB962C8B-B14F-4D97-AF65-F5344CB8AC3E}">
        <p14:creationId xmlns:p14="http://schemas.microsoft.com/office/powerpoint/2010/main" val="7803828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rack Metric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80185" y="530024"/>
            <a:ext cx="4238857" cy="511093"/>
          </a:xfrm>
        </p:spPr>
        <p:txBody>
          <a:bodyPr>
            <a:noAutofit/>
          </a:bodyPr>
          <a:lstStyle>
            <a:lvl1pPr>
              <a:lnSpc>
                <a:spcPct val="90000"/>
              </a:lnSpc>
              <a:defRPr b="0" i="0">
                <a:solidFill>
                  <a:srgbClr val="2576B7"/>
                </a:solidFill>
              </a:defRPr>
            </a:lvl1pPr>
          </a:lstStyle>
          <a:p>
            <a:r>
              <a:rPr lang="en-US"/>
              <a:t>Track Metrics</a:t>
            </a:r>
          </a:p>
        </p:txBody>
      </p:sp>
      <p:sp>
        <p:nvSpPr>
          <p:cNvPr id="3" name="Text Placeholder 2">
            <a:extLst>
              <a:ext uri="{FF2B5EF4-FFF2-40B4-BE49-F238E27FC236}">
                <a16:creationId xmlns:a16="http://schemas.microsoft.com/office/drawing/2014/main" id="{301B465C-B3AC-CE48-A04D-8964E9E436C5}"/>
              </a:ext>
            </a:extLst>
          </p:cNvPr>
          <p:cNvSpPr>
            <a:spLocks noGrp="1"/>
          </p:cNvSpPr>
          <p:nvPr>
            <p:ph type="body" sz="quarter" idx="10" hasCustomPrompt="1"/>
          </p:nvPr>
        </p:nvSpPr>
        <p:spPr>
          <a:xfrm>
            <a:off x="380184" y="1097777"/>
            <a:ext cx="3761793" cy="966157"/>
          </a:xfrm>
          <a:prstGeom prst="rect">
            <a:avLst/>
          </a:prstGeom>
        </p:spPr>
        <p:txBody>
          <a:bodyPr lIns="0">
            <a:noAutofit/>
          </a:bodyPr>
          <a:lstStyle>
            <a:lvl1pPr marL="0" indent="0">
              <a:lnSpc>
                <a:spcPct val="110000"/>
              </a:lnSpc>
              <a:buNone/>
              <a:defRPr sz="1600" b="0" i="0">
                <a:solidFill>
                  <a:srgbClr val="000000"/>
                </a:solidFill>
                <a:latin typeface="Exo" panose="020B0604020202020204" charset="0"/>
                <a:ea typeface="Roboto Condensed Light" panose="02000000000000000000" pitchFamily="2" charset="0"/>
              </a:defRPr>
            </a:lvl1pPr>
            <a:lvl2pPr>
              <a:defRPr sz="2000" b="0" i="0">
                <a:latin typeface="Roboto Condensed Light" panose="02000000000000000000" pitchFamily="2" charset="0"/>
                <a:ea typeface="Roboto Condensed Light" panose="02000000000000000000" pitchFamily="2" charset="0"/>
              </a:defRPr>
            </a:lvl2pPr>
            <a:lvl3pPr>
              <a:defRPr sz="2000" b="0" i="0">
                <a:latin typeface="Roboto Condensed Light" panose="02000000000000000000" pitchFamily="2" charset="0"/>
                <a:ea typeface="Roboto Condensed Light" panose="02000000000000000000" pitchFamily="2" charset="0"/>
              </a:defRPr>
            </a:lvl3pPr>
            <a:lvl4pPr>
              <a:defRPr sz="2000" b="0" i="0">
                <a:latin typeface="Roboto Condensed Light" panose="02000000000000000000" pitchFamily="2" charset="0"/>
                <a:ea typeface="Roboto Condensed Light" panose="02000000000000000000" pitchFamily="2" charset="0"/>
              </a:defRPr>
            </a:lvl4pPr>
            <a:lvl5pPr>
              <a:defRPr sz="2000" b="0" i="0">
                <a:latin typeface="Roboto Condensed Light" panose="02000000000000000000" pitchFamily="2" charset="0"/>
                <a:ea typeface="Roboto Condensed Light" panose="02000000000000000000" pitchFamily="2" charset="0"/>
              </a:defRPr>
            </a:lvl5pPr>
          </a:lstStyle>
          <a:p>
            <a:pPr lvl="0"/>
            <a:r>
              <a:rPr lang="en-US"/>
              <a:t>Track metrics throughout the project to keep stakeholders informed</a:t>
            </a:r>
          </a:p>
        </p:txBody>
      </p:sp>
      <p:sp>
        <p:nvSpPr>
          <p:cNvPr id="18" name="Table Placeholder 17">
            <a:extLst>
              <a:ext uri="{FF2B5EF4-FFF2-40B4-BE49-F238E27FC236}">
                <a16:creationId xmlns:a16="http://schemas.microsoft.com/office/drawing/2014/main" id="{49673129-DC2E-FA40-A288-610FE0AB920C}"/>
              </a:ext>
            </a:extLst>
          </p:cNvPr>
          <p:cNvSpPr>
            <a:spLocks noGrp="1"/>
          </p:cNvSpPr>
          <p:nvPr>
            <p:ph type="tbl" sz="quarter" idx="11"/>
          </p:nvPr>
        </p:nvSpPr>
        <p:spPr>
          <a:xfrm>
            <a:off x="373015" y="3274290"/>
            <a:ext cx="11445971" cy="2949939"/>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dirty="0"/>
          </a:p>
        </p:txBody>
      </p:sp>
      <p:sp>
        <p:nvSpPr>
          <p:cNvPr id="20" name="Text Placeholder 19">
            <a:extLst>
              <a:ext uri="{FF2B5EF4-FFF2-40B4-BE49-F238E27FC236}">
                <a16:creationId xmlns:a16="http://schemas.microsoft.com/office/drawing/2014/main" id="{4782DCFE-ADE5-3844-AFE5-4BA068CE7F23}"/>
              </a:ext>
            </a:extLst>
          </p:cNvPr>
          <p:cNvSpPr>
            <a:spLocks noGrp="1"/>
          </p:cNvSpPr>
          <p:nvPr>
            <p:ph type="body" sz="quarter" idx="12" hasCustomPrompt="1"/>
          </p:nvPr>
        </p:nvSpPr>
        <p:spPr>
          <a:xfrm>
            <a:off x="7188081" y="718229"/>
            <a:ext cx="3558711" cy="339468"/>
          </a:xfrm>
          <a:prstGeom prst="rect">
            <a:avLst/>
          </a:prstGeom>
        </p:spPr>
        <p:txBody>
          <a:bodyPr lIns="0">
            <a:noAutofit/>
          </a:bodyPr>
          <a:lstStyle>
            <a:lvl1pPr marL="0" indent="0">
              <a:lnSpc>
                <a:spcPct val="110000"/>
              </a:lnSpc>
              <a:buNone/>
              <a:defRPr sz="1400">
                <a:solidFill>
                  <a:srgbClr val="000000"/>
                </a:solidFill>
                <a:latin typeface="Exo" panose="020B0604020202020204" charset="0"/>
                <a:ea typeface="Roboto Condensed Light" panose="02000000000000000000" pitchFamily="2" charset="0"/>
              </a:defRPr>
            </a:lvl1pPr>
            <a:lvl2pPr>
              <a:defRPr>
                <a:latin typeface="Roboto Condensed Light" panose="02000000000000000000" pitchFamily="2" charset="0"/>
                <a:ea typeface="Roboto Condensed Light" panose="02000000000000000000" pitchFamily="2" charset="0"/>
              </a:defRPr>
            </a:lvl2pPr>
            <a:lvl3pPr>
              <a:defRPr>
                <a:latin typeface="Roboto Condensed Light" panose="02000000000000000000" pitchFamily="2" charset="0"/>
                <a:ea typeface="Roboto Condensed Light" panose="02000000000000000000" pitchFamily="2" charset="0"/>
              </a:defRPr>
            </a:lvl3pPr>
            <a:lvl4pPr>
              <a:defRPr>
                <a:latin typeface="Roboto Condensed Light" panose="02000000000000000000" pitchFamily="2" charset="0"/>
                <a:ea typeface="Roboto Condensed Light" panose="02000000000000000000" pitchFamily="2" charset="0"/>
              </a:defRPr>
            </a:lvl4pPr>
            <a:lvl5pPr>
              <a:defRPr>
                <a:latin typeface="Roboto Condensed Light" panose="02000000000000000000" pitchFamily="2" charset="0"/>
                <a:ea typeface="Roboto Condensed Light" panose="02000000000000000000" pitchFamily="2" charset="0"/>
              </a:defRPr>
            </a:lvl5pPr>
          </a:lstStyle>
          <a:p>
            <a:pPr lvl="0"/>
            <a:r>
              <a:rPr lang="en-US" sz="1600"/>
              <a:t>As the project nears completion:</a:t>
            </a:r>
            <a:endParaRPr lang="en-US"/>
          </a:p>
        </p:txBody>
      </p:sp>
      <p:sp>
        <p:nvSpPr>
          <p:cNvPr id="25" name="Text Placeholder 4">
            <a:extLst>
              <a:ext uri="{FF2B5EF4-FFF2-40B4-BE49-F238E27FC236}">
                <a16:creationId xmlns:a16="http://schemas.microsoft.com/office/drawing/2014/main" id="{4F63F1AB-A833-D948-BE31-90BABA3914CD}"/>
              </a:ext>
            </a:extLst>
          </p:cNvPr>
          <p:cNvSpPr>
            <a:spLocks noGrp="1"/>
          </p:cNvSpPr>
          <p:nvPr>
            <p:ph type="body" sz="quarter" idx="13" hasCustomPrompt="1"/>
          </p:nvPr>
        </p:nvSpPr>
        <p:spPr>
          <a:xfrm>
            <a:off x="7188080" y="1105440"/>
            <a:ext cx="4294700" cy="2165643"/>
          </a:xfrm>
          <a:prstGeom prst="rect">
            <a:avLst/>
          </a:prstGeom>
        </p:spPr>
        <p:txBody>
          <a:bodyPr lIns="0">
            <a:noAutofit/>
          </a:bodyPr>
          <a:lstStyle>
            <a:lvl1pPr marL="342832" indent="-342832">
              <a:lnSpc>
                <a:spcPct val="110000"/>
              </a:lnSpc>
              <a:buClr>
                <a:srgbClr val="2576B7"/>
              </a:buClr>
              <a:buSzPct val="100000"/>
              <a:buFont typeface="+mj-lt"/>
              <a:buAutoNum type="arabicPeriod"/>
              <a:defRPr sz="14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The number of tickets should decrease.</a:t>
            </a:r>
          </a:p>
          <a:p>
            <a:pPr lvl="0"/>
            <a:r>
              <a:rPr lang="en-US" b="0" i="0">
                <a:latin typeface="Roboto Condensed Light" panose="02000000000000000000" pitchFamily="2" charset="0"/>
                <a:ea typeface="Roboto Condensed Light" panose="02000000000000000000" pitchFamily="2" charset="0"/>
              </a:rPr>
              <a:t>Percentage of calls resolved at first contact and at Tier 1 should increase.</a:t>
            </a:r>
          </a:p>
          <a:p>
            <a:pPr lvl="0"/>
            <a:r>
              <a:rPr lang="en-US" b="0" i="0">
                <a:latin typeface="Roboto Condensed Light" panose="02000000000000000000" pitchFamily="2" charset="0"/>
                <a:ea typeface="Roboto Condensed Light" panose="02000000000000000000" pitchFamily="2" charset="0"/>
              </a:rPr>
              <a:t>Average time to resolve and escalate an incident should decrease.</a:t>
            </a:r>
          </a:p>
        </p:txBody>
      </p:sp>
    </p:spTree>
    <p:extLst>
      <p:ext uri="{BB962C8B-B14F-4D97-AF65-F5344CB8AC3E}">
        <p14:creationId xmlns:p14="http://schemas.microsoft.com/office/powerpoint/2010/main" val="243992557"/>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sight Breakdown">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F654C735-FD88-7044-AFDF-38F27B3DBF4F}"/>
              </a:ext>
            </a:extLst>
          </p:cNvPr>
          <p:cNvSpPr>
            <a:spLocks noGrp="1"/>
          </p:cNvSpPr>
          <p:nvPr>
            <p:ph type="body" sz="quarter" idx="11" hasCustomPrompt="1"/>
          </p:nvPr>
        </p:nvSpPr>
        <p:spPr>
          <a:xfrm>
            <a:off x="354060" y="1561998"/>
            <a:ext cx="3695674"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a:t>I throw myself down among the tall grass by the trickling steam.</a:t>
            </a:r>
          </a:p>
        </p:txBody>
      </p:sp>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54060" y="530024"/>
            <a:ext cx="5145912" cy="570117"/>
          </a:xfrm>
        </p:spPr>
        <p:txBody>
          <a:bodyPr>
            <a:noAutofit/>
          </a:bodyPr>
          <a:lstStyle>
            <a:lvl1pPr>
              <a:defRPr b="0" i="0">
                <a:solidFill>
                  <a:srgbClr val="2576B7"/>
                </a:solidFill>
              </a:defRPr>
            </a:lvl1pPr>
          </a:lstStyle>
          <a:p>
            <a:r>
              <a:rPr lang="en-US"/>
              <a:t>Insight Breakdown</a:t>
            </a:r>
          </a:p>
        </p:txBody>
      </p:sp>
      <p:sp>
        <p:nvSpPr>
          <p:cNvPr id="21" name="object 16">
            <a:extLst>
              <a:ext uri="{FF2B5EF4-FFF2-40B4-BE49-F238E27FC236}">
                <a16:creationId xmlns:a16="http://schemas.microsoft.com/office/drawing/2014/main" id="{D04A7FA4-1F63-4045-89C0-A25EC0589AD3}"/>
              </a:ext>
            </a:extLst>
          </p:cNvPr>
          <p:cNvSpPr/>
          <p:nvPr userDrawn="1"/>
        </p:nvSpPr>
        <p:spPr>
          <a:xfrm>
            <a:off x="354061" y="1514461"/>
            <a:ext cx="3700395"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24" name="Text Placeholder 23">
            <a:extLst>
              <a:ext uri="{FF2B5EF4-FFF2-40B4-BE49-F238E27FC236}">
                <a16:creationId xmlns:a16="http://schemas.microsoft.com/office/drawing/2014/main" id="{A65B8B33-0F77-6C46-B190-E0EB622E48D4}"/>
              </a:ext>
            </a:extLst>
          </p:cNvPr>
          <p:cNvSpPr>
            <a:spLocks noGrp="1"/>
          </p:cNvSpPr>
          <p:nvPr>
            <p:ph type="body" sz="quarter" idx="10" hasCustomPrompt="1"/>
          </p:nvPr>
        </p:nvSpPr>
        <p:spPr>
          <a:xfrm>
            <a:off x="354060" y="1760227"/>
            <a:ext cx="3695674"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1</a:t>
            </a:r>
          </a:p>
        </p:txBody>
      </p:sp>
      <p:sp>
        <p:nvSpPr>
          <p:cNvPr id="28" name="Text Placeholder 26">
            <a:extLst>
              <a:ext uri="{FF2B5EF4-FFF2-40B4-BE49-F238E27FC236}">
                <a16:creationId xmlns:a16="http://schemas.microsoft.com/office/drawing/2014/main" id="{7C3E8B87-3295-C145-8AD0-F82DD56BEEBA}"/>
              </a:ext>
            </a:extLst>
          </p:cNvPr>
          <p:cNvSpPr>
            <a:spLocks noGrp="1"/>
          </p:cNvSpPr>
          <p:nvPr>
            <p:ph type="body" sz="quarter" idx="12" hasCustomPrompt="1"/>
          </p:nvPr>
        </p:nvSpPr>
        <p:spPr>
          <a:xfrm>
            <a:off x="4273577" y="1561998"/>
            <a:ext cx="3695674"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a:t>I throw myself down among the tall grass by the trickling steam.</a:t>
            </a:r>
          </a:p>
        </p:txBody>
      </p:sp>
      <p:sp>
        <p:nvSpPr>
          <p:cNvPr id="30" name="Text Placeholder 23">
            <a:extLst>
              <a:ext uri="{FF2B5EF4-FFF2-40B4-BE49-F238E27FC236}">
                <a16:creationId xmlns:a16="http://schemas.microsoft.com/office/drawing/2014/main" id="{9743512F-3223-8E49-BB0C-4A8840D17C23}"/>
              </a:ext>
            </a:extLst>
          </p:cNvPr>
          <p:cNvSpPr>
            <a:spLocks noGrp="1"/>
          </p:cNvSpPr>
          <p:nvPr>
            <p:ph type="body" sz="quarter" idx="13" hasCustomPrompt="1"/>
          </p:nvPr>
        </p:nvSpPr>
        <p:spPr>
          <a:xfrm>
            <a:off x="4273577" y="1760227"/>
            <a:ext cx="3695674"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2</a:t>
            </a:r>
          </a:p>
        </p:txBody>
      </p:sp>
      <p:sp>
        <p:nvSpPr>
          <p:cNvPr id="31" name="Text Placeholder 26">
            <a:extLst>
              <a:ext uri="{FF2B5EF4-FFF2-40B4-BE49-F238E27FC236}">
                <a16:creationId xmlns:a16="http://schemas.microsoft.com/office/drawing/2014/main" id="{80D89366-ED52-A949-A16B-4146CDE0F6F2}"/>
              </a:ext>
            </a:extLst>
          </p:cNvPr>
          <p:cNvSpPr>
            <a:spLocks noGrp="1"/>
          </p:cNvSpPr>
          <p:nvPr>
            <p:ph type="body" sz="quarter" idx="14" hasCustomPrompt="1"/>
          </p:nvPr>
        </p:nvSpPr>
        <p:spPr>
          <a:xfrm>
            <a:off x="8193091" y="1561998"/>
            <a:ext cx="3695674"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a:t>I throw myself down among the tall grass by the trickling steam.</a:t>
            </a:r>
          </a:p>
        </p:txBody>
      </p:sp>
      <p:sp>
        <p:nvSpPr>
          <p:cNvPr id="33" name="Text Placeholder 23">
            <a:extLst>
              <a:ext uri="{FF2B5EF4-FFF2-40B4-BE49-F238E27FC236}">
                <a16:creationId xmlns:a16="http://schemas.microsoft.com/office/drawing/2014/main" id="{E6236606-0F02-C14B-9674-361BBE98B74C}"/>
              </a:ext>
            </a:extLst>
          </p:cNvPr>
          <p:cNvSpPr>
            <a:spLocks noGrp="1"/>
          </p:cNvSpPr>
          <p:nvPr>
            <p:ph type="body" sz="quarter" idx="15" hasCustomPrompt="1"/>
          </p:nvPr>
        </p:nvSpPr>
        <p:spPr>
          <a:xfrm>
            <a:off x="8193091" y="1760227"/>
            <a:ext cx="3695674"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3</a:t>
            </a:r>
          </a:p>
        </p:txBody>
      </p:sp>
      <p:sp>
        <p:nvSpPr>
          <p:cNvPr id="34" name="object 16">
            <a:extLst>
              <a:ext uri="{FF2B5EF4-FFF2-40B4-BE49-F238E27FC236}">
                <a16:creationId xmlns:a16="http://schemas.microsoft.com/office/drawing/2014/main" id="{5C72A593-5B47-6640-87D0-7DC19FF0C12E}"/>
              </a:ext>
            </a:extLst>
          </p:cNvPr>
          <p:cNvSpPr/>
          <p:nvPr userDrawn="1"/>
        </p:nvSpPr>
        <p:spPr>
          <a:xfrm>
            <a:off x="4272156" y="1514461"/>
            <a:ext cx="3700395"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35" name="object 16">
            <a:extLst>
              <a:ext uri="{FF2B5EF4-FFF2-40B4-BE49-F238E27FC236}">
                <a16:creationId xmlns:a16="http://schemas.microsoft.com/office/drawing/2014/main" id="{BD3F10A2-41C4-BB46-A5B1-57481F194818}"/>
              </a:ext>
            </a:extLst>
          </p:cNvPr>
          <p:cNvSpPr/>
          <p:nvPr userDrawn="1"/>
        </p:nvSpPr>
        <p:spPr>
          <a:xfrm>
            <a:off x="8193331" y="1514461"/>
            <a:ext cx="3700395"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Tree>
    <p:extLst>
      <p:ext uri="{BB962C8B-B14F-4D97-AF65-F5344CB8AC3E}">
        <p14:creationId xmlns:p14="http://schemas.microsoft.com/office/powerpoint/2010/main" val="32789303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ummary of Accomplish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B14535-AFB4-DB4C-ADB9-BBB42A2A64E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7578" y="-1"/>
            <a:ext cx="4044423" cy="6873276"/>
          </a:xfrm>
          <a:prstGeom prst="rect">
            <a:avLst/>
          </a:prstGeom>
        </p:spPr>
      </p:pic>
      <p:sp>
        <p:nvSpPr>
          <p:cNvPr id="18" name="Rectangle 17">
            <a:extLst>
              <a:ext uri="{FF2B5EF4-FFF2-40B4-BE49-F238E27FC236}">
                <a16:creationId xmlns:a16="http://schemas.microsoft.com/office/drawing/2014/main" id="{75343A8B-D3CE-D643-83E5-369C20113AA8}"/>
              </a:ext>
            </a:extLst>
          </p:cNvPr>
          <p:cNvSpPr/>
          <p:nvPr userDrawn="1"/>
        </p:nvSpPr>
        <p:spPr>
          <a:xfrm>
            <a:off x="8147577" y="0"/>
            <a:ext cx="4044422"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sp>
        <p:nvSpPr>
          <p:cNvPr id="14" name="Text Placeholder 13">
            <a:extLst>
              <a:ext uri="{FF2B5EF4-FFF2-40B4-BE49-F238E27FC236}">
                <a16:creationId xmlns:a16="http://schemas.microsoft.com/office/drawing/2014/main" id="{B3A129CD-E31F-6C4B-AE63-A4E96E7F66D2}"/>
              </a:ext>
            </a:extLst>
          </p:cNvPr>
          <p:cNvSpPr>
            <a:spLocks noGrp="1"/>
          </p:cNvSpPr>
          <p:nvPr>
            <p:ph type="body" sz="quarter" idx="10" hasCustomPrompt="1"/>
          </p:nvPr>
        </p:nvSpPr>
        <p:spPr>
          <a:xfrm>
            <a:off x="374444" y="1827340"/>
            <a:ext cx="5318975" cy="377825"/>
          </a:xfrm>
          <a:prstGeom prst="rect">
            <a:avLst/>
          </a:prstGeom>
        </p:spPr>
        <p:txBody>
          <a:bodyPr lIns="0">
            <a:noAutofit/>
          </a:bodyPr>
          <a:lstStyle>
            <a:lvl1pPr marL="0" indent="0">
              <a:lnSpc>
                <a:spcPct val="110000"/>
              </a:lnSpc>
              <a:buNone/>
              <a:defRPr sz="2000" b="1" i="0" u="none">
                <a:solidFill>
                  <a:schemeClr val="accent1"/>
                </a:solidFill>
                <a:latin typeface="Montserrat SemiBold" pitchFamily="2" charset="77"/>
              </a:defRPr>
            </a:lvl1pPr>
            <a:lvl2pPr>
              <a:defRPr sz="2000" b="1" i="0">
                <a:solidFill>
                  <a:schemeClr val="accent1"/>
                </a:solidFill>
                <a:latin typeface="Montserrat SemiBold" pitchFamily="2" charset="77"/>
              </a:defRPr>
            </a:lvl2pPr>
            <a:lvl3pPr>
              <a:defRPr sz="2000" b="1" i="0">
                <a:solidFill>
                  <a:schemeClr val="accent1"/>
                </a:solidFill>
                <a:latin typeface="Montserrat SemiBold" pitchFamily="2" charset="77"/>
              </a:defRPr>
            </a:lvl3pPr>
            <a:lvl4pPr>
              <a:defRPr sz="2000" b="1" i="0">
                <a:solidFill>
                  <a:schemeClr val="accent1"/>
                </a:solidFill>
                <a:latin typeface="Montserrat SemiBold" pitchFamily="2" charset="77"/>
              </a:defRPr>
            </a:lvl4pPr>
            <a:lvl5pPr>
              <a:defRPr sz="2000" b="1" i="0">
                <a:solidFill>
                  <a:schemeClr val="accent1"/>
                </a:solidFill>
                <a:latin typeface="Montserrat SemiBold" pitchFamily="2" charset="77"/>
              </a:defRPr>
            </a:lvl5pPr>
          </a:lstStyle>
          <a:p>
            <a:pPr lvl="0"/>
            <a:r>
              <a:rPr lang="en-US"/>
              <a:t>Problem Solved</a:t>
            </a:r>
          </a:p>
        </p:txBody>
      </p:sp>
      <p:sp>
        <p:nvSpPr>
          <p:cNvPr id="11" name="TextBox 10">
            <a:extLst>
              <a:ext uri="{FF2B5EF4-FFF2-40B4-BE49-F238E27FC236}">
                <a16:creationId xmlns:a16="http://schemas.microsoft.com/office/drawing/2014/main" id="{1FAADCBA-255E-B849-A84F-D25B3C02195D}"/>
              </a:ext>
            </a:extLst>
          </p:cNvPr>
          <p:cNvSpPr txBox="1"/>
          <p:nvPr userDrawn="1"/>
        </p:nvSpPr>
        <p:spPr>
          <a:xfrm>
            <a:off x="8459504" y="739094"/>
            <a:ext cx="3197578" cy="1668992"/>
          </a:xfrm>
          <a:prstGeom prst="rect">
            <a:avLst/>
          </a:prstGeom>
        </p:spPr>
        <p:txBody>
          <a:bodyPr vert="horz" wrap="square" lIns="0" tIns="6929" rIns="0" bIns="0" rtlCol="0">
            <a:noAutofit/>
          </a:bodyPr>
          <a:lstStyle/>
          <a:p>
            <a:pPr rtl="0">
              <a:lnSpc>
                <a:spcPct val="11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If you would like additional support, have our analysts guide you through an Info-Tech workshop or Guided Implementation.</a:t>
            </a:r>
          </a:p>
        </p:txBody>
      </p:sp>
      <p:sp>
        <p:nvSpPr>
          <p:cNvPr id="15" name="TextBox 14">
            <a:extLst>
              <a:ext uri="{FF2B5EF4-FFF2-40B4-BE49-F238E27FC236}">
                <a16:creationId xmlns:a16="http://schemas.microsoft.com/office/drawing/2014/main" id="{845C2704-E323-6E41-84B8-A3709A2F6FB3}"/>
              </a:ext>
            </a:extLst>
          </p:cNvPr>
          <p:cNvSpPr txBox="1"/>
          <p:nvPr userDrawn="1"/>
        </p:nvSpPr>
        <p:spPr>
          <a:xfrm>
            <a:off x="8440258" y="2914406"/>
            <a:ext cx="3628251" cy="1481761"/>
          </a:xfrm>
          <a:prstGeom prst="rect">
            <a:avLst/>
          </a:prstGeom>
        </p:spPr>
        <p:txBody>
          <a:bodyPr vert="horz" wrap="square" lIns="0" tIns="6929" rIns="0" bIns="0" rtlCol="0">
            <a:noAutofit/>
          </a:bodyPr>
          <a:lstStyle/>
          <a:p>
            <a:pPr marL="7699" marR="242927" lvl="0" indent="0" algn="l" defTabSz="554382"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Contact your account representative for more information.</a:t>
            </a:r>
          </a:p>
          <a:p>
            <a:pPr marL="7699" marR="242927" lvl="0" indent="0" algn="l" defTabSz="554382"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workshops@infotech.com  </a:t>
            </a:r>
            <a:br>
              <a:rPr lang="en-US" sz="1600" dirty="0">
                <a:solidFill>
                  <a:schemeClr val="bg1"/>
                </a:solidFill>
                <a:latin typeface="Exo" panose="02000503000000000000" pitchFamily="2" charset="77"/>
              </a:rPr>
            </a:br>
            <a:r>
              <a:rPr lang="en-US" sz="1600" dirty="0">
                <a:solidFill>
                  <a:schemeClr val="bg1"/>
                </a:solidFill>
                <a:latin typeface="Exo" panose="02000503000000000000" pitchFamily="2" charset="77"/>
              </a:rPr>
              <a:t>1-888-670-8889</a:t>
            </a:r>
          </a:p>
          <a:p>
            <a:pPr marL="7699" marR="242927" lvl="0" indent="0" algn="l" defTabSz="554382" rtl="0" eaLnBrk="1" fontAlgn="auto" latinLnBrk="0" hangingPunct="1">
              <a:lnSpc>
                <a:spcPct val="110000"/>
              </a:lnSpc>
              <a:spcBef>
                <a:spcPts val="1000"/>
              </a:spcBef>
              <a:spcAft>
                <a:spcPts val="0"/>
              </a:spcAft>
              <a:buClrTx/>
              <a:buSzTx/>
              <a:buFontTx/>
              <a:buNone/>
              <a:tabLst/>
              <a:defRPr/>
            </a:pPr>
            <a:endParaRPr lang="en-US" sz="1600" dirty="0">
              <a:solidFill>
                <a:schemeClr val="bg1"/>
              </a:solidFill>
              <a:latin typeface="Exo" panose="02000503000000000000" pitchFamily="2" charset="77"/>
            </a:endParaRPr>
          </a:p>
        </p:txBody>
      </p:sp>
      <p:sp>
        <p:nvSpPr>
          <p:cNvPr id="19" name="TextBox 18">
            <a:extLst>
              <a:ext uri="{FF2B5EF4-FFF2-40B4-BE49-F238E27FC236}">
                <a16:creationId xmlns:a16="http://schemas.microsoft.com/office/drawing/2014/main" id="{E6640ACC-131C-E349-9AAB-91F1BC775CA0}"/>
              </a:ext>
            </a:extLst>
          </p:cNvPr>
          <p:cNvSpPr txBox="1"/>
          <p:nvPr userDrawn="1"/>
        </p:nvSpPr>
        <p:spPr>
          <a:xfrm>
            <a:off x="336843" y="544784"/>
            <a:ext cx="5697413" cy="1032921"/>
          </a:xfrm>
          <a:prstGeom prst="rect">
            <a:avLst/>
          </a:prstGeom>
        </p:spPr>
        <p:txBody>
          <a:bodyPr vert="horz" wrap="square" lIns="0" tIns="6929" rIns="0" bIns="0" rtlCol="0">
            <a:noAutofit/>
          </a:bodyPr>
          <a:lstStyle/>
          <a:p>
            <a:pPr marL="7699" marR="242927" algn="l">
              <a:lnSpc>
                <a:spcPct val="90000"/>
              </a:lnSpc>
              <a:spcBef>
                <a:spcPts val="55"/>
              </a:spcBef>
            </a:pPr>
            <a:r>
              <a:rPr lang="en-US" sz="4000" b="1" i="0" dirty="0">
                <a:solidFill>
                  <a:srgbClr val="4A4A4A"/>
                </a:solidFill>
                <a:latin typeface="Montserrat SemiBold" pitchFamily="2" charset="77"/>
              </a:rPr>
              <a:t>Summary of Accomplishment</a:t>
            </a:r>
            <a:endParaRPr lang="en-US" sz="4000" b="1" i="0" spc="-30" dirty="0">
              <a:solidFill>
                <a:srgbClr val="4A4A4A"/>
              </a:solidFill>
              <a:latin typeface="Montserrat SemiBold" pitchFamily="2" charset="77"/>
              <a:cs typeface="Arial Narrow"/>
            </a:endParaRPr>
          </a:p>
        </p:txBody>
      </p:sp>
      <p:sp>
        <p:nvSpPr>
          <p:cNvPr id="10" name="TextBox 9">
            <a:extLst>
              <a:ext uri="{FF2B5EF4-FFF2-40B4-BE49-F238E27FC236}">
                <a16:creationId xmlns:a16="http://schemas.microsoft.com/office/drawing/2014/main" id="{79D91D97-00C2-684C-8E8B-1CA8A8AB29F2}"/>
              </a:ext>
            </a:extLst>
          </p:cNvPr>
          <p:cNvSpPr txBox="1"/>
          <p:nvPr userDrawn="1"/>
        </p:nvSpPr>
        <p:spPr>
          <a:xfrm>
            <a:off x="8802876" y="6449571"/>
            <a:ext cx="3437887"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3A86E219-348B-4147-B8CE-5C090235D034}"/>
              </a:ext>
            </a:extLst>
          </p:cNvPr>
          <p:cNvSpPr>
            <a:spLocks noGrp="1"/>
          </p:cNvSpPr>
          <p:nvPr>
            <p:ph type="body" sz="quarter" idx="33"/>
          </p:nvPr>
        </p:nvSpPr>
        <p:spPr>
          <a:xfrm>
            <a:off x="371429" y="2306297"/>
            <a:ext cx="5688859" cy="3839322"/>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3554210"/>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268" y="5561419"/>
            <a:ext cx="11570733" cy="283998"/>
          </a:xfrm>
          <a:prstGeom prst="rect">
            <a:avLst/>
          </a:prstGeom>
        </p:spPr>
        <p:txBody>
          <a:bodyPr vert="horz" wrap="square" lIns="0" tIns="6929" rIns="0" bIns="0" rtlCol="0">
            <a:spAutoFit/>
          </a:bodyPr>
          <a:lstStyle/>
          <a:p>
            <a:pPr marL="7699" marR="242927" lvl="0" indent="0" algn="ctr" defTabSz="554382" rtl="0" eaLnBrk="1" fontAlgn="auto" latinLnBrk="0" hangingPunct="1">
              <a:lnSpc>
                <a:spcPct val="90000"/>
              </a:lnSpc>
              <a:spcBef>
                <a:spcPts val="1000"/>
              </a:spcBef>
              <a:spcAft>
                <a:spcPts val="0"/>
              </a:spcAft>
              <a:buClrTx/>
              <a:buSzTx/>
              <a:buFontTx/>
              <a:buNone/>
              <a:tabLst/>
              <a:defRPr/>
            </a:pPr>
            <a:r>
              <a:rPr lang="en-US" sz="2000" b="1" i="0" dirty="0">
                <a:solidFill>
                  <a:srgbClr val="2576B7"/>
                </a:solidFill>
                <a:latin typeface="Montserrat SemiBold" pitchFamily="2" charset="77"/>
              </a:rPr>
              <a:t>Diagnostics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39998" y="2235200"/>
            <a:ext cx="2834271"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396" y="3021264"/>
            <a:ext cx="2621474" cy="283998"/>
          </a:xfrm>
          <a:prstGeom prst="rect">
            <a:avLst/>
          </a:prstGeom>
        </p:spPr>
        <p:txBody>
          <a:bodyPr vert="horz" wrap="square" lIns="0" tIns="6929"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107" y="3439160"/>
            <a:ext cx="2052053" cy="1009837"/>
          </a:xfrm>
          <a:prstGeom prst="rect">
            <a:avLst/>
          </a:prstGeom>
        </p:spPr>
        <p:txBody>
          <a:bodyPr vert="horz" wrap="square" lIns="0" tIns="6929"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1995" y="2235200"/>
            <a:ext cx="2834271"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8763" y="2746944"/>
            <a:ext cx="2621474" cy="560996"/>
          </a:xfrm>
          <a:prstGeom prst="rect">
            <a:avLst/>
          </a:prstGeom>
        </p:spPr>
        <p:txBody>
          <a:bodyPr vert="horz" wrap="square" lIns="0" tIns="6929"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474" y="3439160"/>
            <a:ext cx="2052053" cy="1212970"/>
          </a:xfrm>
          <a:prstGeom prst="rect">
            <a:avLst/>
          </a:prstGeom>
        </p:spPr>
        <p:txBody>
          <a:bodyPr vert="horz" wrap="square" lIns="0" tIns="6929"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3992" y="2235200"/>
            <a:ext cx="2834271"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0971" y="3021264"/>
            <a:ext cx="2621474" cy="283998"/>
          </a:xfrm>
          <a:prstGeom prst="rect">
            <a:avLst/>
          </a:prstGeom>
        </p:spPr>
        <p:txBody>
          <a:bodyPr vert="horz" wrap="square" lIns="0" tIns="6929"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5998" y="3439160"/>
            <a:ext cx="1944593" cy="1212970"/>
          </a:xfrm>
          <a:prstGeom prst="rect">
            <a:avLst/>
          </a:prstGeom>
        </p:spPr>
        <p:txBody>
          <a:bodyPr vert="horz" wrap="square" lIns="0" tIns="6929"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5986" y="2235200"/>
            <a:ext cx="2834271"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2546" y="3021264"/>
            <a:ext cx="2621474" cy="283998"/>
          </a:xfrm>
          <a:prstGeom prst="rect">
            <a:avLst/>
          </a:prstGeom>
        </p:spPr>
        <p:txBody>
          <a:bodyPr vert="horz" wrap="square" lIns="0" tIns="6929"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7254" y="3439160"/>
            <a:ext cx="2052053" cy="1009837"/>
          </a:xfrm>
          <a:prstGeom prst="rect">
            <a:avLst/>
          </a:prstGeom>
        </p:spPr>
        <p:txBody>
          <a:bodyPr vert="horz" wrap="square" lIns="0" tIns="6929"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43" y="514804"/>
            <a:ext cx="8704381" cy="1032921"/>
          </a:xfrm>
          <a:prstGeom prst="rect">
            <a:avLst/>
          </a:prstGeom>
        </p:spPr>
        <p:txBody>
          <a:bodyPr vert="horz" wrap="square" lIns="0" tIns="6929" rIns="0" bIns="0" rtlCol="0">
            <a:noAutofit/>
          </a:bodyPr>
          <a:lstStyle/>
          <a:p>
            <a:pPr marL="7699" marR="242927" algn="l">
              <a:lnSpc>
                <a:spcPct val="90000"/>
              </a:lnSpc>
              <a:spcBef>
                <a:spcPts val="55"/>
              </a:spcBef>
            </a:pPr>
            <a:r>
              <a:rPr lang="en-US" sz="4000" b="1" i="0" dirty="0">
                <a:solidFill>
                  <a:srgbClr val="4A4A4A"/>
                </a:solidFill>
                <a:latin typeface="Montserrat SemiBold" pitchFamily="2" charset="77"/>
              </a:rPr>
              <a:t>Info-Tech offers various levels of support to best suit your needs</a:t>
            </a:r>
            <a:endParaRPr lang="en-US" sz="4000" b="1" i="0" spc="-30" dirty="0">
              <a:solidFill>
                <a:srgbClr val="4A4A4A"/>
              </a:solidFill>
              <a:latin typeface="Montserrat SemiBold" pitchFamily="2" charset="77"/>
              <a:cs typeface="Arial Narrow"/>
            </a:endParaRPr>
          </a:p>
        </p:txBody>
      </p:sp>
    </p:spTree>
    <p:extLst>
      <p:ext uri="{BB962C8B-B14F-4D97-AF65-F5344CB8AC3E}">
        <p14:creationId xmlns:p14="http://schemas.microsoft.com/office/powerpoint/2010/main" val="2702859199"/>
      </p:ext>
    </p:extLst>
  </p:cSld>
  <p:clrMapOvr>
    <a:masterClrMapping/>
  </p:clrMapOvr>
  <p:extLst>
    <p:ext uri="{DCECCB84-F9BA-43D5-87BE-67443E8EF086}">
      <p15:sldGuideLst xmlns:p15="http://schemas.microsoft.com/office/powerpoint/2012/main">
        <p15:guide id="1" orient="horz" pos="1865">
          <p15:clr>
            <a:srgbClr val="FBAE40"/>
          </p15:clr>
        </p15:guide>
        <p15:guide id="2" orient="horz" pos="197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Header / Body">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335360" y="260648"/>
            <a:ext cx="11501040" cy="864096"/>
          </a:xfrm>
        </p:spPr>
        <p:txBody>
          <a:bodyPr/>
          <a:lstStyle>
            <a:lvl1pPr algn="l">
              <a:lnSpc>
                <a:spcPts val="2600"/>
              </a:lnSpc>
              <a:defRPr sz="2400" baseline="0">
                <a:solidFill>
                  <a:schemeClr val="tx1"/>
                </a:solidFill>
              </a:defRPr>
            </a:lvl1pPr>
          </a:lstStyle>
          <a:p>
            <a:r>
              <a:rPr lang="en-US"/>
              <a:t>Page Header (Georgia, 24pt) </a:t>
            </a:r>
            <a:endParaRPr lang="en-CA"/>
          </a:p>
        </p:txBody>
      </p:sp>
      <p:sp>
        <p:nvSpPr>
          <p:cNvPr id="55" name="Text Placeholder 41"/>
          <p:cNvSpPr>
            <a:spLocks noGrp="1"/>
          </p:cNvSpPr>
          <p:nvPr>
            <p:ph type="body" sz="quarter" idx="16" hasCustomPrompt="1"/>
          </p:nvPr>
        </p:nvSpPr>
        <p:spPr>
          <a:xfrm>
            <a:off x="332404" y="1232756"/>
            <a:ext cx="11503996" cy="4973925"/>
          </a:xfrm>
        </p:spPr>
        <p:txBody>
          <a:bodyPr/>
          <a:lstStyle>
            <a:lvl1pPr marL="174608" indent="-174608">
              <a:lnSpc>
                <a:spcPct val="100000"/>
              </a:lnSpc>
              <a:spcBef>
                <a:spcPts val="500"/>
              </a:spcBef>
              <a:buClr>
                <a:schemeClr val="tx1"/>
              </a:buClr>
              <a:buSzPct val="120000"/>
              <a:buFont typeface="Arial" pitchFamily="34" charset="0"/>
              <a:buChar char="•"/>
              <a:defRPr sz="1200" baseline="0"/>
            </a:lvl1pPr>
            <a:lvl2pPr marL="361914" indent="-180957">
              <a:lnSpc>
                <a:spcPct val="100000"/>
              </a:lnSpc>
              <a:spcBef>
                <a:spcPts val="500"/>
              </a:spcBef>
              <a:buClr>
                <a:schemeClr val="tx1"/>
              </a:buClr>
              <a:buSzPct val="150000"/>
              <a:buFont typeface="Arial" pitchFamily="34" charset="0"/>
              <a:buChar char="◦"/>
              <a:defRPr sz="1200"/>
            </a:lvl2pPr>
            <a:lvl3pPr marL="542871" indent="-180957">
              <a:lnSpc>
                <a:spcPct val="100000"/>
              </a:lnSpc>
              <a:spcBef>
                <a:spcPts val="500"/>
              </a:spcBef>
              <a:buClr>
                <a:schemeClr val="tx1"/>
              </a:buClr>
              <a:buSzPct val="100000"/>
              <a:buFont typeface="Arial" pitchFamily="34" charset="0"/>
              <a:buChar char="–"/>
              <a:defRPr sz="1200" baseline="0"/>
            </a:lvl3pPr>
            <a:lvl4pPr marL="714304" indent="-171433">
              <a:lnSpc>
                <a:spcPct val="100000"/>
              </a:lnSpc>
              <a:spcBef>
                <a:spcPts val="500"/>
              </a:spcBef>
              <a:buSzPct val="100000"/>
              <a:buFont typeface="Wingdings" pitchFamily="2" charset="2"/>
              <a:buChar char="§"/>
              <a:defRPr sz="1200"/>
            </a:lvl4pPr>
            <a:lvl5pPr marL="1614327" indent="-174608">
              <a:lnSpc>
                <a:spcPts val="1350"/>
              </a:lnSpc>
              <a:spcBef>
                <a:spcPts val="500"/>
              </a:spcBef>
              <a:buSzPct val="150000"/>
              <a:buFont typeface="Arial" pitchFamily="34" charset="0"/>
              <a:buChar char="◦"/>
              <a:tabLst/>
              <a:defRPr sz="1200" baseline="0"/>
            </a:lvl5pPr>
          </a:lstStyle>
          <a:p>
            <a:pPr lvl="0"/>
            <a:r>
              <a:rPr lang="en-US"/>
              <a:t>First Level (Arial, 12pt)</a:t>
            </a:r>
          </a:p>
          <a:p>
            <a:pPr lvl="1"/>
            <a:r>
              <a:rPr lang="en-US"/>
              <a:t>Second Level (Arial, 12pt)</a:t>
            </a:r>
          </a:p>
          <a:p>
            <a:pPr lvl="2"/>
            <a:r>
              <a:rPr lang="en-US"/>
              <a:t>Third Level (Arial, 12pt)</a:t>
            </a:r>
          </a:p>
          <a:p>
            <a:pPr lvl="3"/>
            <a:r>
              <a:rPr lang="en-US"/>
              <a:t>Forth Level (Arial, 12pt)</a:t>
            </a:r>
          </a:p>
        </p:txBody>
      </p:sp>
    </p:spTree>
    <p:extLst>
      <p:ext uri="{BB962C8B-B14F-4D97-AF65-F5344CB8AC3E}">
        <p14:creationId xmlns:p14="http://schemas.microsoft.com/office/powerpoint/2010/main" val="17850354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oject Step Summar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9A2786-ECFC-144B-AE26-54D79588906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7578" y="-1"/>
            <a:ext cx="4044423" cy="6873276"/>
          </a:xfrm>
          <a:prstGeom prst="rect">
            <a:avLst/>
          </a:prstGeom>
        </p:spPr>
      </p:pic>
      <p:sp>
        <p:nvSpPr>
          <p:cNvPr id="14" name="Rectangle 13">
            <a:extLst>
              <a:ext uri="{FF2B5EF4-FFF2-40B4-BE49-F238E27FC236}">
                <a16:creationId xmlns:a16="http://schemas.microsoft.com/office/drawing/2014/main" id="{332DBE19-10F2-5346-BAC1-53F174E84D7E}"/>
              </a:ext>
            </a:extLst>
          </p:cNvPr>
          <p:cNvSpPr/>
          <p:nvPr userDrawn="1"/>
        </p:nvSpPr>
        <p:spPr>
          <a:xfrm>
            <a:off x="8147577" y="0"/>
            <a:ext cx="4044422"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sp>
        <p:nvSpPr>
          <p:cNvPr id="2" name="Title 1">
            <a:extLst>
              <a:ext uri="{FF2B5EF4-FFF2-40B4-BE49-F238E27FC236}">
                <a16:creationId xmlns:a16="http://schemas.microsoft.com/office/drawing/2014/main" id="{B88A6C45-179D-D346-9D3E-74C32F8AA777}"/>
              </a:ext>
            </a:extLst>
          </p:cNvPr>
          <p:cNvSpPr>
            <a:spLocks noGrp="1"/>
          </p:cNvSpPr>
          <p:nvPr>
            <p:ph type="title" hasCustomPrompt="1"/>
          </p:nvPr>
        </p:nvSpPr>
        <p:spPr>
          <a:xfrm>
            <a:off x="354062" y="530021"/>
            <a:ext cx="5706225" cy="1130188"/>
          </a:xfrm>
        </p:spPr>
        <p:txBody>
          <a:bodyPr>
            <a:noAutofit/>
          </a:bodyPr>
          <a:lstStyle>
            <a:lvl1pPr>
              <a:lnSpc>
                <a:spcPct val="90000"/>
              </a:lnSpc>
              <a:defRPr/>
            </a:lvl1pPr>
          </a:lstStyle>
          <a:p>
            <a:r>
              <a:rPr lang="en-US"/>
              <a:t>Project Step </a:t>
            </a:r>
            <a:br>
              <a:rPr lang="en-US"/>
            </a:br>
            <a:r>
              <a:rPr lang="en-US"/>
              <a:t>Summary</a:t>
            </a:r>
          </a:p>
        </p:txBody>
      </p:sp>
      <p:sp>
        <p:nvSpPr>
          <p:cNvPr id="5" name="Text Placeholder 4">
            <a:extLst>
              <a:ext uri="{FF2B5EF4-FFF2-40B4-BE49-F238E27FC236}">
                <a16:creationId xmlns:a16="http://schemas.microsoft.com/office/drawing/2014/main" id="{86E5F82B-DCED-8B4F-88A2-8A928648A8FF}"/>
              </a:ext>
            </a:extLst>
          </p:cNvPr>
          <p:cNvSpPr>
            <a:spLocks noGrp="1"/>
          </p:cNvSpPr>
          <p:nvPr>
            <p:ph type="body" sz="quarter" idx="11" hasCustomPrompt="1"/>
          </p:nvPr>
        </p:nvSpPr>
        <p:spPr>
          <a:xfrm>
            <a:off x="371426" y="2261454"/>
            <a:ext cx="6660283" cy="2906712"/>
          </a:xfrm>
          <a:prstGeom prst="rect">
            <a:avLst/>
          </a:prstGeom>
        </p:spPr>
        <p:txBody>
          <a:bodyPr lIns="0">
            <a:noAutofit/>
          </a:bodyPr>
          <a:lstStyle>
            <a:lvl1pPr marL="342832" indent="-342832">
              <a:lnSpc>
                <a:spcPct val="110000"/>
              </a:lnSpc>
              <a:buClr>
                <a:srgbClr val="2576B7"/>
              </a:buClr>
              <a:buSzPct val="100000"/>
              <a:buFont typeface="+mj-lt"/>
              <a:buAutoNum type="arabicPeriod"/>
              <a:defRPr sz="16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Set your goals – what do you want to achieve in your PCI project?</a:t>
            </a:r>
          </a:p>
          <a:p>
            <a:pPr lvl="0"/>
            <a:r>
              <a:rPr lang="en-US" b="0" i="0">
                <a:latin typeface="Roboto Condensed Light" panose="02000000000000000000" pitchFamily="2" charset="0"/>
                <a:ea typeface="Roboto Condensed Light" panose="02000000000000000000" pitchFamily="2" charset="0"/>
              </a:rPr>
              <a:t>Evaluate your current organization’s posture in relation to PCI.</a:t>
            </a:r>
          </a:p>
          <a:p>
            <a:pPr lvl="0"/>
            <a:r>
              <a:rPr lang="en-US" b="0" i="0">
                <a:latin typeface="Roboto Condensed Light" panose="02000000000000000000" pitchFamily="2" charset="0"/>
                <a:ea typeface="Roboto Condensed Light" panose="02000000000000000000" pitchFamily="2" charset="0"/>
              </a:rPr>
              <a:t>Map PCI’s 12 core requirements to your PCI practices.</a:t>
            </a:r>
          </a:p>
          <a:p>
            <a:pPr lvl="0"/>
            <a:r>
              <a:rPr lang="en-US" b="0" i="0">
                <a:latin typeface="Roboto Condensed Light" panose="02000000000000000000" pitchFamily="2" charset="0"/>
                <a:ea typeface="Roboto Condensed Light" panose="02000000000000000000" pitchFamily="2" charset="0"/>
              </a:rPr>
              <a:t>Perform a gap analysis.</a:t>
            </a:r>
          </a:p>
          <a:p>
            <a:pPr lvl="0"/>
            <a:r>
              <a:rPr lang="en-US" b="0" i="0">
                <a:latin typeface="Roboto Condensed Light" panose="02000000000000000000" pitchFamily="2" charset="0"/>
                <a:ea typeface="Roboto Condensed Light" panose="02000000000000000000" pitchFamily="2" charset="0"/>
              </a:rPr>
              <a:t>Complete gap prioritization.</a:t>
            </a:r>
          </a:p>
          <a:p>
            <a:pPr lvl="0"/>
            <a:r>
              <a:rPr lang="en-US" b="0" i="0">
                <a:latin typeface="Roboto Condensed Light" panose="02000000000000000000" pitchFamily="2" charset="0"/>
                <a:ea typeface="Roboto Condensed Light" panose="02000000000000000000" pitchFamily="2" charset="0"/>
              </a:rPr>
              <a:t>Identify PCI Simplification Strategy.</a:t>
            </a:r>
          </a:p>
          <a:p>
            <a:pPr lvl="0"/>
            <a:r>
              <a:rPr lang="en-US" b="0" i="0">
                <a:latin typeface="Roboto Condensed Light" panose="02000000000000000000" pitchFamily="2" charset="0"/>
                <a:ea typeface="Roboto Condensed Light" panose="02000000000000000000" pitchFamily="2" charset="0"/>
              </a:rPr>
              <a:t>Develop a PCI Simplification Launch Plan.</a:t>
            </a:r>
            <a:endParaRPr lang="en-US"/>
          </a:p>
        </p:txBody>
      </p:sp>
      <p:sp>
        <p:nvSpPr>
          <p:cNvPr id="16"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381768" y="1914622"/>
            <a:ext cx="5547206" cy="346835"/>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Box 7">
            <a:extLst>
              <a:ext uri="{FF2B5EF4-FFF2-40B4-BE49-F238E27FC236}">
                <a16:creationId xmlns:a16="http://schemas.microsoft.com/office/drawing/2014/main" id="{07C742F6-0374-194A-A48E-6874C2EC5AE2}"/>
              </a:ext>
            </a:extLst>
          </p:cNvPr>
          <p:cNvSpPr txBox="1"/>
          <p:nvPr userDrawn="1"/>
        </p:nvSpPr>
        <p:spPr>
          <a:xfrm>
            <a:off x="8802876" y="6449571"/>
            <a:ext cx="3437887"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760517674"/>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dditional Suppor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FDF7C4F-1942-A845-B557-F88B7A27320F}"/>
              </a:ext>
            </a:extLst>
          </p:cNvPr>
          <p:cNvSpPr>
            <a:spLocks noGrp="1"/>
          </p:cNvSpPr>
          <p:nvPr>
            <p:ph type="pic" sz="quarter" idx="11"/>
          </p:nvPr>
        </p:nvSpPr>
        <p:spPr>
          <a:xfrm>
            <a:off x="6060287" y="3282774"/>
            <a:ext cx="2660303" cy="10398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9" name="object 7">
            <a:extLst>
              <a:ext uri="{FF2B5EF4-FFF2-40B4-BE49-F238E27FC236}">
                <a16:creationId xmlns:a16="http://schemas.microsoft.com/office/drawing/2014/main" id="{84D0A54C-032B-734B-AB0B-44B5BEA685CC}"/>
              </a:ext>
            </a:extLst>
          </p:cNvPr>
          <p:cNvSpPr/>
          <p:nvPr userDrawn="1"/>
        </p:nvSpPr>
        <p:spPr>
          <a:xfrm>
            <a:off x="-8708" y="3310826"/>
            <a:ext cx="53993" cy="1224000"/>
          </a:xfrm>
          <a:custGeom>
            <a:avLst/>
            <a:gdLst/>
            <a:ahLst/>
            <a:cxnLst/>
            <a:rect l="l" t="t" r="r" b="b"/>
            <a:pathLst>
              <a:path w="104775" h="2171065">
                <a:moveTo>
                  <a:pt x="0" y="2170782"/>
                </a:moveTo>
                <a:lnTo>
                  <a:pt x="104708" y="2170782"/>
                </a:lnTo>
                <a:lnTo>
                  <a:pt x="104708" y="0"/>
                </a:lnTo>
                <a:lnTo>
                  <a:pt x="0" y="0"/>
                </a:lnTo>
                <a:lnTo>
                  <a:pt x="0" y="2170782"/>
                </a:lnTo>
                <a:close/>
              </a:path>
            </a:pathLst>
          </a:custGeom>
          <a:solidFill>
            <a:srgbClr val="0076B7"/>
          </a:solidFill>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18" name="Picture Placeholder 16">
            <a:extLst>
              <a:ext uri="{FF2B5EF4-FFF2-40B4-BE49-F238E27FC236}">
                <a16:creationId xmlns:a16="http://schemas.microsoft.com/office/drawing/2014/main" id="{5DB72151-D5F9-F64A-A051-C8EBC82549B2}"/>
              </a:ext>
            </a:extLst>
          </p:cNvPr>
          <p:cNvSpPr>
            <a:spLocks noGrp="1"/>
          </p:cNvSpPr>
          <p:nvPr>
            <p:ph type="pic" sz="quarter" idx="12"/>
          </p:nvPr>
        </p:nvSpPr>
        <p:spPr>
          <a:xfrm>
            <a:off x="9130038" y="3282774"/>
            <a:ext cx="2660303" cy="10398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20" name="Picture Placeholder 19">
            <a:extLst>
              <a:ext uri="{FF2B5EF4-FFF2-40B4-BE49-F238E27FC236}">
                <a16:creationId xmlns:a16="http://schemas.microsoft.com/office/drawing/2014/main" id="{077EFE0D-4219-394E-9FD0-38C929E33BA2}"/>
              </a:ext>
            </a:extLst>
          </p:cNvPr>
          <p:cNvSpPr>
            <a:spLocks noGrp="1"/>
          </p:cNvSpPr>
          <p:nvPr>
            <p:ph type="pic" sz="quarter" idx="13"/>
          </p:nvPr>
        </p:nvSpPr>
        <p:spPr>
          <a:xfrm>
            <a:off x="6066082" y="541860"/>
            <a:ext cx="1025944" cy="98414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200" b="1" i="0">
                <a:latin typeface="Montserrat SemiBold" pitchFamily="2" charset="77"/>
              </a:defRPr>
            </a:lvl1pPr>
          </a:lstStyle>
          <a:p>
            <a:endParaRPr lang="en-US" dirty="0"/>
          </a:p>
        </p:txBody>
      </p:sp>
      <p:sp>
        <p:nvSpPr>
          <p:cNvPr id="27" name="Text Placeholder 26">
            <a:extLst>
              <a:ext uri="{FF2B5EF4-FFF2-40B4-BE49-F238E27FC236}">
                <a16:creationId xmlns:a16="http://schemas.microsoft.com/office/drawing/2014/main" id="{5EBCF6F3-8C74-8448-B393-09691B01DD72}"/>
              </a:ext>
            </a:extLst>
          </p:cNvPr>
          <p:cNvSpPr>
            <a:spLocks noGrp="1"/>
          </p:cNvSpPr>
          <p:nvPr>
            <p:ph type="body" sz="quarter" idx="14" hasCustomPrompt="1"/>
          </p:nvPr>
        </p:nvSpPr>
        <p:spPr>
          <a:xfrm>
            <a:off x="6051809" y="4561402"/>
            <a:ext cx="2668781"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9" name="Text Placeholder 26">
            <a:extLst>
              <a:ext uri="{FF2B5EF4-FFF2-40B4-BE49-F238E27FC236}">
                <a16:creationId xmlns:a16="http://schemas.microsoft.com/office/drawing/2014/main" id="{2AB9A0CE-721B-C049-A1F0-90286778FBFA}"/>
              </a:ext>
            </a:extLst>
          </p:cNvPr>
          <p:cNvSpPr>
            <a:spLocks noGrp="1"/>
          </p:cNvSpPr>
          <p:nvPr>
            <p:ph type="body" sz="quarter" idx="16" hasCustomPrompt="1"/>
          </p:nvPr>
        </p:nvSpPr>
        <p:spPr>
          <a:xfrm>
            <a:off x="9120589" y="4561402"/>
            <a:ext cx="2668781"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4"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6060287" y="2497122"/>
            <a:ext cx="5831715" cy="661714"/>
          </a:xfrm>
          <a:prstGeom prst="rect">
            <a:avLst/>
          </a:prstGeom>
        </p:spPr>
        <p:txBody>
          <a:bodyPr lIns="0" tIns="0" rIns="0" bIns="0">
            <a:noAutofit/>
          </a:bodyPr>
          <a:lstStyle>
            <a:lvl1pPr marL="0" indent="0">
              <a:lnSpc>
                <a:spcPct val="110000"/>
              </a:lnSpc>
              <a:buNone/>
              <a:defRPr sz="1600" b="0" i="0" spc="0">
                <a:solidFill>
                  <a:srgbClr val="2576B7"/>
                </a:solidFill>
                <a:latin typeface="Exo" panose="020B0604020202020204" charset="0"/>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1">
            <a:extLst>
              <a:ext uri="{FF2B5EF4-FFF2-40B4-BE49-F238E27FC236}">
                <a16:creationId xmlns:a16="http://schemas.microsoft.com/office/drawing/2014/main" id="{85DDFA7D-F891-5541-AA0E-D25B89A7FB95}"/>
              </a:ext>
            </a:extLst>
          </p:cNvPr>
          <p:cNvSpPr>
            <a:spLocks noGrp="1"/>
          </p:cNvSpPr>
          <p:nvPr>
            <p:ph type="body" sz="quarter" idx="36" hasCustomPrompt="1"/>
          </p:nvPr>
        </p:nvSpPr>
        <p:spPr>
          <a:xfrm>
            <a:off x="7336017" y="778330"/>
            <a:ext cx="2960528" cy="1028700"/>
          </a:xfrm>
          <a:prstGeom prst="rect">
            <a:avLst/>
          </a:prstGeom>
        </p:spPr>
        <p:txBody>
          <a:bodyPr lIns="0" tIns="0" rIns="0" bIns="0">
            <a:noAutofit/>
          </a:bodyPr>
          <a:lstStyle>
            <a:lvl1pPr marL="0" indent="0">
              <a:lnSpc>
                <a:spcPct val="110000"/>
              </a:lnSpc>
              <a:spcBef>
                <a:spcPts val="0"/>
              </a:spcBef>
              <a:buNone/>
              <a:defRPr sz="1200" b="0" i="0" spc="0">
                <a:solidFill>
                  <a:srgbClr val="2576B7"/>
                </a:solidFill>
                <a:latin typeface="Montserrat" panose="020B0604020202020204" charset="0"/>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Contact your account representative for more information.</a:t>
            </a:r>
            <a:br>
              <a:rPr lang="en-US"/>
            </a:br>
            <a:r>
              <a:rPr lang="en-US" err="1"/>
              <a:t>workshops@infotech.com</a:t>
            </a:r>
            <a:r>
              <a:rPr lang="en-US"/>
              <a:t>   </a:t>
            </a:r>
            <a:br>
              <a:rPr lang="en-US"/>
            </a:br>
            <a:r>
              <a:rPr lang="en-US"/>
              <a:t>1-888-670-8889</a:t>
            </a:r>
          </a:p>
          <a:p>
            <a:pPr lvl="0"/>
            <a:endParaRPr lang="en-US"/>
          </a:p>
        </p:txBody>
      </p:sp>
      <p:sp>
        <p:nvSpPr>
          <p:cNvPr id="31"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6060286" y="4884775"/>
            <a:ext cx="2915858"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4">
            <a:extLst>
              <a:ext uri="{FF2B5EF4-FFF2-40B4-BE49-F238E27FC236}">
                <a16:creationId xmlns:a16="http://schemas.microsoft.com/office/drawing/2014/main" id="{D7149EE9-D7CB-2245-A969-E3DC476D8DF6}"/>
              </a:ext>
            </a:extLst>
          </p:cNvPr>
          <p:cNvSpPr>
            <a:spLocks noGrp="1"/>
          </p:cNvSpPr>
          <p:nvPr>
            <p:ph type="body" sz="quarter" idx="39"/>
          </p:nvPr>
        </p:nvSpPr>
        <p:spPr>
          <a:xfrm>
            <a:off x="9130039" y="4884775"/>
            <a:ext cx="2761963"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4">
            <a:extLst>
              <a:ext uri="{FF2B5EF4-FFF2-40B4-BE49-F238E27FC236}">
                <a16:creationId xmlns:a16="http://schemas.microsoft.com/office/drawing/2014/main" id="{D7149EE9-D7CB-2245-A969-E3DC476D8DF6}"/>
              </a:ext>
            </a:extLst>
          </p:cNvPr>
          <p:cNvSpPr>
            <a:spLocks noGrp="1"/>
          </p:cNvSpPr>
          <p:nvPr>
            <p:ph type="body" sz="quarter" idx="40"/>
          </p:nvPr>
        </p:nvSpPr>
        <p:spPr>
          <a:xfrm>
            <a:off x="354060" y="3310829"/>
            <a:ext cx="4733216" cy="180147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1A52D467-0F26-DA4A-97AF-2CD0DAFEB6E1}"/>
              </a:ext>
            </a:extLst>
          </p:cNvPr>
          <p:cNvSpPr txBox="1"/>
          <p:nvPr userDrawn="1"/>
        </p:nvSpPr>
        <p:spPr>
          <a:xfrm>
            <a:off x="336843" y="514804"/>
            <a:ext cx="7579212" cy="541209"/>
          </a:xfrm>
          <a:prstGeom prst="rect">
            <a:avLst/>
          </a:prstGeom>
        </p:spPr>
        <p:txBody>
          <a:bodyPr vert="horz" wrap="square" lIns="0" tIns="6929" rIns="0" bIns="0" rtlCol="0">
            <a:noAutofit/>
          </a:bodyPr>
          <a:lstStyle/>
          <a:p>
            <a:pPr marL="7699" marR="242927" algn="l">
              <a:lnSpc>
                <a:spcPct val="90000"/>
              </a:lnSpc>
              <a:spcBef>
                <a:spcPts val="55"/>
              </a:spcBef>
            </a:pPr>
            <a:r>
              <a:rPr lang="en-US" sz="4000" b="1" i="0" dirty="0">
                <a:solidFill>
                  <a:srgbClr val="4A4A4A"/>
                </a:solidFill>
                <a:latin typeface="Montserrat SemiBold" pitchFamily="2" charset="77"/>
              </a:rPr>
              <a:t>Additional Support</a:t>
            </a:r>
            <a:endParaRPr lang="en-US" sz="4000" b="1" i="0" spc="-30" dirty="0">
              <a:solidFill>
                <a:srgbClr val="4A4A4A"/>
              </a:solidFill>
              <a:latin typeface="Montserrat SemiBold" pitchFamily="2" charset="77"/>
              <a:cs typeface="Arial Narrow"/>
            </a:endParaRPr>
          </a:p>
        </p:txBody>
      </p:sp>
      <p:sp>
        <p:nvSpPr>
          <p:cNvPr id="21" name="TextBox 20">
            <a:extLst>
              <a:ext uri="{FF2B5EF4-FFF2-40B4-BE49-F238E27FC236}">
                <a16:creationId xmlns:a16="http://schemas.microsoft.com/office/drawing/2014/main" id="{A36A0B17-8F6F-A645-8BB5-4B6254632B2D}"/>
              </a:ext>
            </a:extLst>
          </p:cNvPr>
          <p:cNvSpPr txBox="1"/>
          <p:nvPr userDrawn="1"/>
        </p:nvSpPr>
        <p:spPr>
          <a:xfrm>
            <a:off x="362181" y="1163684"/>
            <a:ext cx="4058773" cy="1481761"/>
          </a:xfrm>
          <a:prstGeom prst="rect">
            <a:avLst/>
          </a:prstGeom>
        </p:spPr>
        <p:txBody>
          <a:bodyPr vert="horz" wrap="square" lIns="0" tIns="6929" rIns="0" bIns="0" rtlCol="0">
            <a:noAutofit/>
          </a:bodyPr>
          <a:lstStyle/>
          <a:p>
            <a:pPr marL="7699" marR="242927" lvl="0" indent="0" algn="l" defTabSz="554382" rtl="0" eaLnBrk="1" fontAlgn="auto" latinLnBrk="0" hangingPunct="1">
              <a:lnSpc>
                <a:spcPct val="110000"/>
              </a:lnSpc>
              <a:spcBef>
                <a:spcPts val="1000"/>
              </a:spcBef>
              <a:spcAft>
                <a:spcPts val="0"/>
              </a:spcAft>
              <a:buClrTx/>
              <a:buSzTx/>
              <a:buFontTx/>
              <a:buNone/>
              <a:tabLst/>
              <a:defRPr/>
            </a:pPr>
            <a:r>
              <a:rPr lang="en-US" sz="1600" dirty="0">
                <a:solidFill>
                  <a:srgbClr val="000000"/>
                </a:solidFill>
                <a:latin typeface="Exo" panose="02000503000000000000" pitchFamily="2" charset="77"/>
              </a:rPr>
              <a:t>If you would like additional support, have our analysts guide you through other phases as part of an Info-Tech Workshop.</a:t>
            </a:r>
          </a:p>
          <a:p>
            <a:pPr marL="7699" marR="242927" lvl="0" indent="0" algn="l" defTabSz="55438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699" marR="242927" lvl="0" indent="0" algn="l" defTabSz="55438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699" marR="242927" lvl="0" indent="0" algn="l" defTabSz="55438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p:txBody>
      </p:sp>
    </p:spTree>
    <p:extLst>
      <p:ext uri="{BB962C8B-B14F-4D97-AF65-F5344CB8AC3E}">
        <p14:creationId xmlns:p14="http://schemas.microsoft.com/office/powerpoint/2010/main" val="1083035559"/>
      </p:ext>
    </p:extLst>
  </p:cSld>
  <p:clrMapOvr>
    <a:masterClrMapping/>
  </p:clrMapOvr>
  <p:extLst>
    <p:ext uri="{DCECCB84-F9BA-43D5-87BE-67443E8EF086}">
      <p15:sldGuideLst xmlns:p15="http://schemas.microsoft.com/office/powerpoint/2012/main">
        <p15:guide id="1" orient="horz" pos="84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B">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9260A85E-D49A-B64A-B4F7-90C6CF1430F1}"/>
              </a:ext>
            </a:extLst>
          </p:cNvPr>
          <p:cNvSpPr/>
          <p:nvPr userDrawn="1"/>
        </p:nvSpPr>
        <p:spPr>
          <a:xfrm>
            <a:off x="1707372" y="2457279"/>
            <a:ext cx="4242078"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1715398" y="1669609"/>
            <a:ext cx="3849186"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0" name="Text Placeholder 8">
            <a:extLst>
              <a:ext uri="{FF2B5EF4-FFF2-40B4-BE49-F238E27FC236}">
                <a16:creationId xmlns:a16="http://schemas.microsoft.com/office/drawing/2014/main" id="{20CC50DE-8543-1446-90E6-8AEF1CF32DC8}"/>
              </a:ext>
            </a:extLst>
          </p:cNvPr>
          <p:cNvSpPr>
            <a:spLocks noGrp="1"/>
          </p:cNvSpPr>
          <p:nvPr>
            <p:ph type="body" sz="quarter" idx="12" hasCustomPrompt="1"/>
          </p:nvPr>
        </p:nvSpPr>
        <p:spPr>
          <a:xfrm>
            <a:off x="1715398" y="1921452"/>
            <a:ext cx="3849186" cy="438571"/>
          </a:xfrm>
          <a:prstGeom prst="rect">
            <a:avLst/>
          </a:prstGeom>
        </p:spPr>
        <p:txBody>
          <a:bodyPr lIns="0" tIns="0" rIns="0" bIns="0">
            <a:noAutofit/>
          </a:bodyPr>
          <a:lstStyle>
            <a:lvl1pPr marL="0" marR="0" indent="0" algn="l" defTabSz="914218"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060" y="1670231"/>
            <a:ext cx="1210660"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dirty="0"/>
          </a:p>
        </p:txBody>
      </p:sp>
      <p:sp>
        <p:nvSpPr>
          <p:cNvPr id="12" name="object 5">
            <a:extLst>
              <a:ext uri="{FF2B5EF4-FFF2-40B4-BE49-F238E27FC236}">
                <a16:creationId xmlns:a16="http://schemas.microsoft.com/office/drawing/2014/main" id="{AD174F76-9714-0046-8434-6A3B94BD9179}"/>
              </a:ext>
            </a:extLst>
          </p:cNvPr>
          <p:cNvSpPr/>
          <p:nvPr userDrawn="1"/>
        </p:nvSpPr>
        <p:spPr>
          <a:xfrm>
            <a:off x="7558843" y="2457279"/>
            <a:ext cx="4233525"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15" name="Text Placeholder 8">
            <a:extLst>
              <a:ext uri="{FF2B5EF4-FFF2-40B4-BE49-F238E27FC236}">
                <a16:creationId xmlns:a16="http://schemas.microsoft.com/office/drawing/2014/main" id="{9A018879-2AAE-DD4D-BED8-A9EBF65B3327}"/>
              </a:ext>
            </a:extLst>
          </p:cNvPr>
          <p:cNvSpPr>
            <a:spLocks noGrp="1"/>
          </p:cNvSpPr>
          <p:nvPr>
            <p:ph type="body" sz="quarter" idx="17" hasCustomPrompt="1"/>
          </p:nvPr>
        </p:nvSpPr>
        <p:spPr>
          <a:xfrm>
            <a:off x="7563267" y="1669609"/>
            <a:ext cx="3849186"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7" name="Text Placeholder 8">
            <a:extLst>
              <a:ext uri="{FF2B5EF4-FFF2-40B4-BE49-F238E27FC236}">
                <a16:creationId xmlns:a16="http://schemas.microsoft.com/office/drawing/2014/main" id="{BA22E391-D54A-C649-8259-B59C6D235D8E}"/>
              </a:ext>
            </a:extLst>
          </p:cNvPr>
          <p:cNvSpPr>
            <a:spLocks noGrp="1"/>
          </p:cNvSpPr>
          <p:nvPr>
            <p:ph type="body" sz="quarter" idx="18" hasCustomPrompt="1"/>
          </p:nvPr>
        </p:nvSpPr>
        <p:spPr>
          <a:xfrm>
            <a:off x="7563267" y="1921450"/>
            <a:ext cx="3849186" cy="455988"/>
          </a:xfrm>
          <a:prstGeom prst="rect">
            <a:avLst/>
          </a:prstGeom>
        </p:spPr>
        <p:txBody>
          <a:bodyPr lIns="0" tIns="0" rIns="0" bIns="0">
            <a:noAutofit/>
          </a:bodyPr>
          <a:lstStyle>
            <a:lvl1pPr marL="0" indent="0">
              <a:lnSpc>
                <a:spcPct val="110000"/>
              </a:lnSpc>
              <a:spcBef>
                <a:spcPts val="0"/>
              </a:spcBef>
              <a:buNone/>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20" name="Picture Placeholder 15">
            <a:extLst>
              <a:ext uri="{FF2B5EF4-FFF2-40B4-BE49-F238E27FC236}">
                <a16:creationId xmlns:a16="http://schemas.microsoft.com/office/drawing/2014/main" id="{B376A439-0F38-1245-AC0A-D61918E1F362}"/>
              </a:ext>
            </a:extLst>
          </p:cNvPr>
          <p:cNvSpPr>
            <a:spLocks noGrp="1"/>
          </p:cNvSpPr>
          <p:nvPr>
            <p:ph type="pic" sz="quarter" idx="21"/>
          </p:nvPr>
        </p:nvSpPr>
        <p:spPr>
          <a:xfrm>
            <a:off x="6198907" y="1670231"/>
            <a:ext cx="1210660"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dirty="0"/>
          </a:p>
        </p:txBody>
      </p:sp>
      <p:sp>
        <p:nvSpPr>
          <p:cNvPr id="19" name="TextBox 18">
            <a:extLst>
              <a:ext uri="{FF2B5EF4-FFF2-40B4-BE49-F238E27FC236}">
                <a16:creationId xmlns:a16="http://schemas.microsoft.com/office/drawing/2014/main" id="{A6483C06-5D8D-1B47-B88B-5FEE88718A75}"/>
              </a:ext>
            </a:extLst>
          </p:cNvPr>
          <p:cNvSpPr txBox="1"/>
          <p:nvPr userDrawn="1"/>
        </p:nvSpPr>
        <p:spPr>
          <a:xfrm>
            <a:off x="336842" y="536070"/>
            <a:ext cx="11240842" cy="541209"/>
          </a:xfrm>
          <a:prstGeom prst="rect">
            <a:avLst/>
          </a:prstGeom>
        </p:spPr>
        <p:txBody>
          <a:bodyPr vert="horz" wrap="square" lIns="0" tIns="6929" rIns="0" bIns="0" rtlCol="0">
            <a:noAutofit/>
          </a:bodyPr>
          <a:lstStyle/>
          <a:p>
            <a:pPr marL="7699" marR="242927" algn="l">
              <a:lnSpc>
                <a:spcPct val="90000"/>
              </a:lnSpc>
              <a:spcBef>
                <a:spcPts val="55"/>
              </a:spcBef>
            </a:pPr>
            <a:r>
              <a:rPr lang="en-US" sz="4000" b="1" i="0" dirty="0">
                <a:solidFill>
                  <a:srgbClr val="4A4A4A"/>
                </a:solidFill>
                <a:latin typeface="Montserrat SemiBold" pitchFamily="2" charset="77"/>
              </a:rPr>
              <a:t>Research Contributors and Experts</a:t>
            </a:r>
            <a:endParaRPr lang="en-US" sz="4000" b="1" i="0" spc="-30" dirty="0">
              <a:solidFill>
                <a:srgbClr val="4A4A4A"/>
              </a:solidFill>
              <a:latin typeface="Montserrat SemiBold" pitchFamily="2" charset="77"/>
              <a:cs typeface="Arial Narrow"/>
            </a:endParaRPr>
          </a:p>
        </p:txBody>
      </p:sp>
      <p:sp>
        <p:nvSpPr>
          <p:cNvPr id="13" name="Text Placeholder 4">
            <a:extLst>
              <a:ext uri="{FF2B5EF4-FFF2-40B4-BE49-F238E27FC236}">
                <a16:creationId xmlns:a16="http://schemas.microsoft.com/office/drawing/2014/main" id="{BEEA8162-DD20-8A4F-A217-8DF5CF442F3D}"/>
              </a:ext>
            </a:extLst>
          </p:cNvPr>
          <p:cNvSpPr>
            <a:spLocks noGrp="1"/>
          </p:cNvSpPr>
          <p:nvPr>
            <p:ph type="body" sz="quarter" idx="33"/>
          </p:nvPr>
        </p:nvSpPr>
        <p:spPr>
          <a:xfrm>
            <a:off x="1714020" y="2614641"/>
            <a:ext cx="4346267" cy="3424652"/>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22AA1EFD-B430-5B4D-AF9A-DB8AAC4C9735}"/>
              </a:ext>
            </a:extLst>
          </p:cNvPr>
          <p:cNvSpPr>
            <a:spLocks noGrp="1"/>
          </p:cNvSpPr>
          <p:nvPr>
            <p:ph type="body" sz="quarter" idx="34"/>
          </p:nvPr>
        </p:nvSpPr>
        <p:spPr>
          <a:xfrm>
            <a:off x="7543613" y="2614641"/>
            <a:ext cx="4346267" cy="3424652"/>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6818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EDF3A-D7BD-4347-93CE-2595601EC355}"/>
              </a:ext>
            </a:extLst>
          </p:cNvPr>
          <p:cNvSpPr>
            <a:spLocks noGrp="1"/>
          </p:cNvSpPr>
          <p:nvPr>
            <p:ph type="title" hasCustomPrompt="1"/>
          </p:nvPr>
        </p:nvSpPr>
        <p:spPr>
          <a:xfrm>
            <a:off x="354061" y="530021"/>
            <a:ext cx="6712447" cy="1130188"/>
          </a:xfrm>
        </p:spPr>
        <p:txBody>
          <a:bodyPr>
            <a:noAutofit/>
          </a:bodyPr>
          <a:lstStyle>
            <a:lvl1pPr>
              <a:lnSpc>
                <a:spcPct val="90000"/>
              </a:lnSpc>
              <a:defRPr/>
            </a:lvl1pPr>
          </a:lstStyle>
          <a:p>
            <a:r>
              <a:rPr lang="en-US"/>
              <a:t>Research Contributors and Experts</a:t>
            </a:r>
          </a:p>
        </p:txBody>
      </p:sp>
      <p:sp>
        <p:nvSpPr>
          <p:cNvPr id="7" name="object 5">
            <a:extLst>
              <a:ext uri="{FF2B5EF4-FFF2-40B4-BE49-F238E27FC236}">
                <a16:creationId xmlns:a16="http://schemas.microsoft.com/office/drawing/2014/main" id="{9260A85E-D49A-B64A-B4F7-90C6CF1430F1}"/>
              </a:ext>
            </a:extLst>
          </p:cNvPr>
          <p:cNvSpPr/>
          <p:nvPr userDrawn="1"/>
        </p:nvSpPr>
        <p:spPr>
          <a:xfrm>
            <a:off x="2324127" y="2457277"/>
            <a:ext cx="9574753" cy="0"/>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dirty="0">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2323362" y="1669609"/>
            <a:ext cx="3849186"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061" y="1670231"/>
            <a:ext cx="1806247" cy="180648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800" b="1" i="0">
                <a:latin typeface="Montserrat SemiBold" pitchFamily="2" charset="77"/>
              </a:defRPr>
            </a:lvl1pPr>
          </a:lstStyle>
          <a:p>
            <a:endParaRPr lang="en-US" dirty="0"/>
          </a:p>
        </p:txBody>
      </p:sp>
      <p:sp>
        <p:nvSpPr>
          <p:cNvPr id="15" name="Text Placeholder 8">
            <a:extLst>
              <a:ext uri="{FF2B5EF4-FFF2-40B4-BE49-F238E27FC236}">
                <a16:creationId xmlns:a16="http://schemas.microsoft.com/office/drawing/2014/main" id="{32FA5BF0-482C-C048-BF1A-BF2D6BE55AF6}"/>
              </a:ext>
            </a:extLst>
          </p:cNvPr>
          <p:cNvSpPr>
            <a:spLocks noGrp="1"/>
          </p:cNvSpPr>
          <p:nvPr>
            <p:ph type="body" sz="quarter" idx="12" hasCustomPrompt="1"/>
          </p:nvPr>
        </p:nvSpPr>
        <p:spPr>
          <a:xfrm>
            <a:off x="2335702" y="1956288"/>
            <a:ext cx="3849186" cy="438571"/>
          </a:xfrm>
          <a:prstGeom prst="rect">
            <a:avLst/>
          </a:prstGeom>
        </p:spPr>
        <p:txBody>
          <a:bodyPr lIns="0" tIns="0" rIns="0" bIns="0">
            <a:noAutofit/>
          </a:bodyPr>
          <a:lstStyle>
            <a:lvl1pPr marL="0" marR="0" indent="0" algn="l" defTabSz="914218"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p>
          <a:p>
            <a:pPr lvl="0"/>
            <a:r>
              <a:rPr lang="en-US"/>
              <a:t>Info-Tech Research Group</a:t>
            </a:r>
          </a:p>
        </p:txBody>
      </p:sp>
      <p:sp>
        <p:nvSpPr>
          <p:cNvPr id="8" name="Text Placeholder 4">
            <a:extLst>
              <a:ext uri="{FF2B5EF4-FFF2-40B4-BE49-F238E27FC236}">
                <a16:creationId xmlns:a16="http://schemas.microsoft.com/office/drawing/2014/main" id="{C6B7AE9C-B978-B146-B05A-A85368127C31}"/>
              </a:ext>
            </a:extLst>
          </p:cNvPr>
          <p:cNvSpPr>
            <a:spLocks noGrp="1"/>
          </p:cNvSpPr>
          <p:nvPr>
            <p:ph type="body" sz="quarter" idx="33"/>
          </p:nvPr>
        </p:nvSpPr>
        <p:spPr>
          <a:xfrm>
            <a:off x="2315863" y="2561480"/>
            <a:ext cx="9576140" cy="3318327"/>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6453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1" y="-1"/>
            <a:ext cx="3287285"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3" y="0"/>
            <a:ext cx="3287283"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1886" y="574678"/>
            <a:ext cx="2660303"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1886" y="2341389"/>
            <a:ext cx="2660303"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1886" y="4158900"/>
            <a:ext cx="2660303"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0968" y="522424"/>
            <a:ext cx="2972726"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0968" y="2297436"/>
            <a:ext cx="2972726"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0968" y="4099342"/>
            <a:ext cx="2972726"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061" y="530023"/>
            <a:ext cx="2528464"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4982" y="1083555"/>
            <a:ext cx="5397019" cy="989796"/>
          </a:xfrm>
          <a:prstGeom prst="rect">
            <a:avLst/>
          </a:prstGeom>
        </p:spPr>
        <p:txBody>
          <a:bodyPr lIns="0" tIns="0" rIns="0" bIns="0" numCol="1" spcCol="292608"/>
          <a:lstStyle>
            <a:lvl1pPr marL="179352" indent="-179352">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4982" y="2842435"/>
            <a:ext cx="5397019" cy="989796"/>
          </a:xfrm>
          <a:prstGeom prst="rect">
            <a:avLst/>
          </a:prstGeom>
        </p:spPr>
        <p:txBody>
          <a:bodyPr lIns="0" tIns="0" rIns="0" bIns="0" numCol="1" spcCol="292608"/>
          <a:lstStyle>
            <a:lvl1pPr marL="179352" indent="-179352">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4982" y="4660602"/>
            <a:ext cx="5397019" cy="989796"/>
          </a:xfrm>
          <a:prstGeom prst="rect">
            <a:avLst/>
          </a:prstGeom>
        </p:spPr>
        <p:txBody>
          <a:bodyPr lIns="0" tIns="0" rIns="0" bIns="0" numCol="1" spcCol="292608"/>
          <a:lstStyle>
            <a:lvl1pPr marL="179352" indent="-179352">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66C2654F-9C93-6344-819C-768695BC5C3E}"/>
              </a:ext>
            </a:extLst>
          </p:cNvPr>
          <p:cNvSpPr txBox="1"/>
          <p:nvPr userDrawn="1"/>
        </p:nvSpPr>
        <p:spPr>
          <a:xfrm>
            <a:off x="10910419" y="6410960"/>
            <a:ext cx="0" cy="0"/>
          </a:xfrm>
          <a:prstGeom prst="rect">
            <a:avLst/>
          </a:prstGeom>
        </p:spPr>
        <p:txBody>
          <a:bodyPr wrap="none" lIns="0" tIns="0" rIns="0" bIns="0" numCol="1" spcCol="360000" rtlCol="0">
            <a:noAutofit/>
          </a:bodyPr>
          <a:lstStyle/>
          <a:p>
            <a:pPr marL="179352" indent="-179352"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 name="TextBox 2">
            <a:extLst>
              <a:ext uri="{FF2B5EF4-FFF2-40B4-BE49-F238E27FC236}">
                <a16:creationId xmlns:a16="http://schemas.microsoft.com/office/drawing/2014/main" id="{BBA02A3B-65E5-6B43-A0D5-3A83153EAC5B}"/>
              </a:ext>
            </a:extLst>
          </p:cNvPr>
          <p:cNvSpPr txBox="1"/>
          <p:nvPr userDrawn="1"/>
        </p:nvSpPr>
        <p:spPr>
          <a:xfrm>
            <a:off x="11499622" y="6512560"/>
            <a:ext cx="0" cy="0"/>
          </a:xfrm>
          <a:prstGeom prst="rect">
            <a:avLst/>
          </a:prstGeom>
        </p:spPr>
        <p:txBody>
          <a:bodyPr wrap="none" lIns="0" tIns="0" rIns="0" bIns="0" numCol="1" spcCol="360000" rtlCol="0">
            <a:noAutofit/>
          </a:bodyPr>
          <a:lstStyle/>
          <a:p>
            <a:pPr marL="179352" indent="-179352"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42554867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elated Research B">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3BF8330-F21B-D442-AE37-1705C7870D3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1" y="-1"/>
            <a:ext cx="3287285" cy="6873276"/>
          </a:xfrm>
          <a:prstGeom prst="rect">
            <a:avLst/>
          </a:prstGeom>
        </p:spPr>
      </p:pic>
      <p:sp>
        <p:nvSpPr>
          <p:cNvPr id="29" name="Rectangle 28">
            <a:extLst>
              <a:ext uri="{FF2B5EF4-FFF2-40B4-BE49-F238E27FC236}">
                <a16:creationId xmlns:a16="http://schemas.microsoft.com/office/drawing/2014/main" id="{9942D4EE-B043-184F-8E87-10B454B4B973}"/>
              </a:ext>
            </a:extLst>
          </p:cNvPr>
          <p:cNvSpPr/>
          <p:nvPr userDrawn="1"/>
        </p:nvSpPr>
        <p:spPr>
          <a:xfrm>
            <a:off x="3" y="0"/>
            <a:ext cx="3287283"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3506" y="481678"/>
            <a:ext cx="2419094"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14" name="Picture Placeholder 31">
            <a:extLst>
              <a:ext uri="{FF2B5EF4-FFF2-40B4-BE49-F238E27FC236}">
                <a16:creationId xmlns:a16="http://schemas.microsoft.com/office/drawing/2014/main" id="{9D81BA75-D3B6-FE4B-9E28-055DAEF016DA}"/>
              </a:ext>
            </a:extLst>
          </p:cNvPr>
          <p:cNvSpPr>
            <a:spLocks noGrp="1"/>
          </p:cNvSpPr>
          <p:nvPr>
            <p:ph type="pic" sz="quarter" idx="13"/>
          </p:nvPr>
        </p:nvSpPr>
        <p:spPr>
          <a:xfrm>
            <a:off x="6462787" y="481678"/>
            <a:ext cx="2419094"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15" name="Picture Placeholder 31">
            <a:extLst>
              <a:ext uri="{FF2B5EF4-FFF2-40B4-BE49-F238E27FC236}">
                <a16:creationId xmlns:a16="http://schemas.microsoft.com/office/drawing/2014/main" id="{63BF6C5D-F071-0843-B2AB-0EEC00DDAA7E}"/>
              </a:ext>
            </a:extLst>
          </p:cNvPr>
          <p:cNvSpPr>
            <a:spLocks noGrp="1"/>
          </p:cNvSpPr>
          <p:nvPr>
            <p:ph type="pic" sz="quarter" idx="14"/>
          </p:nvPr>
        </p:nvSpPr>
        <p:spPr>
          <a:xfrm>
            <a:off x="9278998" y="481678"/>
            <a:ext cx="2419094"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4" name="Text Placeholder 3">
            <a:extLst>
              <a:ext uri="{FF2B5EF4-FFF2-40B4-BE49-F238E27FC236}">
                <a16:creationId xmlns:a16="http://schemas.microsoft.com/office/drawing/2014/main" id="{35FEB7B1-6275-0248-A0C2-CFA4FE5E587C}"/>
              </a:ext>
            </a:extLst>
          </p:cNvPr>
          <p:cNvSpPr>
            <a:spLocks noGrp="1"/>
          </p:cNvSpPr>
          <p:nvPr>
            <p:ph type="body" sz="quarter" idx="15" hasCustomPrompt="1"/>
          </p:nvPr>
        </p:nvSpPr>
        <p:spPr>
          <a:xfrm>
            <a:off x="3661246" y="2852942"/>
            <a:ext cx="2434756"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4" name="Text Placeholder 3">
            <a:extLst>
              <a:ext uri="{FF2B5EF4-FFF2-40B4-BE49-F238E27FC236}">
                <a16:creationId xmlns:a16="http://schemas.microsoft.com/office/drawing/2014/main" id="{108CB76C-02AD-EF41-B531-F5DB3CB2D699}"/>
              </a:ext>
            </a:extLst>
          </p:cNvPr>
          <p:cNvSpPr>
            <a:spLocks noGrp="1"/>
          </p:cNvSpPr>
          <p:nvPr>
            <p:ph type="body" sz="quarter" idx="19" hasCustomPrompt="1"/>
          </p:nvPr>
        </p:nvSpPr>
        <p:spPr>
          <a:xfrm>
            <a:off x="6475330" y="2852942"/>
            <a:ext cx="2434756"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6" name="Text Placeholder 3">
            <a:extLst>
              <a:ext uri="{FF2B5EF4-FFF2-40B4-BE49-F238E27FC236}">
                <a16:creationId xmlns:a16="http://schemas.microsoft.com/office/drawing/2014/main" id="{8AD22B1A-68AA-BD46-9959-0E6C0630032C}"/>
              </a:ext>
            </a:extLst>
          </p:cNvPr>
          <p:cNvSpPr>
            <a:spLocks noGrp="1"/>
          </p:cNvSpPr>
          <p:nvPr>
            <p:ph type="body" sz="quarter" idx="21" hasCustomPrompt="1"/>
          </p:nvPr>
        </p:nvSpPr>
        <p:spPr>
          <a:xfrm>
            <a:off x="9283478" y="2852942"/>
            <a:ext cx="2434756"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7" name="Title 1">
            <a:extLst>
              <a:ext uri="{FF2B5EF4-FFF2-40B4-BE49-F238E27FC236}">
                <a16:creationId xmlns:a16="http://schemas.microsoft.com/office/drawing/2014/main" id="{0E684A7A-566C-524F-9059-7AED86894B10}"/>
              </a:ext>
            </a:extLst>
          </p:cNvPr>
          <p:cNvSpPr>
            <a:spLocks noGrp="1"/>
          </p:cNvSpPr>
          <p:nvPr>
            <p:ph type="title" hasCustomPrompt="1"/>
          </p:nvPr>
        </p:nvSpPr>
        <p:spPr>
          <a:xfrm>
            <a:off x="354061" y="530023"/>
            <a:ext cx="2528464"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20" name="Text Placeholder 4">
            <a:extLst>
              <a:ext uri="{FF2B5EF4-FFF2-40B4-BE49-F238E27FC236}">
                <a16:creationId xmlns:a16="http://schemas.microsoft.com/office/drawing/2014/main" id="{601906B8-F10B-5344-931F-79A91218159A}"/>
              </a:ext>
            </a:extLst>
          </p:cNvPr>
          <p:cNvSpPr>
            <a:spLocks noGrp="1"/>
          </p:cNvSpPr>
          <p:nvPr>
            <p:ph type="body" sz="quarter" idx="33"/>
          </p:nvPr>
        </p:nvSpPr>
        <p:spPr>
          <a:xfrm>
            <a:off x="3653692" y="3518409"/>
            <a:ext cx="2551039" cy="2361396"/>
          </a:xfrm>
          <a:prstGeom prst="rect">
            <a:avLst/>
          </a:prstGeom>
        </p:spPr>
        <p:txBody>
          <a:bodyPr lIns="0" tIns="0" rIns="0" bIns="0" numCol="1" spcCol="292608"/>
          <a:lstStyle>
            <a:lvl1pPr marL="179352" indent="-179352">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7CDAC451-E2DC-5E43-8A65-BDD2C214A4E3}"/>
              </a:ext>
            </a:extLst>
          </p:cNvPr>
          <p:cNvSpPr>
            <a:spLocks noGrp="1"/>
          </p:cNvSpPr>
          <p:nvPr>
            <p:ph type="body" sz="quarter" idx="34"/>
          </p:nvPr>
        </p:nvSpPr>
        <p:spPr>
          <a:xfrm>
            <a:off x="6476952" y="3518409"/>
            <a:ext cx="2551039" cy="2361396"/>
          </a:xfrm>
          <a:prstGeom prst="rect">
            <a:avLst/>
          </a:prstGeom>
        </p:spPr>
        <p:txBody>
          <a:bodyPr lIns="0" tIns="0" rIns="0" bIns="0" numCol="1" spcCol="292608"/>
          <a:lstStyle>
            <a:lvl1pPr marL="179352" indent="-179352">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20852FC8-6DA5-4540-982F-D5CBC2F29FE2}"/>
              </a:ext>
            </a:extLst>
          </p:cNvPr>
          <p:cNvSpPr>
            <a:spLocks noGrp="1"/>
          </p:cNvSpPr>
          <p:nvPr>
            <p:ph type="body" sz="quarter" idx="35"/>
          </p:nvPr>
        </p:nvSpPr>
        <p:spPr>
          <a:xfrm>
            <a:off x="9295985" y="3518409"/>
            <a:ext cx="2551039" cy="2361396"/>
          </a:xfrm>
          <a:prstGeom prst="rect">
            <a:avLst/>
          </a:prstGeom>
        </p:spPr>
        <p:txBody>
          <a:bodyPr lIns="0" tIns="0" rIns="0" bIns="0" numCol="1" spcCol="292608"/>
          <a:lstStyle>
            <a:lvl1pPr marL="179352" indent="-179352">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61055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061" y="530021"/>
            <a:ext cx="6712447"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44" y="1552501"/>
            <a:ext cx="5477019" cy="4503847"/>
          </a:xfrm>
          <a:prstGeom prst="rect">
            <a:avLst/>
          </a:prstGeom>
        </p:spPr>
        <p:txBody>
          <a:bodyPr lIns="0" tIns="0" rIns="0" bIns="0">
            <a:noAutofit/>
          </a:bodyPr>
          <a:lstStyle>
            <a:lvl1pPr marL="179370" marR="182502" indent="-179370"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Bersin</a:t>
            </a:r>
            <a:r>
              <a:rPr lang="en-CA" sz="1200" spc="-30">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Josh.</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“Time</a:t>
            </a:r>
            <a:r>
              <a:rPr lang="en-CA" sz="1200" spc="-64">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to</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Scrap</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12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Appraisals?”</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Forbes</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Magazine.</a:t>
            </a:r>
            <a:r>
              <a:rPr lang="en-CA" sz="1200" spc="-64">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5</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June</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64">
                <a:solidFill>
                  <a:srgbClr val="000000"/>
                </a:solidFill>
                <a:latin typeface="Roboto Condensed Light" panose="02000000000000000000" pitchFamily="2" charset="0"/>
                <a:cs typeface="Arial Narrow"/>
              </a:rPr>
              <a:t> </a:t>
            </a:r>
            <a:r>
              <a:rPr lang="en-CA" sz="1200" spc="-42">
                <a:solidFill>
                  <a:srgbClr val="000000"/>
                </a:solidFill>
                <a:latin typeface="Roboto Condensed Light" panose="02000000000000000000" pitchFamily="2" charset="0"/>
                <a:cs typeface="Arial Narrow"/>
              </a:rPr>
              <a:t>Web.  </a:t>
            </a:r>
            <a:r>
              <a:rPr lang="en-CA" sz="1200" spc="-21">
                <a:solidFill>
                  <a:srgbClr val="000000"/>
                </a:solidFill>
                <a:latin typeface="Roboto Condensed Light" panose="02000000000000000000" pitchFamily="2" charset="0"/>
                <a:cs typeface="Arial Narrow"/>
              </a:rPr>
              <a:t>30 </a:t>
            </a:r>
            <a:r>
              <a:rPr lang="en-CA" sz="1200" spc="-24">
                <a:solidFill>
                  <a:srgbClr val="000000"/>
                </a:solidFill>
                <a:latin typeface="Roboto Condensed Light" panose="02000000000000000000" pitchFamily="2" charset="0"/>
                <a:cs typeface="Arial Narrow"/>
              </a:rPr>
              <a:t>Oct </a:t>
            </a:r>
            <a:r>
              <a:rPr lang="en-CA" sz="1200" spc="-30">
                <a:solidFill>
                  <a:srgbClr val="000000"/>
                </a:solidFill>
                <a:latin typeface="Roboto Condensed Light" panose="02000000000000000000" pitchFamily="2" charset="0"/>
                <a:cs typeface="Arial Narrow"/>
              </a:rPr>
              <a:t>2013. </a:t>
            </a:r>
            <a:r>
              <a:rPr lang="en-CA" sz="1200" spc="-36">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2576B7"/>
                </a:solidFill>
                <a:latin typeface="Roboto Condensed Light" panose="02000000000000000000" pitchFamily="2" charset="0"/>
                <a:cs typeface="Arial Narrow"/>
              </a:rPr>
              <a:t> </a:t>
            </a:r>
            <a:r>
              <a:rPr lang="en-CA" sz="1200" spc="-33">
                <a:solidFill>
                  <a:srgbClr val="2576B7"/>
                </a:solidFill>
                <a:latin typeface="Roboto Condensed Light" panose="02000000000000000000" pitchFamily="2" charset="0"/>
                <a:cs typeface="Arial Narrow"/>
              </a:rPr>
              <a:t>appraisals/&gt;.</a:t>
            </a:r>
            <a:endParaRPr lang="en-CA" sz="1200" spc="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a:solidFill>
                  <a:srgbClr val="000000"/>
                </a:solidFill>
                <a:latin typeface="Roboto Condensed Light" panose="02000000000000000000" pitchFamily="2" charset="0"/>
                <a:cs typeface="Arial Narrow"/>
              </a:rPr>
              <a:t>Cheese,</a:t>
            </a:r>
            <a:r>
              <a:rPr lang="en-CA" sz="1200" spc="-67">
                <a:solidFill>
                  <a:srgbClr val="000000"/>
                </a:solidFill>
                <a:latin typeface="Roboto Condensed Light" panose="02000000000000000000" pitchFamily="2" charset="0"/>
                <a:cs typeface="Arial Narrow"/>
              </a:rPr>
              <a:t> </a:t>
            </a:r>
            <a:r>
              <a:rPr lang="en-CA" sz="1200" spc="-39">
                <a:solidFill>
                  <a:srgbClr val="000000"/>
                </a:solidFill>
                <a:latin typeface="Roboto Condensed Light" panose="02000000000000000000" pitchFamily="2" charset="0"/>
                <a:cs typeface="Arial Narrow"/>
              </a:rPr>
              <a:t>Peter,</a:t>
            </a:r>
            <a:r>
              <a:rPr lang="en-CA" sz="1200" spc="-64">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et</a:t>
            </a:r>
            <a:r>
              <a:rPr lang="en-CA" sz="1200" spc="-64">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al.</a:t>
            </a:r>
            <a:r>
              <a:rPr lang="en-CA" sz="1200" spc="-64">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Creating</a:t>
            </a:r>
            <a:r>
              <a:rPr lang="en-CA" sz="1200" spc="-64">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an</a:t>
            </a:r>
            <a:r>
              <a:rPr lang="en-CA" sz="1200" spc="-12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Agile</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Organization.”</a:t>
            </a:r>
            <a:r>
              <a:rPr lang="en-CA" sz="1200" spc="-12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Accenture.</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2009.</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4">
                <a:solidFill>
                  <a:srgbClr val="000000"/>
                </a:solidFill>
                <a:latin typeface="Roboto Condensed Light" panose="02000000000000000000" pitchFamily="2" charset="0"/>
                <a:cs typeface="Arial Narrow"/>
              </a:rPr>
              <a:t> </a:t>
            </a:r>
            <a:r>
              <a:rPr lang="en-CA" sz="1200" spc="-49">
                <a:solidFill>
                  <a:srgbClr val="000000"/>
                </a:solidFill>
                <a:latin typeface="Roboto Condensed Light" panose="02000000000000000000" pitchFamily="2" charset="0"/>
                <a:cs typeface="Arial Narrow"/>
              </a:rPr>
              <a:t>Nov.</a:t>
            </a:r>
            <a:r>
              <a:rPr lang="en-CA" sz="1200" spc="-64">
                <a:solidFill>
                  <a:srgbClr val="000000"/>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2576B7"/>
                </a:solidFill>
                <a:latin typeface="Roboto Condensed Light" panose="02000000000000000000" pitchFamily="2" charset="0"/>
                <a:cs typeface="Arial Narrow"/>
              </a:rPr>
              <a:t> </a:t>
            </a:r>
            <a:r>
              <a:rPr lang="en-CA" sz="1200" spc="-30">
                <a:solidFill>
                  <a:srgbClr val="2576B7"/>
                </a:solidFill>
                <a:latin typeface="Roboto Condensed Light" panose="02000000000000000000" pitchFamily="2" charset="0"/>
                <a:cs typeface="Arial Narrow"/>
              </a:rPr>
              <a:t>pdf&gt;.</a:t>
            </a:r>
            <a:endParaRPr lang="en-CA" sz="1200" spc="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Croxon</a:t>
            </a:r>
            <a:r>
              <a:rPr lang="en-CA" sz="1200" spc="-30">
                <a:solidFill>
                  <a:srgbClr val="000000"/>
                </a:solidFill>
                <a:latin typeface="Roboto Condensed Light" panose="02000000000000000000" pitchFamily="2" charset="0"/>
                <a:cs typeface="Arial Narrow"/>
              </a:rPr>
              <a:t>,</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Bruce</a:t>
            </a:r>
            <a:r>
              <a:rPr lang="en-CA" sz="1200" spc="-67">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et</a:t>
            </a:r>
            <a:r>
              <a:rPr lang="en-CA" sz="1200" spc="-64">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al.</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“Dinner</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Series:</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67">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Management</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with</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Bruce</a:t>
            </a:r>
            <a:r>
              <a:rPr lang="en-CA" sz="1200" spc="-67">
                <a:solidFill>
                  <a:srgbClr val="000000"/>
                </a:solidFill>
                <a:latin typeface="Roboto Condensed Light" panose="02000000000000000000" pitchFamily="2" charset="0"/>
                <a:cs typeface="Arial Narrow"/>
              </a:rPr>
              <a:t> </a:t>
            </a:r>
            <a:r>
              <a:rPr lang="en-CA" sz="1200" spc="-30" err="1">
                <a:solidFill>
                  <a:srgbClr val="000000"/>
                </a:solidFill>
                <a:latin typeface="Roboto Condensed Light" panose="02000000000000000000" pitchFamily="2" charset="0"/>
                <a:cs typeface="Arial Narrow"/>
              </a:rPr>
              <a:t>Croxon</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from</a:t>
            </a:r>
            <a:r>
              <a:rPr lang="en-CA" sz="1200" spc="-67">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CBC’s  ‘Dragon’s </a:t>
            </a:r>
            <a:r>
              <a:rPr lang="en-CA" sz="1200" spc="-30">
                <a:solidFill>
                  <a:srgbClr val="000000"/>
                </a:solidFill>
                <a:latin typeface="Roboto Condensed Light" panose="02000000000000000000" pitchFamily="2" charset="0"/>
                <a:cs typeface="Arial Narrow"/>
              </a:rPr>
              <a:t>Den’” </a:t>
            </a:r>
            <a:r>
              <a:rPr lang="en-CA" sz="1200" spc="-49">
                <a:solidFill>
                  <a:srgbClr val="000000"/>
                </a:solidFill>
                <a:latin typeface="Roboto Condensed Light" panose="02000000000000000000" pitchFamily="2" charset="0"/>
                <a:cs typeface="Arial Narrow"/>
              </a:rPr>
              <a:t>HRPA Toronto </a:t>
            </a:r>
            <a:r>
              <a:rPr lang="en-CA" sz="1200" spc="-39">
                <a:solidFill>
                  <a:srgbClr val="000000"/>
                </a:solidFill>
                <a:latin typeface="Roboto Condensed Light" panose="02000000000000000000" pitchFamily="2" charset="0"/>
                <a:cs typeface="Arial Narrow"/>
              </a:rPr>
              <a:t>Chapter. </a:t>
            </a:r>
            <a:r>
              <a:rPr lang="en-CA" sz="1200" spc="-33">
                <a:solidFill>
                  <a:srgbClr val="000000"/>
                </a:solidFill>
                <a:latin typeface="Roboto Condensed Light" panose="02000000000000000000" pitchFamily="2" charset="0"/>
                <a:cs typeface="Arial Narrow"/>
              </a:rPr>
              <a:t>Sheraton </a:t>
            </a:r>
            <a:r>
              <a:rPr lang="en-CA" sz="1200" spc="-30">
                <a:solidFill>
                  <a:srgbClr val="000000"/>
                </a:solidFill>
                <a:latin typeface="Roboto Condensed Light" panose="02000000000000000000" pitchFamily="2" charset="0"/>
                <a:cs typeface="Arial Narrow"/>
              </a:rPr>
              <a:t>Hotel, </a:t>
            </a:r>
            <a:r>
              <a:rPr lang="en-CA" sz="1200" spc="-45">
                <a:solidFill>
                  <a:srgbClr val="000000"/>
                </a:solidFill>
                <a:latin typeface="Roboto Condensed Light" panose="02000000000000000000" pitchFamily="2" charset="0"/>
                <a:cs typeface="Arial Narrow"/>
              </a:rPr>
              <a:t>Toronto, </a:t>
            </a:r>
            <a:r>
              <a:rPr lang="en-CA" sz="1200" spc="-24">
                <a:solidFill>
                  <a:srgbClr val="000000"/>
                </a:solidFill>
                <a:latin typeface="Roboto Condensed Light" panose="02000000000000000000" pitchFamily="2" charset="0"/>
                <a:cs typeface="Arial Narrow"/>
              </a:rPr>
              <a:t>ON. </a:t>
            </a:r>
            <a:r>
              <a:rPr lang="en-CA" sz="1200" spc="-21">
                <a:solidFill>
                  <a:srgbClr val="000000"/>
                </a:solidFill>
                <a:latin typeface="Roboto Condensed Light" panose="02000000000000000000" pitchFamily="2" charset="0"/>
                <a:cs typeface="Arial Narrow"/>
              </a:rPr>
              <a:t>12 </a:t>
            </a:r>
            <a:r>
              <a:rPr lang="en-CA" sz="1200" spc="-49">
                <a:solidFill>
                  <a:srgbClr val="000000"/>
                </a:solidFill>
                <a:latin typeface="Roboto Condensed Light" panose="02000000000000000000" pitchFamily="2" charset="0"/>
                <a:cs typeface="Arial Narrow"/>
              </a:rPr>
              <a:t>Nov. </a:t>
            </a:r>
            <a:r>
              <a:rPr lang="en-CA" sz="1200" spc="-30">
                <a:solidFill>
                  <a:srgbClr val="000000"/>
                </a:solidFill>
                <a:latin typeface="Roboto Condensed Light" panose="02000000000000000000" pitchFamily="2" charset="0"/>
                <a:cs typeface="Arial Narrow"/>
              </a:rPr>
              <a:t>2013. </a:t>
            </a:r>
            <a:r>
              <a:rPr lang="en-CA" sz="1200" spc="-36">
                <a:solidFill>
                  <a:srgbClr val="000000"/>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err="1">
                <a:solidFill>
                  <a:srgbClr val="000000"/>
                </a:solidFill>
                <a:latin typeface="Roboto Condensed Light" panose="02000000000000000000" pitchFamily="2" charset="0"/>
                <a:cs typeface="Arial Narrow"/>
              </a:rPr>
              <a:t>Culbert</a:t>
            </a:r>
            <a:r>
              <a:rPr lang="en-CA" sz="1200" spc="-33">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Samuel. </a:t>
            </a:r>
            <a:r>
              <a:rPr lang="en-CA" sz="1200" spc="-24">
                <a:solidFill>
                  <a:srgbClr val="000000"/>
                </a:solidFill>
                <a:latin typeface="Roboto Condensed Light" panose="02000000000000000000" pitchFamily="2" charset="0"/>
                <a:cs typeface="Arial Narrow"/>
              </a:rPr>
              <a:t>“10 </a:t>
            </a:r>
            <a:r>
              <a:rPr lang="en-CA" sz="1200" spc="-33">
                <a:solidFill>
                  <a:srgbClr val="000000"/>
                </a:solidFill>
                <a:latin typeface="Roboto Condensed Light" panose="02000000000000000000" pitchFamily="2" charset="0"/>
                <a:cs typeface="Arial Narrow"/>
              </a:rPr>
              <a:t>Reasons </a:t>
            </a:r>
            <a:r>
              <a:rPr lang="en-CA" sz="1200" spc="-18">
                <a:solidFill>
                  <a:srgbClr val="000000"/>
                </a:solidFill>
                <a:latin typeface="Roboto Condensed Light" panose="02000000000000000000" pitchFamily="2" charset="0"/>
                <a:cs typeface="Arial Narrow"/>
              </a:rPr>
              <a:t>to </a:t>
            </a:r>
            <a:r>
              <a:rPr lang="en-CA" sz="1200" spc="-24">
                <a:solidFill>
                  <a:srgbClr val="000000"/>
                </a:solidFill>
                <a:latin typeface="Roboto Condensed Light" panose="02000000000000000000" pitchFamily="2" charset="0"/>
                <a:cs typeface="Arial Narrow"/>
              </a:rPr>
              <a:t>Get Rid </a:t>
            </a:r>
            <a:r>
              <a:rPr lang="en-CA" sz="1200" spc="-18">
                <a:solidFill>
                  <a:srgbClr val="000000"/>
                </a:solidFill>
                <a:latin typeface="Roboto Condensed Light" panose="02000000000000000000" pitchFamily="2" charset="0"/>
                <a:cs typeface="Arial Narrow"/>
              </a:rPr>
              <a:t>of </a:t>
            </a:r>
            <a:r>
              <a:rPr lang="en-CA" sz="1200" spc="-33">
                <a:solidFill>
                  <a:srgbClr val="000000"/>
                </a:solidFill>
                <a:latin typeface="Roboto Condensed Light" panose="02000000000000000000" pitchFamily="2" charset="0"/>
                <a:cs typeface="Arial Narrow"/>
              </a:rPr>
              <a:t>Performance Reviews.” </a:t>
            </a:r>
            <a:r>
              <a:rPr lang="en-CA" sz="1200" spc="-30">
                <a:solidFill>
                  <a:srgbClr val="000000"/>
                </a:solidFill>
                <a:latin typeface="Roboto Condensed Light" panose="02000000000000000000" pitchFamily="2" charset="0"/>
                <a:cs typeface="Arial Narrow"/>
              </a:rPr>
              <a:t>Huffington </a:t>
            </a:r>
            <a:r>
              <a:rPr lang="en-CA" sz="1200" spc="-27">
                <a:solidFill>
                  <a:srgbClr val="000000"/>
                </a:solidFill>
                <a:latin typeface="Roboto Condensed Light" panose="02000000000000000000" pitchFamily="2" charset="0"/>
                <a:cs typeface="Arial Narrow"/>
              </a:rPr>
              <a:t>Post </a:t>
            </a:r>
            <a:r>
              <a:rPr lang="en-CA" sz="1200" spc="-36">
                <a:solidFill>
                  <a:srgbClr val="000000"/>
                </a:solidFill>
                <a:latin typeface="Roboto Condensed Light" panose="02000000000000000000" pitchFamily="2" charset="0"/>
                <a:cs typeface="Arial Narrow"/>
              </a:rPr>
              <a:t>Business.  </a:t>
            </a:r>
            <a:r>
              <a:rPr lang="en-CA" sz="1200" spc="-21">
                <a:solidFill>
                  <a:srgbClr val="000000"/>
                </a:solidFill>
                <a:latin typeface="Roboto Condensed Light" panose="02000000000000000000" pitchFamily="2" charset="0"/>
                <a:cs typeface="Arial Narrow"/>
              </a:rPr>
              <a:t>18</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Dec.</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2012.</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28</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30">
                <a:solidFill>
                  <a:srgbClr val="2576B7"/>
                </a:solidFill>
                <a:latin typeface="Roboto Condensed Light" panose="02000000000000000000" pitchFamily="2" charset="0"/>
                <a:cs typeface="Arial Narrow"/>
              </a:rPr>
              <a:t>.</a:t>
            </a:r>
            <a:r>
              <a:rPr lang="en-CA" sz="1200" spc="-58">
                <a:solidFill>
                  <a:srgbClr val="2576B7"/>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2576B7"/>
                </a:solidFill>
                <a:latin typeface="Roboto Condensed Light" panose="02000000000000000000" pitchFamily="2" charset="0"/>
                <a:cs typeface="Arial Narrow"/>
              </a:rPr>
              <a:t> reviews_b_2325104.html&gt;.</a:t>
            </a:r>
            <a:endParaRPr lang="en-CA" sz="1200" spc="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a:solidFill>
                  <a:srgbClr val="000000"/>
                </a:solidFill>
                <a:latin typeface="Roboto Condensed Light" panose="02000000000000000000" pitchFamily="2" charset="0"/>
                <a:cs typeface="Arial Narrow"/>
              </a:rPr>
              <a:t>Denning, </a:t>
            </a:r>
            <a:r>
              <a:rPr lang="en-CA" sz="1200" spc="-30">
                <a:solidFill>
                  <a:srgbClr val="000000"/>
                </a:solidFill>
                <a:latin typeface="Roboto Condensed Light" panose="02000000000000000000" pitchFamily="2" charset="0"/>
                <a:cs typeface="Arial Narrow"/>
              </a:rPr>
              <a:t>Steve. </a:t>
            </a:r>
            <a:r>
              <a:rPr lang="en-CA" sz="1200" spc="-27">
                <a:solidFill>
                  <a:srgbClr val="000000"/>
                </a:solidFill>
                <a:latin typeface="Roboto Condensed Light" panose="02000000000000000000" pitchFamily="2" charset="0"/>
                <a:cs typeface="Arial Narrow"/>
              </a:rPr>
              <a:t>“The Case </a:t>
            </a:r>
            <a:r>
              <a:rPr lang="en-CA" sz="1200" spc="-30">
                <a:solidFill>
                  <a:srgbClr val="000000"/>
                </a:solidFill>
                <a:latin typeface="Roboto Condensed Light" panose="02000000000000000000" pitchFamily="2" charset="0"/>
                <a:cs typeface="Arial Narrow"/>
              </a:rPr>
              <a:t>Against Agile: </a:t>
            </a:r>
            <a:r>
              <a:rPr lang="en-CA" sz="1200" spc="-64">
                <a:solidFill>
                  <a:srgbClr val="000000"/>
                </a:solidFill>
                <a:latin typeface="Roboto Condensed Light" panose="02000000000000000000" pitchFamily="2" charset="0"/>
                <a:cs typeface="Arial Narrow"/>
              </a:rPr>
              <a:t>Ten </a:t>
            </a:r>
            <a:r>
              <a:rPr lang="en-CA" sz="1200" spc="-33">
                <a:solidFill>
                  <a:srgbClr val="000000"/>
                </a:solidFill>
                <a:latin typeface="Roboto Condensed Light" panose="02000000000000000000" pitchFamily="2" charset="0"/>
                <a:cs typeface="Arial Narrow"/>
              </a:rPr>
              <a:t>Perennial Management Objections.” </a:t>
            </a:r>
            <a:r>
              <a:rPr lang="en-CA" sz="1200" spc="-36">
                <a:solidFill>
                  <a:srgbClr val="000000"/>
                </a:solidFill>
                <a:latin typeface="Roboto Condensed Light" panose="02000000000000000000" pitchFamily="2" charset="0"/>
                <a:cs typeface="Arial Narrow"/>
              </a:rPr>
              <a:t>Forbes  </a:t>
            </a:r>
            <a:r>
              <a:rPr lang="en-CA" sz="1200" spc="-33">
                <a:solidFill>
                  <a:srgbClr val="000000"/>
                </a:solidFill>
                <a:latin typeface="Roboto Condensed Light" panose="02000000000000000000" pitchFamily="2" charset="0"/>
                <a:cs typeface="Arial Narrow"/>
              </a:rPr>
              <a:t>Magazine.</a:t>
            </a:r>
            <a:r>
              <a:rPr lang="en-CA" sz="1200" spc="-64">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17</a:t>
            </a:r>
            <a:r>
              <a:rPr lang="en-CA" sz="1200" spc="-124">
                <a:solidFill>
                  <a:srgbClr val="000000"/>
                </a:solidFill>
                <a:latin typeface="Roboto Condensed Light" panose="02000000000000000000" pitchFamily="2" charset="0"/>
                <a:cs typeface="Arial Narrow"/>
              </a:rPr>
              <a:t> </a:t>
            </a:r>
            <a:r>
              <a:rPr lang="en-CA" sz="1200" spc="-42">
                <a:solidFill>
                  <a:srgbClr val="000000"/>
                </a:solidFill>
                <a:latin typeface="Roboto Condensed Light" panose="02000000000000000000" pitchFamily="2" charset="0"/>
                <a:cs typeface="Arial Narrow"/>
              </a:rPr>
              <a:t>Apr.</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2012.</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4">
                <a:solidFill>
                  <a:srgbClr val="000000"/>
                </a:solidFill>
                <a:latin typeface="Roboto Condensed Light" panose="02000000000000000000" pitchFamily="2" charset="0"/>
                <a:cs typeface="Arial Narrow"/>
              </a:rPr>
              <a:t> </a:t>
            </a:r>
            <a:r>
              <a:rPr lang="en-CA" sz="1200" spc="-49">
                <a:solidFill>
                  <a:srgbClr val="000000"/>
                </a:solidFill>
                <a:latin typeface="Roboto Condensed Light" panose="02000000000000000000" pitchFamily="2" charset="0"/>
                <a:cs typeface="Arial Narrow"/>
              </a:rPr>
              <a:t>Nov.</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58">
                <a:solidFill>
                  <a:srgbClr val="000000"/>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2576B7"/>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the-case-against-agile-ten-perennial-management-objections/&gt;.</a:t>
            </a:r>
            <a:endParaRPr lang="en-CA" sz="1200" spc="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Estis</a:t>
            </a:r>
            <a:r>
              <a:rPr lang="en-CA" sz="1200" spc="-30">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Ryan.</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“Blowing</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up</a:t>
            </a:r>
            <a:r>
              <a:rPr lang="en-CA" sz="1200" spc="-61">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the</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Review:</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Interview</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with</a:t>
            </a:r>
            <a:r>
              <a:rPr lang="en-CA" sz="1200" spc="-12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Adobe’s</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Donna</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Morris.”</a:t>
            </a:r>
            <a:r>
              <a:rPr lang="en-CA" sz="1200" spc="-64">
                <a:solidFill>
                  <a:srgbClr val="000000"/>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Ryan  </a:t>
            </a:r>
            <a:r>
              <a:rPr lang="en-CA" sz="1200" spc="-30" err="1">
                <a:solidFill>
                  <a:srgbClr val="000000"/>
                </a:solidFill>
                <a:latin typeface="Roboto Condensed Light" panose="02000000000000000000" pitchFamily="2" charset="0"/>
                <a:cs typeface="Arial Narrow"/>
              </a:rPr>
              <a:t>Estis</a:t>
            </a:r>
            <a:r>
              <a:rPr lang="en-CA" sz="1200" spc="-61">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&amp;</a:t>
            </a:r>
            <a:r>
              <a:rPr lang="en-CA" sz="1200" spc="-118">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Associates.</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17</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June</a:t>
            </a:r>
            <a:r>
              <a:rPr lang="en-CA" sz="1200" spc="-58">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58">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30">
                <a:solidFill>
                  <a:srgbClr val="2576B7"/>
                </a:solidFill>
                <a:latin typeface="Roboto Condensed Light" panose="02000000000000000000" pitchFamily="2" charset="0"/>
                <a:cs typeface="Arial Narrow"/>
              </a:rPr>
              <a:t>.</a:t>
            </a:r>
            <a:r>
              <a:rPr lang="en-CA" sz="1200" spc="-61">
                <a:solidFill>
                  <a:srgbClr val="2576B7"/>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rPr>
              <a:t>&lt;</a:t>
            </a:r>
            <a:r>
              <a:rPr lang="en-CA" sz="1200" spc="-36">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2576B7"/>
                </a:solidFill>
                <a:latin typeface="Roboto Condensed Light" panose="02000000000000000000" pitchFamily="2" charset="0"/>
                <a:cs typeface="Arial Narrow"/>
              </a:rPr>
              <a:t>.</a:t>
            </a:r>
            <a:endParaRPr lang="en-CA" sz="120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a:solidFill>
                <a:srgbClr val="000000"/>
              </a:solidFill>
            </a:endParaRPr>
          </a:p>
          <a:p>
            <a:pPr marL="0" indent="0" algn="l">
              <a:lnSpc>
                <a:spcPct val="110000"/>
              </a:lnSpc>
              <a:spcAft>
                <a:spcPts val="1200"/>
              </a:spcAft>
              <a:buFont typeface="Arial" panose="020B0604020202020204" pitchFamily="34" charset="0"/>
              <a:buNone/>
              <a:tabLst/>
            </a:pPr>
            <a:endParaRPr lang="en-US" sz="120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err="1">
              <a:solidFill>
                <a:srgbClr val="000000"/>
              </a:solidFill>
              <a:latin typeface="Roboto Condensed Light" panose="02000000000000000000" pitchFamily="2" charset="0"/>
              <a:ea typeface="Roboto Condensed Light" panose="02000000000000000000" pitchFamily="2" charset="0"/>
            </a:endParaRPr>
          </a:p>
        </p:txBody>
      </p:sp>
      <p:sp>
        <p:nvSpPr>
          <p:cNvPr id="8" name="Text Placeholder 10">
            <a:extLst>
              <a:ext uri="{FF2B5EF4-FFF2-40B4-BE49-F238E27FC236}">
                <a16:creationId xmlns:a16="http://schemas.microsoft.com/office/drawing/2014/main" id="{1EAEE0FF-8280-464B-BE45-2710E99284E9}"/>
              </a:ext>
            </a:extLst>
          </p:cNvPr>
          <p:cNvSpPr>
            <a:spLocks noGrp="1"/>
          </p:cNvSpPr>
          <p:nvPr>
            <p:ph type="body" sz="quarter" idx="14" hasCustomPrompt="1"/>
          </p:nvPr>
        </p:nvSpPr>
        <p:spPr>
          <a:xfrm>
            <a:off x="6204731" y="1552501"/>
            <a:ext cx="5477019" cy="4503847"/>
          </a:xfrm>
          <a:prstGeom prst="rect">
            <a:avLst/>
          </a:prstGeom>
        </p:spPr>
        <p:txBody>
          <a:bodyPr lIns="0" tIns="0" rIns="0" bIns="0">
            <a:noAutofit/>
          </a:bodyPr>
          <a:lstStyle>
            <a:lvl1pPr marL="179370" marR="182502" indent="-179370"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Bersin</a:t>
            </a:r>
            <a:r>
              <a:rPr lang="en-CA" sz="1200" spc="-30">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Josh.</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“Time</a:t>
            </a:r>
            <a:r>
              <a:rPr lang="en-CA" sz="1200" spc="-64">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to</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Scrap</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12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Appraisals?”</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Forbes</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Magazine.</a:t>
            </a:r>
            <a:r>
              <a:rPr lang="en-CA" sz="1200" spc="-64">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5</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June</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64">
                <a:solidFill>
                  <a:srgbClr val="000000"/>
                </a:solidFill>
                <a:latin typeface="Roboto Condensed Light" panose="02000000000000000000" pitchFamily="2" charset="0"/>
                <a:cs typeface="Arial Narrow"/>
              </a:rPr>
              <a:t> </a:t>
            </a:r>
            <a:r>
              <a:rPr lang="en-CA" sz="1200" spc="-42">
                <a:solidFill>
                  <a:srgbClr val="000000"/>
                </a:solidFill>
                <a:latin typeface="Roboto Condensed Light" panose="02000000000000000000" pitchFamily="2" charset="0"/>
                <a:cs typeface="Arial Narrow"/>
              </a:rPr>
              <a:t>Web.  </a:t>
            </a:r>
            <a:r>
              <a:rPr lang="en-CA" sz="1200" spc="-21">
                <a:solidFill>
                  <a:srgbClr val="000000"/>
                </a:solidFill>
                <a:latin typeface="Roboto Condensed Light" panose="02000000000000000000" pitchFamily="2" charset="0"/>
                <a:cs typeface="Arial Narrow"/>
              </a:rPr>
              <a:t>30 </a:t>
            </a:r>
            <a:r>
              <a:rPr lang="en-CA" sz="1200" spc="-24">
                <a:solidFill>
                  <a:srgbClr val="000000"/>
                </a:solidFill>
                <a:latin typeface="Roboto Condensed Light" panose="02000000000000000000" pitchFamily="2" charset="0"/>
                <a:cs typeface="Arial Narrow"/>
              </a:rPr>
              <a:t>Oct </a:t>
            </a:r>
            <a:r>
              <a:rPr lang="en-CA" sz="1200" spc="-30">
                <a:solidFill>
                  <a:srgbClr val="000000"/>
                </a:solidFill>
                <a:latin typeface="Roboto Condensed Light" panose="02000000000000000000" pitchFamily="2" charset="0"/>
                <a:cs typeface="Arial Narrow"/>
              </a:rPr>
              <a:t>2013. </a:t>
            </a:r>
            <a:r>
              <a:rPr lang="en-CA" sz="1200" spc="-36">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2576B7"/>
                </a:solidFill>
                <a:latin typeface="Roboto Condensed Light" panose="02000000000000000000" pitchFamily="2" charset="0"/>
                <a:cs typeface="Arial Narrow"/>
              </a:rPr>
              <a:t> </a:t>
            </a:r>
            <a:r>
              <a:rPr lang="en-CA" sz="1200" spc="-33">
                <a:solidFill>
                  <a:srgbClr val="2576B7"/>
                </a:solidFill>
                <a:latin typeface="Roboto Condensed Light" panose="02000000000000000000" pitchFamily="2" charset="0"/>
                <a:cs typeface="Arial Narrow"/>
              </a:rPr>
              <a:t>appraisals/&gt;.</a:t>
            </a:r>
            <a:endParaRPr lang="en-CA" sz="1200" spc="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a:solidFill>
                  <a:srgbClr val="000000"/>
                </a:solidFill>
                <a:latin typeface="Roboto Condensed Light" panose="02000000000000000000" pitchFamily="2" charset="0"/>
                <a:cs typeface="Arial Narrow"/>
              </a:rPr>
              <a:t>Cheese,</a:t>
            </a:r>
            <a:r>
              <a:rPr lang="en-CA" sz="1200" spc="-67">
                <a:solidFill>
                  <a:srgbClr val="000000"/>
                </a:solidFill>
                <a:latin typeface="Roboto Condensed Light" panose="02000000000000000000" pitchFamily="2" charset="0"/>
                <a:cs typeface="Arial Narrow"/>
              </a:rPr>
              <a:t> </a:t>
            </a:r>
            <a:r>
              <a:rPr lang="en-CA" sz="1200" spc="-39">
                <a:solidFill>
                  <a:srgbClr val="000000"/>
                </a:solidFill>
                <a:latin typeface="Roboto Condensed Light" panose="02000000000000000000" pitchFamily="2" charset="0"/>
                <a:cs typeface="Arial Narrow"/>
              </a:rPr>
              <a:t>Peter,</a:t>
            </a:r>
            <a:r>
              <a:rPr lang="en-CA" sz="1200" spc="-64">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et</a:t>
            </a:r>
            <a:r>
              <a:rPr lang="en-CA" sz="1200" spc="-64">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al.</a:t>
            </a:r>
            <a:r>
              <a:rPr lang="en-CA" sz="1200" spc="-64">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Creating</a:t>
            </a:r>
            <a:r>
              <a:rPr lang="en-CA" sz="1200" spc="-64">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an</a:t>
            </a:r>
            <a:r>
              <a:rPr lang="en-CA" sz="1200" spc="-12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Agile</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Organization.”</a:t>
            </a:r>
            <a:r>
              <a:rPr lang="en-CA" sz="1200" spc="-12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Accenture.</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2009.</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4">
                <a:solidFill>
                  <a:srgbClr val="000000"/>
                </a:solidFill>
                <a:latin typeface="Roboto Condensed Light" panose="02000000000000000000" pitchFamily="2" charset="0"/>
                <a:cs typeface="Arial Narrow"/>
              </a:rPr>
              <a:t> </a:t>
            </a:r>
            <a:r>
              <a:rPr lang="en-CA" sz="1200" spc="-49">
                <a:solidFill>
                  <a:srgbClr val="000000"/>
                </a:solidFill>
                <a:latin typeface="Roboto Condensed Light" panose="02000000000000000000" pitchFamily="2" charset="0"/>
                <a:cs typeface="Arial Narrow"/>
              </a:rPr>
              <a:t>Nov.</a:t>
            </a:r>
            <a:r>
              <a:rPr lang="en-CA" sz="1200" spc="-64">
                <a:solidFill>
                  <a:srgbClr val="000000"/>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2576B7"/>
                </a:solidFill>
                <a:latin typeface="Roboto Condensed Light" panose="02000000000000000000" pitchFamily="2" charset="0"/>
                <a:cs typeface="Arial Narrow"/>
              </a:rPr>
              <a:t> </a:t>
            </a:r>
            <a:r>
              <a:rPr lang="en-CA" sz="1200" spc="-30">
                <a:solidFill>
                  <a:srgbClr val="2576B7"/>
                </a:solidFill>
                <a:latin typeface="Roboto Condensed Light" panose="02000000000000000000" pitchFamily="2" charset="0"/>
                <a:cs typeface="Arial Narrow"/>
              </a:rPr>
              <a:t>pdf&gt;.</a:t>
            </a:r>
            <a:endParaRPr lang="en-CA" sz="1200" spc="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Croxon</a:t>
            </a:r>
            <a:r>
              <a:rPr lang="en-CA" sz="1200" spc="-30">
                <a:solidFill>
                  <a:srgbClr val="000000"/>
                </a:solidFill>
                <a:latin typeface="Roboto Condensed Light" panose="02000000000000000000" pitchFamily="2" charset="0"/>
                <a:cs typeface="Arial Narrow"/>
              </a:rPr>
              <a:t>,</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Bruce</a:t>
            </a:r>
            <a:r>
              <a:rPr lang="en-CA" sz="1200" spc="-67">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et</a:t>
            </a:r>
            <a:r>
              <a:rPr lang="en-CA" sz="1200" spc="-64">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al.</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“Dinner</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Series:</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67">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Management</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with</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Bruce</a:t>
            </a:r>
            <a:r>
              <a:rPr lang="en-CA" sz="1200" spc="-67">
                <a:solidFill>
                  <a:srgbClr val="000000"/>
                </a:solidFill>
                <a:latin typeface="Roboto Condensed Light" panose="02000000000000000000" pitchFamily="2" charset="0"/>
                <a:cs typeface="Arial Narrow"/>
              </a:rPr>
              <a:t> </a:t>
            </a:r>
            <a:r>
              <a:rPr lang="en-CA" sz="1200" spc="-30" err="1">
                <a:solidFill>
                  <a:srgbClr val="000000"/>
                </a:solidFill>
                <a:latin typeface="Roboto Condensed Light" panose="02000000000000000000" pitchFamily="2" charset="0"/>
                <a:cs typeface="Arial Narrow"/>
              </a:rPr>
              <a:t>Croxon</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from</a:t>
            </a:r>
            <a:r>
              <a:rPr lang="en-CA" sz="1200" spc="-67">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CBC’s  ‘Dragon’s </a:t>
            </a:r>
            <a:r>
              <a:rPr lang="en-CA" sz="1200" spc="-30">
                <a:solidFill>
                  <a:srgbClr val="000000"/>
                </a:solidFill>
                <a:latin typeface="Roboto Condensed Light" panose="02000000000000000000" pitchFamily="2" charset="0"/>
                <a:cs typeface="Arial Narrow"/>
              </a:rPr>
              <a:t>Den’” </a:t>
            </a:r>
            <a:r>
              <a:rPr lang="en-CA" sz="1200" spc="-49">
                <a:solidFill>
                  <a:srgbClr val="000000"/>
                </a:solidFill>
                <a:latin typeface="Roboto Condensed Light" panose="02000000000000000000" pitchFamily="2" charset="0"/>
                <a:cs typeface="Arial Narrow"/>
              </a:rPr>
              <a:t>HRPA Toronto </a:t>
            </a:r>
            <a:r>
              <a:rPr lang="en-CA" sz="1200" spc="-39">
                <a:solidFill>
                  <a:srgbClr val="000000"/>
                </a:solidFill>
                <a:latin typeface="Roboto Condensed Light" panose="02000000000000000000" pitchFamily="2" charset="0"/>
                <a:cs typeface="Arial Narrow"/>
              </a:rPr>
              <a:t>Chapter. </a:t>
            </a:r>
            <a:r>
              <a:rPr lang="en-CA" sz="1200" spc="-33">
                <a:solidFill>
                  <a:srgbClr val="000000"/>
                </a:solidFill>
                <a:latin typeface="Roboto Condensed Light" panose="02000000000000000000" pitchFamily="2" charset="0"/>
                <a:cs typeface="Arial Narrow"/>
              </a:rPr>
              <a:t>Sheraton </a:t>
            </a:r>
            <a:r>
              <a:rPr lang="en-CA" sz="1200" spc="-30">
                <a:solidFill>
                  <a:srgbClr val="000000"/>
                </a:solidFill>
                <a:latin typeface="Roboto Condensed Light" panose="02000000000000000000" pitchFamily="2" charset="0"/>
                <a:cs typeface="Arial Narrow"/>
              </a:rPr>
              <a:t>Hotel, </a:t>
            </a:r>
            <a:r>
              <a:rPr lang="en-CA" sz="1200" spc="-45">
                <a:solidFill>
                  <a:srgbClr val="000000"/>
                </a:solidFill>
                <a:latin typeface="Roboto Condensed Light" panose="02000000000000000000" pitchFamily="2" charset="0"/>
                <a:cs typeface="Arial Narrow"/>
              </a:rPr>
              <a:t>Toronto, </a:t>
            </a:r>
            <a:r>
              <a:rPr lang="en-CA" sz="1200" spc="-24">
                <a:solidFill>
                  <a:srgbClr val="000000"/>
                </a:solidFill>
                <a:latin typeface="Roboto Condensed Light" panose="02000000000000000000" pitchFamily="2" charset="0"/>
                <a:cs typeface="Arial Narrow"/>
              </a:rPr>
              <a:t>ON. </a:t>
            </a:r>
            <a:r>
              <a:rPr lang="en-CA" sz="1200" spc="-21">
                <a:solidFill>
                  <a:srgbClr val="000000"/>
                </a:solidFill>
                <a:latin typeface="Roboto Condensed Light" panose="02000000000000000000" pitchFamily="2" charset="0"/>
                <a:cs typeface="Arial Narrow"/>
              </a:rPr>
              <a:t>12 </a:t>
            </a:r>
            <a:r>
              <a:rPr lang="en-CA" sz="1200" spc="-49">
                <a:solidFill>
                  <a:srgbClr val="000000"/>
                </a:solidFill>
                <a:latin typeface="Roboto Condensed Light" panose="02000000000000000000" pitchFamily="2" charset="0"/>
                <a:cs typeface="Arial Narrow"/>
              </a:rPr>
              <a:t>Nov. </a:t>
            </a:r>
            <a:r>
              <a:rPr lang="en-CA" sz="1200" spc="-30">
                <a:solidFill>
                  <a:srgbClr val="000000"/>
                </a:solidFill>
                <a:latin typeface="Roboto Condensed Light" panose="02000000000000000000" pitchFamily="2" charset="0"/>
                <a:cs typeface="Arial Narrow"/>
              </a:rPr>
              <a:t>2013. </a:t>
            </a:r>
            <a:r>
              <a:rPr lang="en-CA" sz="1200" spc="-36">
                <a:solidFill>
                  <a:srgbClr val="000000"/>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err="1">
                <a:solidFill>
                  <a:srgbClr val="000000"/>
                </a:solidFill>
                <a:latin typeface="Roboto Condensed Light" panose="02000000000000000000" pitchFamily="2" charset="0"/>
                <a:cs typeface="Arial Narrow"/>
              </a:rPr>
              <a:t>Culbert</a:t>
            </a:r>
            <a:r>
              <a:rPr lang="en-CA" sz="1200" spc="-33">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Samuel. </a:t>
            </a:r>
            <a:r>
              <a:rPr lang="en-CA" sz="1200" spc="-24">
                <a:solidFill>
                  <a:srgbClr val="000000"/>
                </a:solidFill>
                <a:latin typeface="Roboto Condensed Light" panose="02000000000000000000" pitchFamily="2" charset="0"/>
                <a:cs typeface="Arial Narrow"/>
              </a:rPr>
              <a:t>“10 </a:t>
            </a:r>
            <a:r>
              <a:rPr lang="en-CA" sz="1200" spc="-33">
                <a:solidFill>
                  <a:srgbClr val="000000"/>
                </a:solidFill>
                <a:latin typeface="Roboto Condensed Light" panose="02000000000000000000" pitchFamily="2" charset="0"/>
                <a:cs typeface="Arial Narrow"/>
              </a:rPr>
              <a:t>Reasons </a:t>
            </a:r>
            <a:r>
              <a:rPr lang="en-CA" sz="1200" spc="-18">
                <a:solidFill>
                  <a:srgbClr val="000000"/>
                </a:solidFill>
                <a:latin typeface="Roboto Condensed Light" panose="02000000000000000000" pitchFamily="2" charset="0"/>
                <a:cs typeface="Arial Narrow"/>
              </a:rPr>
              <a:t>to </a:t>
            </a:r>
            <a:r>
              <a:rPr lang="en-CA" sz="1200" spc="-24">
                <a:solidFill>
                  <a:srgbClr val="000000"/>
                </a:solidFill>
                <a:latin typeface="Roboto Condensed Light" panose="02000000000000000000" pitchFamily="2" charset="0"/>
                <a:cs typeface="Arial Narrow"/>
              </a:rPr>
              <a:t>Get Rid </a:t>
            </a:r>
            <a:r>
              <a:rPr lang="en-CA" sz="1200" spc="-18">
                <a:solidFill>
                  <a:srgbClr val="000000"/>
                </a:solidFill>
                <a:latin typeface="Roboto Condensed Light" panose="02000000000000000000" pitchFamily="2" charset="0"/>
                <a:cs typeface="Arial Narrow"/>
              </a:rPr>
              <a:t>of </a:t>
            </a:r>
            <a:r>
              <a:rPr lang="en-CA" sz="1200" spc="-33">
                <a:solidFill>
                  <a:srgbClr val="000000"/>
                </a:solidFill>
                <a:latin typeface="Roboto Condensed Light" panose="02000000000000000000" pitchFamily="2" charset="0"/>
                <a:cs typeface="Arial Narrow"/>
              </a:rPr>
              <a:t>Performance Reviews.” </a:t>
            </a:r>
            <a:r>
              <a:rPr lang="en-CA" sz="1200" spc="-30">
                <a:solidFill>
                  <a:srgbClr val="000000"/>
                </a:solidFill>
                <a:latin typeface="Roboto Condensed Light" panose="02000000000000000000" pitchFamily="2" charset="0"/>
                <a:cs typeface="Arial Narrow"/>
              </a:rPr>
              <a:t>Huffington </a:t>
            </a:r>
            <a:r>
              <a:rPr lang="en-CA" sz="1200" spc="-27">
                <a:solidFill>
                  <a:srgbClr val="000000"/>
                </a:solidFill>
                <a:latin typeface="Roboto Condensed Light" panose="02000000000000000000" pitchFamily="2" charset="0"/>
                <a:cs typeface="Arial Narrow"/>
              </a:rPr>
              <a:t>Post </a:t>
            </a:r>
            <a:r>
              <a:rPr lang="en-CA" sz="1200" spc="-36">
                <a:solidFill>
                  <a:srgbClr val="000000"/>
                </a:solidFill>
                <a:latin typeface="Roboto Condensed Light" panose="02000000000000000000" pitchFamily="2" charset="0"/>
                <a:cs typeface="Arial Narrow"/>
              </a:rPr>
              <a:t>Business.  </a:t>
            </a:r>
            <a:r>
              <a:rPr lang="en-CA" sz="1200" spc="-21">
                <a:solidFill>
                  <a:srgbClr val="000000"/>
                </a:solidFill>
                <a:latin typeface="Roboto Condensed Light" panose="02000000000000000000" pitchFamily="2" charset="0"/>
                <a:cs typeface="Arial Narrow"/>
              </a:rPr>
              <a:t>18</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Dec.</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2012.</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28</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30">
                <a:solidFill>
                  <a:srgbClr val="2576B7"/>
                </a:solidFill>
                <a:latin typeface="Roboto Condensed Light" panose="02000000000000000000" pitchFamily="2" charset="0"/>
                <a:cs typeface="Arial Narrow"/>
              </a:rPr>
              <a:t>.</a:t>
            </a:r>
            <a:r>
              <a:rPr lang="en-CA" sz="1200" spc="-58">
                <a:solidFill>
                  <a:srgbClr val="2576B7"/>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2576B7"/>
                </a:solidFill>
                <a:latin typeface="Roboto Condensed Light" panose="02000000000000000000" pitchFamily="2" charset="0"/>
                <a:cs typeface="Arial Narrow"/>
              </a:rPr>
              <a:t> reviews_b_2325104.html&gt;.</a:t>
            </a:r>
            <a:endParaRPr lang="en-CA" sz="1200" spc="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a:solidFill>
                  <a:srgbClr val="000000"/>
                </a:solidFill>
                <a:latin typeface="Roboto Condensed Light" panose="02000000000000000000" pitchFamily="2" charset="0"/>
                <a:cs typeface="Arial Narrow"/>
              </a:rPr>
              <a:t>Denning, </a:t>
            </a:r>
            <a:r>
              <a:rPr lang="en-CA" sz="1200" spc="-30">
                <a:solidFill>
                  <a:srgbClr val="000000"/>
                </a:solidFill>
                <a:latin typeface="Roboto Condensed Light" panose="02000000000000000000" pitchFamily="2" charset="0"/>
                <a:cs typeface="Arial Narrow"/>
              </a:rPr>
              <a:t>Steve. </a:t>
            </a:r>
            <a:r>
              <a:rPr lang="en-CA" sz="1200" spc="-27">
                <a:solidFill>
                  <a:srgbClr val="000000"/>
                </a:solidFill>
                <a:latin typeface="Roboto Condensed Light" panose="02000000000000000000" pitchFamily="2" charset="0"/>
                <a:cs typeface="Arial Narrow"/>
              </a:rPr>
              <a:t>“The Case </a:t>
            </a:r>
            <a:r>
              <a:rPr lang="en-CA" sz="1200" spc="-30">
                <a:solidFill>
                  <a:srgbClr val="000000"/>
                </a:solidFill>
                <a:latin typeface="Roboto Condensed Light" panose="02000000000000000000" pitchFamily="2" charset="0"/>
                <a:cs typeface="Arial Narrow"/>
              </a:rPr>
              <a:t>Against Agile: </a:t>
            </a:r>
            <a:r>
              <a:rPr lang="en-CA" sz="1200" spc="-64">
                <a:solidFill>
                  <a:srgbClr val="000000"/>
                </a:solidFill>
                <a:latin typeface="Roboto Condensed Light" panose="02000000000000000000" pitchFamily="2" charset="0"/>
                <a:cs typeface="Arial Narrow"/>
              </a:rPr>
              <a:t>Ten </a:t>
            </a:r>
            <a:r>
              <a:rPr lang="en-CA" sz="1200" spc="-33">
                <a:solidFill>
                  <a:srgbClr val="000000"/>
                </a:solidFill>
                <a:latin typeface="Roboto Condensed Light" panose="02000000000000000000" pitchFamily="2" charset="0"/>
                <a:cs typeface="Arial Narrow"/>
              </a:rPr>
              <a:t>Perennial Management Objections.” </a:t>
            </a:r>
            <a:r>
              <a:rPr lang="en-CA" sz="1200" spc="-36">
                <a:solidFill>
                  <a:srgbClr val="000000"/>
                </a:solidFill>
                <a:latin typeface="Roboto Condensed Light" panose="02000000000000000000" pitchFamily="2" charset="0"/>
                <a:cs typeface="Arial Narrow"/>
              </a:rPr>
              <a:t>Forbes  </a:t>
            </a:r>
            <a:r>
              <a:rPr lang="en-CA" sz="1200" spc="-33">
                <a:solidFill>
                  <a:srgbClr val="000000"/>
                </a:solidFill>
                <a:latin typeface="Roboto Condensed Light" panose="02000000000000000000" pitchFamily="2" charset="0"/>
                <a:cs typeface="Arial Narrow"/>
              </a:rPr>
              <a:t>Magazine.</a:t>
            </a:r>
            <a:r>
              <a:rPr lang="en-CA" sz="1200" spc="-64">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17</a:t>
            </a:r>
            <a:r>
              <a:rPr lang="en-CA" sz="1200" spc="-124">
                <a:solidFill>
                  <a:srgbClr val="000000"/>
                </a:solidFill>
                <a:latin typeface="Roboto Condensed Light" panose="02000000000000000000" pitchFamily="2" charset="0"/>
                <a:cs typeface="Arial Narrow"/>
              </a:rPr>
              <a:t> </a:t>
            </a:r>
            <a:r>
              <a:rPr lang="en-CA" sz="1200" spc="-42">
                <a:solidFill>
                  <a:srgbClr val="000000"/>
                </a:solidFill>
                <a:latin typeface="Roboto Condensed Light" panose="02000000000000000000" pitchFamily="2" charset="0"/>
                <a:cs typeface="Arial Narrow"/>
              </a:rPr>
              <a:t>Apr.</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2012.</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4">
                <a:solidFill>
                  <a:srgbClr val="000000"/>
                </a:solidFill>
                <a:latin typeface="Roboto Condensed Light" panose="02000000000000000000" pitchFamily="2" charset="0"/>
                <a:cs typeface="Arial Narrow"/>
              </a:rPr>
              <a:t> </a:t>
            </a:r>
            <a:r>
              <a:rPr lang="en-CA" sz="1200" spc="-49">
                <a:solidFill>
                  <a:srgbClr val="000000"/>
                </a:solidFill>
                <a:latin typeface="Roboto Condensed Light" panose="02000000000000000000" pitchFamily="2" charset="0"/>
                <a:cs typeface="Arial Narrow"/>
              </a:rPr>
              <a:t>Nov.</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58">
                <a:solidFill>
                  <a:srgbClr val="000000"/>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2576B7"/>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the-case-against-agile-ten-perennial-management-objections/&gt;.</a:t>
            </a:r>
            <a:endParaRPr lang="en-CA" sz="1200" spc="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Estis</a:t>
            </a:r>
            <a:r>
              <a:rPr lang="en-CA" sz="1200" spc="-30">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Ryan.</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“Blowing</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up</a:t>
            </a:r>
            <a:r>
              <a:rPr lang="en-CA" sz="1200" spc="-61">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the</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Review:</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Interview</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with</a:t>
            </a:r>
            <a:r>
              <a:rPr lang="en-CA" sz="1200" spc="-12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Adobe’s</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Donna</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Morris.”</a:t>
            </a:r>
            <a:r>
              <a:rPr lang="en-CA" sz="1200" spc="-64">
                <a:solidFill>
                  <a:srgbClr val="000000"/>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Ryan  </a:t>
            </a:r>
            <a:r>
              <a:rPr lang="en-CA" sz="1200" spc="-30" err="1">
                <a:solidFill>
                  <a:srgbClr val="000000"/>
                </a:solidFill>
                <a:latin typeface="Roboto Condensed Light" panose="02000000000000000000" pitchFamily="2" charset="0"/>
                <a:cs typeface="Arial Narrow"/>
              </a:rPr>
              <a:t>Estis</a:t>
            </a:r>
            <a:r>
              <a:rPr lang="en-CA" sz="1200" spc="-61">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&amp;</a:t>
            </a:r>
            <a:r>
              <a:rPr lang="en-CA" sz="1200" spc="-118">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Associates.</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17</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June</a:t>
            </a:r>
            <a:r>
              <a:rPr lang="en-CA" sz="1200" spc="-58">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58">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30">
                <a:solidFill>
                  <a:srgbClr val="2576B7"/>
                </a:solidFill>
                <a:latin typeface="Roboto Condensed Light" panose="02000000000000000000" pitchFamily="2" charset="0"/>
                <a:cs typeface="Arial Narrow"/>
              </a:rPr>
              <a:t>.</a:t>
            </a:r>
            <a:r>
              <a:rPr lang="en-CA" sz="1200" spc="-61">
                <a:solidFill>
                  <a:srgbClr val="2576B7"/>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rPr>
              <a:t>&lt;</a:t>
            </a:r>
            <a:r>
              <a:rPr lang="en-CA" sz="1200" spc="-36">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2576B7"/>
                </a:solidFill>
                <a:latin typeface="Roboto Condensed Light" panose="02000000000000000000" pitchFamily="2" charset="0"/>
                <a:cs typeface="Arial Narrow"/>
              </a:rPr>
              <a:t>.</a:t>
            </a:r>
            <a:endParaRPr lang="en-CA" sz="120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a:solidFill>
                <a:srgbClr val="000000"/>
              </a:solidFill>
            </a:endParaRPr>
          </a:p>
          <a:p>
            <a:pPr marL="0" indent="0" algn="l">
              <a:lnSpc>
                <a:spcPct val="110000"/>
              </a:lnSpc>
              <a:spcAft>
                <a:spcPts val="1200"/>
              </a:spcAft>
              <a:buFont typeface="Arial" panose="020B0604020202020204" pitchFamily="34" charset="0"/>
              <a:buNone/>
              <a:tabLst/>
            </a:pPr>
            <a:endParaRPr lang="en-US" sz="120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err="1">
              <a:solidFill>
                <a:srgbClr val="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3942344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41" y="1648758"/>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08" y="2035250"/>
            <a:ext cx="5676478"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061" y="530021"/>
            <a:ext cx="7884741"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28" y="3114374"/>
            <a:ext cx="6677743" cy="2403927"/>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07908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1700" y="1648758"/>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1719" y="530021"/>
            <a:ext cx="4966394"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29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1800"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10" y="952502"/>
            <a:ext cx="3289515"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1718" y="2518948"/>
            <a:ext cx="6660283" cy="3275796"/>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29047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295" y="1648758"/>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14" y="530021"/>
            <a:ext cx="6671856"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4721" y="0"/>
            <a:ext cx="418728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1800"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8269" y="952500"/>
            <a:ext cx="3030559"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2876" y="6449571"/>
            <a:ext cx="3437887"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28" y="2508316"/>
            <a:ext cx="6677743" cy="3243898"/>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6147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D41B-4675-F1E2-7AF6-699855B815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7F3327-2D83-55F5-5982-D2D5C2946F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389C21-E382-4E8F-2E33-165ED37452CC}"/>
              </a:ext>
            </a:extLst>
          </p:cNvPr>
          <p:cNvSpPr>
            <a:spLocks noGrp="1"/>
          </p:cNvSpPr>
          <p:nvPr>
            <p:ph type="dt" sz="half" idx="10"/>
          </p:nvPr>
        </p:nvSpPr>
        <p:spPr/>
        <p:txBody>
          <a:bodyPr/>
          <a:lstStyle/>
          <a:p>
            <a:fld id="{2910A962-AA59-48C7-B9FB-EA9645AAD4D4}" type="datetimeFigureOut">
              <a:rPr lang="en-US" smtClean="0"/>
              <a:t>2/22/2024</a:t>
            </a:fld>
            <a:endParaRPr lang="en-US" dirty="0"/>
          </a:p>
        </p:txBody>
      </p:sp>
      <p:sp>
        <p:nvSpPr>
          <p:cNvPr id="5" name="Footer Placeholder 4">
            <a:extLst>
              <a:ext uri="{FF2B5EF4-FFF2-40B4-BE49-F238E27FC236}">
                <a16:creationId xmlns:a16="http://schemas.microsoft.com/office/drawing/2014/main" id="{8D830792-0194-9F47-688C-0FA026B85D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96E337-4773-8C17-2864-E5AA0529160A}"/>
              </a:ext>
            </a:extLst>
          </p:cNvPr>
          <p:cNvSpPr>
            <a:spLocks noGrp="1"/>
          </p:cNvSpPr>
          <p:nvPr>
            <p:ph type="sldNum" sz="quarter" idx="12"/>
          </p:nvPr>
        </p:nvSpPr>
        <p:spPr/>
        <p:txBody>
          <a:bodyPr/>
          <a:lstStyle/>
          <a:p>
            <a:fld id="{1C2B416D-F87C-45BB-93A3-9D5A2D65CC01}" type="slidenum">
              <a:rPr lang="en-US" smtClean="0"/>
              <a:t>‹#›</a:t>
            </a:fld>
            <a:endParaRPr lang="en-US" dirty="0"/>
          </a:p>
        </p:txBody>
      </p:sp>
    </p:spTree>
    <p:extLst>
      <p:ext uri="{BB962C8B-B14F-4D97-AF65-F5344CB8AC3E}">
        <p14:creationId xmlns:p14="http://schemas.microsoft.com/office/powerpoint/2010/main" val="20303582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41" y="1648758"/>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08" y="2035250"/>
            <a:ext cx="5676478"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060" y="530021"/>
            <a:ext cx="4966394"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28" y="3125006"/>
            <a:ext cx="6677743" cy="2637843"/>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39C547E-7388-DC4A-B7BE-F29EBC5287ED}"/>
              </a:ext>
            </a:extLst>
          </p:cNvPr>
          <p:cNvSpPr txBox="1"/>
          <p:nvPr userDrawn="1"/>
        </p:nvSpPr>
        <p:spPr>
          <a:xfrm>
            <a:off x="11408194" y="6471920"/>
            <a:ext cx="0" cy="0"/>
          </a:xfrm>
          <a:prstGeom prst="rect">
            <a:avLst/>
          </a:prstGeom>
        </p:spPr>
        <p:txBody>
          <a:bodyPr wrap="none" lIns="0" tIns="0" rIns="0" bIns="0" numCol="1" spcCol="360000" rtlCol="0">
            <a:noAutofit/>
          </a:bodyPr>
          <a:lstStyle/>
          <a:p>
            <a:pPr marL="179352" indent="-179352"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3482382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ntent Slide-Dark-bk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41" y="1648758"/>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08" y="2035250"/>
            <a:ext cx="5676478"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060" y="530021"/>
            <a:ext cx="4966394"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5BD26176-8E72-8545-BF35-F0975CEECAC1}"/>
              </a:ext>
            </a:extLst>
          </p:cNvPr>
          <p:cNvSpPr/>
          <p:nvPr userDrawn="1"/>
        </p:nvSpPr>
        <p:spPr>
          <a:xfrm>
            <a:off x="8004721" y="0"/>
            <a:ext cx="4187279" cy="6858000"/>
          </a:xfrm>
          <a:prstGeom prst="rect">
            <a:avLst/>
          </a:prstGeom>
          <a:gradFill>
            <a:gsLst>
              <a:gs pos="0">
                <a:srgbClr val="414141"/>
              </a:gs>
              <a:gs pos="85000">
                <a:schemeClr val="tx2">
                  <a:lumMod val="5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1800" dirty="0"/>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2876" y="6449571"/>
            <a:ext cx="3437887"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28" y="3146269"/>
            <a:ext cx="5688858" cy="2744168"/>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8801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41" y="1648758"/>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08" y="2035250"/>
            <a:ext cx="5676478"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060" y="530021"/>
            <a:ext cx="4966394"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2876" y="6449571"/>
            <a:ext cx="3437887"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1580" y="0"/>
            <a:ext cx="4180420"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1800" dirty="0"/>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0408" y="6451499"/>
            <a:ext cx="3437887" cy="13183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1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1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28" y="3135637"/>
            <a:ext cx="5688859" cy="2744168"/>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0391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41" y="1648758"/>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08" y="2035250"/>
            <a:ext cx="5676478"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060" y="639749"/>
            <a:ext cx="4966394" cy="1130188"/>
          </a:xfrm>
        </p:spPr>
        <p:txBody>
          <a:bodyPr>
            <a:noAutofit/>
          </a:bodyPr>
          <a:lstStyle>
            <a:lvl1pPr>
              <a:lnSpc>
                <a:spcPct val="90000"/>
              </a:lnSpc>
              <a:defRPr sz="3000" b="0" i="0"/>
            </a:lvl1pPr>
          </a:lstStyle>
          <a:p>
            <a:r>
              <a:rPr lang="en-US"/>
              <a:t>Click to edit Master title style</a:t>
            </a:r>
          </a:p>
        </p:txBody>
      </p:sp>
      <p:sp>
        <p:nvSpPr>
          <p:cNvPr id="8" name="Text Placeholder 4">
            <a:extLst>
              <a:ext uri="{FF2B5EF4-FFF2-40B4-BE49-F238E27FC236}">
                <a16:creationId xmlns:a16="http://schemas.microsoft.com/office/drawing/2014/main" id="{72B6490B-6D4F-0845-B0AE-4710BA366ADC}"/>
              </a:ext>
            </a:extLst>
          </p:cNvPr>
          <p:cNvSpPr>
            <a:spLocks noGrp="1"/>
          </p:cNvSpPr>
          <p:nvPr>
            <p:ph type="body" sz="quarter" idx="33"/>
          </p:nvPr>
        </p:nvSpPr>
        <p:spPr>
          <a:xfrm>
            <a:off x="371428" y="3135640"/>
            <a:ext cx="6677743" cy="2648475"/>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51193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41" y="1648758"/>
            <a:ext cx="5686246"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08" y="2035250"/>
            <a:ext cx="5676478"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060" y="628191"/>
            <a:ext cx="4966394" cy="1130188"/>
          </a:xfrm>
        </p:spPr>
        <p:txBody>
          <a:bodyPr>
            <a:noAutofit/>
          </a:bodyPr>
          <a:lstStyle>
            <a:lvl1pPr>
              <a:lnSpc>
                <a:spcPct val="90000"/>
              </a:lnSpc>
              <a:defRPr sz="3000" b="0" i="0">
                <a:solidFill>
                  <a:srgbClr val="2576B7"/>
                </a:solidFill>
              </a:defRPr>
            </a:lvl1pPr>
          </a:lstStyle>
          <a:p>
            <a:r>
              <a:rPr lang="en-US"/>
              <a:t>Click to edit Master title style</a:t>
            </a:r>
          </a:p>
        </p:txBody>
      </p:sp>
      <p:sp>
        <p:nvSpPr>
          <p:cNvPr id="8" name="Text Placeholder 4">
            <a:extLst>
              <a:ext uri="{FF2B5EF4-FFF2-40B4-BE49-F238E27FC236}">
                <a16:creationId xmlns:a16="http://schemas.microsoft.com/office/drawing/2014/main" id="{E2FF14F4-5112-EB4A-875A-8BC71999E52F}"/>
              </a:ext>
            </a:extLst>
          </p:cNvPr>
          <p:cNvSpPr>
            <a:spLocks noGrp="1"/>
          </p:cNvSpPr>
          <p:nvPr>
            <p:ph type="body" sz="quarter" idx="33"/>
          </p:nvPr>
        </p:nvSpPr>
        <p:spPr>
          <a:xfrm>
            <a:off x="371428" y="3135640"/>
            <a:ext cx="6677743" cy="2765433"/>
          </a:xfrm>
          <a:prstGeom prst="rect">
            <a:avLst/>
          </a:prstGeom>
        </p:spPr>
        <p:txBody>
          <a:bodyPr lIns="0" tIns="0" rIns="0" bIns="0" numCol="1" spcCol="292608"/>
          <a:lstStyle>
            <a:lvl1pPr marL="179352" indent="-17935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24"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807" indent="-174591">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090" indent="-177764">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1999850" indent="-171416">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25223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41" y="1648758"/>
            <a:ext cx="5686246"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08" y="2035250"/>
            <a:ext cx="5676478" cy="473616"/>
          </a:xfrm>
          <a:prstGeom prst="rect">
            <a:avLst/>
          </a:prstGeom>
        </p:spPr>
        <p:txBody>
          <a:bodyPr lIns="0" tIns="0" rIns="0" bIns="0">
            <a:noAutofit/>
          </a:bodyPr>
          <a:lstStyle>
            <a:lvl1pPr marL="0" indent="0">
              <a:lnSpc>
                <a:spcPct val="90000"/>
              </a:lnSpc>
              <a:buNone/>
              <a:defRPr sz="1600" b="0" i="0">
                <a:solidFill>
                  <a:srgbClr val="2576B7"/>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14">
            <a:extLst>
              <a:ext uri="{FF2B5EF4-FFF2-40B4-BE49-F238E27FC236}">
                <a16:creationId xmlns:a16="http://schemas.microsoft.com/office/drawing/2014/main" id="{4B8B8A6C-F3E5-4C48-A9BB-D5FCE566C12E}"/>
              </a:ext>
            </a:extLst>
          </p:cNvPr>
          <p:cNvSpPr>
            <a:spLocks noGrp="1"/>
          </p:cNvSpPr>
          <p:nvPr>
            <p:ph type="body" sz="quarter" idx="12"/>
          </p:nvPr>
        </p:nvSpPr>
        <p:spPr>
          <a:xfrm>
            <a:off x="371428" y="3127760"/>
            <a:ext cx="3744424" cy="2680175"/>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061" y="530021"/>
            <a:ext cx="8532751" cy="1130188"/>
          </a:xfrm>
        </p:spPr>
        <p:txBody>
          <a:bodyPr>
            <a:noAutofit/>
          </a:bodyPr>
          <a:lstStyle>
            <a:lvl1pPr>
              <a:lnSpc>
                <a:spcPct val="90000"/>
              </a:lnSpc>
              <a:defRPr b="0" i="0"/>
            </a:lvl1pPr>
          </a:lstStyle>
          <a:p>
            <a:r>
              <a:rPr lang="en-US"/>
              <a:t>Click to edit Master title style</a:t>
            </a:r>
          </a:p>
        </p:txBody>
      </p:sp>
    </p:spTree>
    <p:extLst>
      <p:ext uri="{BB962C8B-B14F-4D97-AF65-F5344CB8AC3E}">
        <p14:creationId xmlns:p14="http://schemas.microsoft.com/office/powerpoint/2010/main" val="38384151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41" y="1648758"/>
            <a:ext cx="5686246"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108" indent="0">
              <a:lnSpc>
                <a:spcPts val="2400"/>
              </a:lnSpc>
              <a:buNone/>
              <a:defRPr sz="2000">
                <a:solidFill>
                  <a:srgbClr val="848585"/>
                </a:solidFill>
                <a:latin typeface="Arial" panose="020B0604020202020204" pitchFamily="34" charset="0"/>
                <a:cs typeface="Arial" panose="020B0604020202020204" pitchFamily="34" charset="0"/>
              </a:defRPr>
            </a:lvl2pPr>
            <a:lvl3pPr marL="914218" indent="0">
              <a:lnSpc>
                <a:spcPts val="2400"/>
              </a:lnSpc>
              <a:buNone/>
              <a:defRPr sz="2000">
                <a:solidFill>
                  <a:srgbClr val="848585"/>
                </a:solidFill>
                <a:latin typeface="Arial" panose="020B0604020202020204" pitchFamily="34" charset="0"/>
                <a:cs typeface="Arial" panose="020B0604020202020204" pitchFamily="34" charset="0"/>
              </a:defRPr>
            </a:lvl3pPr>
            <a:lvl4pPr marL="1371326" indent="0">
              <a:lnSpc>
                <a:spcPts val="2400"/>
              </a:lnSpc>
              <a:buNone/>
              <a:defRPr sz="2000">
                <a:solidFill>
                  <a:srgbClr val="848585"/>
                </a:solidFill>
                <a:latin typeface="Arial" panose="020B0604020202020204" pitchFamily="34" charset="0"/>
                <a:cs typeface="Arial" panose="020B0604020202020204" pitchFamily="34" charset="0"/>
              </a:defRPr>
            </a:lvl4pPr>
            <a:lvl5pPr marL="1828434"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08" y="2035250"/>
            <a:ext cx="5676478" cy="473616"/>
          </a:xfrm>
          <a:prstGeom prst="rect">
            <a:avLst/>
          </a:prstGeom>
        </p:spPr>
        <p:txBody>
          <a:bodyPr lIns="0" tIns="0" rIns="0" bIns="0">
            <a:noAutofit/>
          </a:bodyPr>
          <a:lstStyle>
            <a:lvl1pPr marL="0" indent="0">
              <a:lnSpc>
                <a:spcPct val="90000"/>
              </a:lnSpc>
              <a:buNone/>
              <a:defRPr sz="1600" b="0" i="0">
                <a:solidFill>
                  <a:srgbClr val="2576B7"/>
                </a:solidFill>
                <a:latin typeface="Exo" panose="02000503000000000000" pitchFamily="2" charset="77"/>
                <a:cs typeface="Arial" panose="020B0604020202020204" pitchFamily="34" charset="0"/>
              </a:defRPr>
            </a:lvl1pPr>
            <a:lvl2pPr marL="457108" indent="0">
              <a:lnSpc>
                <a:spcPts val="1400"/>
              </a:lnSpc>
              <a:buNone/>
              <a:defRPr sz="1400">
                <a:solidFill>
                  <a:srgbClr val="2576B7"/>
                </a:solidFill>
                <a:latin typeface="Arial" panose="020B0604020202020204" pitchFamily="34" charset="0"/>
                <a:cs typeface="Arial" panose="020B0604020202020204" pitchFamily="34" charset="0"/>
              </a:defRPr>
            </a:lvl2pPr>
            <a:lvl3pPr marL="914218" indent="0">
              <a:lnSpc>
                <a:spcPts val="1400"/>
              </a:lnSpc>
              <a:buNone/>
              <a:defRPr sz="1400">
                <a:solidFill>
                  <a:srgbClr val="2576B7"/>
                </a:solidFill>
                <a:latin typeface="Arial" panose="020B0604020202020204" pitchFamily="34" charset="0"/>
                <a:cs typeface="Arial" panose="020B0604020202020204" pitchFamily="34" charset="0"/>
              </a:defRPr>
            </a:lvl3pPr>
            <a:lvl4pPr marL="1371326" indent="0">
              <a:lnSpc>
                <a:spcPts val="1400"/>
              </a:lnSpc>
              <a:buNone/>
              <a:defRPr sz="1400">
                <a:solidFill>
                  <a:srgbClr val="2576B7"/>
                </a:solidFill>
                <a:latin typeface="Arial" panose="020B0604020202020204" pitchFamily="34" charset="0"/>
                <a:cs typeface="Arial" panose="020B0604020202020204" pitchFamily="34" charset="0"/>
              </a:defRPr>
            </a:lvl4pPr>
            <a:lvl5pPr marL="1828434"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14">
            <a:extLst>
              <a:ext uri="{FF2B5EF4-FFF2-40B4-BE49-F238E27FC236}">
                <a16:creationId xmlns:a16="http://schemas.microsoft.com/office/drawing/2014/main" id="{4B8B8A6C-F3E5-4C48-A9BB-D5FCE566C12E}"/>
              </a:ext>
            </a:extLst>
          </p:cNvPr>
          <p:cNvSpPr>
            <a:spLocks noGrp="1"/>
          </p:cNvSpPr>
          <p:nvPr>
            <p:ph type="body" sz="quarter" idx="12"/>
          </p:nvPr>
        </p:nvSpPr>
        <p:spPr>
          <a:xfrm>
            <a:off x="371428" y="3127760"/>
            <a:ext cx="3744424" cy="2680175"/>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08" indent="0">
              <a:lnSpc>
                <a:spcPts val="1700"/>
              </a:lnSpc>
              <a:buNone/>
              <a:defRPr sz="1400">
                <a:solidFill>
                  <a:srgbClr val="4B4B4B"/>
                </a:solidFill>
                <a:latin typeface="Arial" panose="020B0604020202020204" pitchFamily="34" charset="0"/>
                <a:cs typeface="Arial" panose="020B0604020202020204" pitchFamily="34" charset="0"/>
              </a:defRPr>
            </a:lvl2pPr>
            <a:lvl3pPr marL="914218" indent="0">
              <a:lnSpc>
                <a:spcPts val="1700"/>
              </a:lnSpc>
              <a:buNone/>
              <a:defRPr sz="1400">
                <a:solidFill>
                  <a:srgbClr val="4B4B4B"/>
                </a:solidFill>
                <a:latin typeface="Arial" panose="020B0604020202020204" pitchFamily="34" charset="0"/>
                <a:cs typeface="Arial" panose="020B0604020202020204" pitchFamily="34" charset="0"/>
              </a:defRPr>
            </a:lvl3pPr>
            <a:lvl4pPr marL="1371326" indent="0">
              <a:lnSpc>
                <a:spcPts val="1700"/>
              </a:lnSpc>
              <a:buNone/>
              <a:defRPr sz="1400">
                <a:solidFill>
                  <a:srgbClr val="4B4B4B"/>
                </a:solidFill>
                <a:latin typeface="Arial" panose="020B0604020202020204" pitchFamily="34" charset="0"/>
                <a:cs typeface="Arial" panose="020B0604020202020204" pitchFamily="34" charset="0"/>
              </a:defRPr>
            </a:lvl4pPr>
            <a:lvl5pPr marL="1828434"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060" y="639749"/>
            <a:ext cx="4966394" cy="1130188"/>
          </a:xfrm>
        </p:spPr>
        <p:txBody>
          <a:bodyPr>
            <a:noAutofit/>
          </a:bodyPr>
          <a:lstStyle>
            <a:lvl1pPr>
              <a:lnSpc>
                <a:spcPct val="90000"/>
              </a:lnSpc>
              <a:defRPr sz="3000" b="0" i="0"/>
            </a:lvl1pPr>
          </a:lstStyle>
          <a:p>
            <a:r>
              <a:rPr lang="en-US"/>
              <a:t>Click to edit Master title style</a:t>
            </a:r>
          </a:p>
        </p:txBody>
      </p:sp>
    </p:spTree>
    <p:extLst>
      <p:ext uri="{BB962C8B-B14F-4D97-AF65-F5344CB8AC3E}">
        <p14:creationId xmlns:p14="http://schemas.microsoft.com/office/powerpoint/2010/main" val="822559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Page 1 column -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D0CCF-3CE8-E0EC-AFBE-7832DBD6DAED}"/>
              </a:ext>
            </a:extLst>
          </p:cNvPr>
          <p:cNvSpPr>
            <a:spLocks noGrp="1"/>
          </p:cNvSpPr>
          <p:nvPr>
            <p:ph type="title"/>
          </p:nvPr>
        </p:nvSpPr>
        <p:spPr>
          <a:xfrm>
            <a:off x="973520" y="1389028"/>
            <a:ext cx="11316815" cy="1325563"/>
          </a:xfrm>
          <a:prstGeom prst="rect">
            <a:avLst/>
          </a:prstGeom>
        </p:spPr>
        <p:txBody>
          <a:bodyPr lIns="0" tIns="0" rIns="0" bIns="0"/>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F654752-5A53-18CD-EAF3-9F32C2BBC8D1}"/>
              </a:ext>
            </a:extLst>
          </p:cNvPr>
          <p:cNvSpPr>
            <a:spLocks noGrp="1"/>
          </p:cNvSpPr>
          <p:nvPr>
            <p:ph idx="1"/>
          </p:nvPr>
        </p:nvSpPr>
        <p:spPr>
          <a:xfrm>
            <a:off x="996549" y="2477169"/>
            <a:ext cx="5592292" cy="3699276"/>
          </a:xfrm>
          <a:prstGeom prst="rect">
            <a:avLst/>
          </a:prstGeom>
        </p:spPr>
        <p:txBody>
          <a:bodyPr lIns="0" tIns="0" rIns="0" bIns="0"/>
          <a:lstStyle>
            <a:lvl1pPr>
              <a:defRPr sz="1391">
                <a:solidFill>
                  <a:srgbClr val="000000"/>
                </a:solidFill>
              </a:defRPr>
            </a:lvl1pPr>
            <a:lvl2pPr>
              <a:defRPr sz="1391">
                <a:solidFill>
                  <a:srgbClr val="000000"/>
                </a:solidFill>
              </a:defRPr>
            </a:lvl2pPr>
            <a:lvl3pPr>
              <a:defRPr sz="1391">
                <a:solidFill>
                  <a:srgbClr val="000000"/>
                </a:solidFill>
              </a:defRPr>
            </a:lvl3pPr>
            <a:lvl4pPr>
              <a:defRPr sz="1391">
                <a:solidFill>
                  <a:srgbClr val="000000"/>
                </a:solidFill>
              </a:defRPr>
            </a:lvl4pPr>
            <a:lvl5pPr>
              <a:defRPr sz="139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AE96DE89-8475-D3C2-E5C2-6FF80EA29E34}"/>
              </a:ext>
            </a:extLst>
          </p:cNvPr>
          <p:cNvSpPr>
            <a:spLocks noGrp="1"/>
          </p:cNvSpPr>
          <p:nvPr>
            <p:ph type="body" sz="quarter" idx="10" hasCustomPrompt="1"/>
          </p:nvPr>
        </p:nvSpPr>
        <p:spPr>
          <a:xfrm>
            <a:off x="983954" y="713497"/>
            <a:ext cx="4643437" cy="228600"/>
          </a:xfrm>
          <a:prstGeom prst="rect">
            <a:avLst/>
          </a:prstGeom>
        </p:spPr>
        <p:txBody>
          <a:bodyPr lIns="0" tIns="0" rIns="0" bIns="0"/>
          <a:lstStyle>
            <a:lvl1pPr>
              <a:defRPr sz="869" b="1" i="0" spc="44" baseline="0">
                <a:solidFill>
                  <a:schemeClr val="accent1"/>
                </a:solidFill>
                <a:latin typeface="Exo DemiBold" panose="02000503000000000000" pitchFamily="2" charset="77"/>
              </a:defRPr>
            </a:lvl1pPr>
            <a:lvl2pPr>
              <a:defRPr sz="869">
                <a:latin typeface="Exo" panose="02000503000000000000" pitchFamily="2" charset="77"/>
              </a:defRPr>
            </a:lvl2pPr>
            <a:lvl3pPr>
              <a:defRPr sz="869">
                <a:latin typeface="Exo" panose="02000503000000000000" pitchFamily="2" charset="77"/>
              </a:defRPr>
            </a:lvl3pPr>
            <a:lvl4pPr>
              <a:defRPr sz="869">
                <a:latin typeface="Exo" panose="02000503000000000000" pitchFamily="2" charset="77"/>
              </a:defRPr>
            </a:lvl4pPr>
            <a:lvl5pPr>
              <a:defRPr sz="869">
                <a:latin typeface="Exo" panose="02000503000000000000" pitchFamily="2" charset="77"/>
              </a:defRPr>
            </a:lvl5pPr>
          </a:lstStyle>
          <a:p>
            <a:pPr lvl="0"/>
            <a:r>
              <a:rPr lang="en-US"/>
              <a:t>CLICK TO EDIT MASTER TEXT STYLES</a:t>
            </a:r>
          </a:p>
        </p:txBody>
      </p:sp>
      <p:sp>
        <p:nvSpPr>
          <p:cNvPr id="10" name="Slide Number Placeholder 5">
            <a:extLst>
              <a:ext uri="{FF2B5EF4-FFF2-40B4-BE49-F238E27FC236}">
                <a16:creationId xmlns:a16="http://schemas.microsoft.com/office/drawing/2014/main" id="{F6978F75-F351-1DFE-38EF-0D5AFFE9BF07}"/>
              </a:ext>
            </a:extLst>
          </p:cNvPr>
          <p:cNvSpPr>
            <a:spLocks noGrp="1"/>
          </p:cNvSpPr>
          <p:nvPr>
            <p:ph type="sldNum" sz="quarter" idx="4"/>
          </p:nvPr>
        </p:nvSpPr>
        <p:spPr>
          <a:xfrm>
            <a:off x="7828131" y="6522692"/>
            <a:ext cx="3948793" cy="228600"/>
          </a:xfrm>
          <a:prstGeom prst="rect">
            <a:avLst/>
          </a:prstGeom>
        </p:spPr>
        <p:txBody>
          <a:bodyPr vert="horz" lIns="0" tIns="0" rIns="0" bIns="0" rtlCol="0" anchor="t"/>
          <a:lstStyle>
            <a:lvl1pPr algn="r">
              <a:defRPr lang="en-US" sz="695" b="0" i="0" kern="1200" spc="174" baseline="0" smtClean="0">
                <a:solidFill>
                  <a:schemeClr val="tx1"/>
                </a:solidFill>
                <a:latin typeface="Exo Medium" panose="02000503000000000000" pitchFamily="2" charset="77"/>
                <a:ea typeface="+mn-ea"/>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695" b="0" i="0" u="none" strike="noStrike" kern="1200" cap="none" spc="174" normalizeH="0" baseline="0" noProof="0" dirty="0">
                <a:ln>
                  <a:noFill/>
                </a:ln>
                <a:solidFill>
                  <a:prstClr val="black"/>
                </a:solidFill>
                <a:effectLst/>
                <a:uLnTx/>
                <a:uFillTx/>
                <a:latin typeface="Exo Medium" panose="02000503000000000000" pitchFamily="2" charset="77"/>
                <a:ea typeface="+mn-ea"/>
                <a:cs typeface="+mn-cs"/>
              </a:rPr>
              <a:t>INFO-TECH RESEARCH GROUP /// </a:t>
            </a:r>
            <a:fld id="{AE6B4DE5-720F-B948-A7D7-1D7EE579B5E5}" type="slidenum">
              <a:rPr kumimoji="0" lang="en-CA" sz="695" b="1" i="0" u="none" strike="noStrike" kern="1200" cap="none" spc="174" normalizeH="0" baseline="0" noProof="0" smtClean="0">
                <a:ln>
                  <a:noFill/>
                </a:ln>
                <a:solidFill>
                  <a:prstClr val="black"/>
                </a:solidFill>
                <a:effectLst/>
                <a:uLnTx/>
                <a:uFillTx/>
                <a:latin typeface="Exo" panose="02000503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695" b="1" i="0" u="none" strike="noStrike" kern="1200" cap="none" spc="174" normalizeH="0" baseline="0" noProof="0" dirty="0">
              <a:ln>
                <a:noFill/>
              </a:ln>
              <a:solidFill>
                <a:prstClr val="black"/>
              </a:solidFill>
              <a:effectLst/>
              <a:uLnTx/>
              <a:uFillTx/>
              <a:latin typeface="Exo" panose="02000503000000000000" pitchFamily="2" charset="77"/>
              <a:ea typeface="+mn-ea"/>
              <a:cs typeface="+mn-cs"/>
            </a:endParaRPr>
          </a:p>
        </p:txBody>
      </p:sp>
    </p:spTree>
    <p:extLst>
      <p:ext uri="{BB962C8B-B14F-4D97-AF65-F5344CB8AC3E}">
        <p14:creationId xmlns:p14="http://schemas.microsoft.com/office/powerpoint/2010/main" val="854951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061" y="544769"/>
            <a:ext cx="5631623"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283723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820074"/>
      </p:ext>
    </p:extLst>
  </p:cSld>
  <p:clrMapOvr>
    <a:masterClrMapping/>
  </p:clrMapOvr>
  <p:extLst>
    <p:ext uri="{DCECCB84-F9BA-43D5-87BE-67443E8EF086}">
      <p15:sldGuideLst xmlns:p15="http://schemas.microsoft.com/office/powerpoint/2012/main">
        <p15:guide id="1" orient="horz" pos="57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9" Type="http://schemas.openxmlformats.org/officeDocument/2006/relationships/slideLayout" Target="../slideLayouts/slideLayout47.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42" Type="http://schemas.openxmlformats.org/officeDocument/2006/relationships/slideLayout" Target="../slideLayouts/slideLayout50.xml"/><Relationship Id="rId47" Type="http://schemas.openxmlformats.org/officeDocument/2006/relationships/slideLayout" Target="../slideLayouts/slideLayout55.xml"/><Relationship Id="rId50" Type="http://schemas.openxmlformats.org/officeDocument/2006/relationships/slideLayout" Target="../slideLayouts/slideLayout58.xml"/><Relationship Id="rId55" Type="http://schemas.openxmlformats.org/officeDocument/2006/relationships/slideLayout" Target="../slideLayouts/slideLayout63.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9" Type="http://schemas.openxmlformats.org/officeDocument/2006/relationships/slideLayout" Target="../slideLayouts/slideLayout37.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37" Type="http://schemas.openxmlformats.org/officeDocument/2006/relationships/slideLayout" Target="../slideLayouts/slideLayout45.xml"/><Relationship Id="rId40" Type="http://schemas.openxmlformats.org/officeDocument/2006/relationships/slideLayout" Target="../slideLayouts/slideLayout48.xml"/><Relationship Id="rId45" Type="http://schemas.openxmlformats.org/officeDocument/2006/relationships/slideLayout" Target="../slideLayouts/slideLayout53.xml"/><Relationship Id="rId53" Type="http://schemas.openxmlformats.org/officeDocument/2006/relationships/slideLayout" Target="../slideLayouts/slideLayout61.xml"/><Relationship Id="rId58" Type="http://schemas.openxmlformats.org/officeDocument/2006/relationships/slideLayout" Target="../slideLayouts/slideLayout66.xml"/><Relationship Id="rId5" Type="http://schemas.openxmlformats.org/officeDocument/2006/relationships/slideLayout" Target="../slideLayouts/slideLayout13.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43" Type="http://schemas.openxmlformats.org/officeDocument/2006/relationships/slideLayout" Target="../slideLayouts/slideLayout51.xml"/><Relationship Id="rId48" Type="http://schemas.openxmlformats.org/officeDocument/2006/relationships/slideLayout" Target="../slideLayouts/slideLayout56.xml"/><Relationship Id="rId56" Type="http://schemas.openxmlformats.org/officeDocument/2006/relationships/slideLayout" Target="../slideLayouts/slideLayout64.xml"/><Relationship Id="rId8" Type="http://schemas.openxmlformats.org/officeDocument/2006/relationships/slideLayout" Target="../slideLayouts/slideLayout16.xml"/><Relationship Id="rId51" Type="http://schemas.openxmlformats.org/officeDocument/2006/relationships/slideLayout" Target="../slideLayouts/slideLayout59.xml"/><Relationship Id="rId3" Type="http://schemas.openxmlformats.org/officeDocument/2006/relationships/slideLayout" Target="../slideLayouts/slideLayout11.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38" Type="http://schemas.openxmlformats.org/officeDocument/2006/relationships/slideLayout" Target="../slideLayouts/slideLayout46.xml"/><Relationship Id="rId46" Type="http://schemas.openxmlformats.org/officeDocument/2006/relationships/slideLayout" Target="../slideLayouts/slideLayout54.xml"/><Relationship Id="rId59" Type="http://schemas.openxmlformats.org/officeDocument/2006/relationships/theme" Target="../theme/theme3.xml"/><Relationship Id="rId20" Type="http://schemas.openxmlformats.org/officeDocument/2006/relationships/slideLayout" Target="../slideLayouts/slideLayout28.xml"/><Relationship Id="rId41" Type="http://schemas.openxmlformats.org/officeDocument/2006/relationships/slideLayout" Target="../slideLayouts/slideLayout49.xml"/><Relationship Id="rId54" Type="http://schemas.openxmlformats.org/officeDocument/2006/relationships/slideLayout" Target="../slideLayouts/slideLayout6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slideLayout" Target="../slideLayouts/slideLayout44.xml"/><Relationship Id="rId49" Type="http://schemas.openxmlformats.org/officeDocument/2006/relationships/slideLayout" Target="../slideLayouts/slideLayout57.xml"/><Relationship Id="rId57" Type="http://schemas.openxmlformats.org/officeDocument/2006/relationships/slideLayout" Target="../slideLayouts/slideLayout65.xml"/><Relationship Id="rId10" Type="http://schemas.openxmlformats.org/officeDocument/2006/relationships/slideLayout" Target="../slideLayouts/slideLayout18.xml"/><Relationship Id="rId31" Type="http://schemas.openxmlformats.org/officeDocument/2006/relationships/slideLayout" Target="../slideLayouts/slideLayout39.xml"/><Relationship Id="rId44" Type="http://schemas.openxmlformats.org/officeDocument/2006/relationships/slideLayout" Target="../slideLayouts/slideLayout52.xml"/><Relationship Id="rId52"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475E95-A200-48E7-992E-4E77C2F02A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9BFB2C6-505B-4326-A77E-E42A316ED8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EA7B5342-EC1E-4861-B8BB-F2381DE5A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Condensed Light" panose="02000000000000000000" pitchFamily="2" charset="0"/>
              </a:defRPr>
            </a:lvl1pPr>
          </a:lstStyle>
          <a:p>
            <a:fld id="{8A8EFEA3-D0DC-4853-9E6B-34349DC28370}" type="datetimeFigureOut">
              <a:rPr lang="en-CA" smtClean="0"/>
              <a:pPr/>
              <a:t>2024-02-22</a:t>
            </a:fld>
            <a:endParaRPr lang="en-CA" dirty="0"/>
          </a:p>
        </p:txBody>
      </p:sp>
      <p:sp>
        <p:nvSpPr>
          <p:cNvPr id="5" name="Footer Placeholder 4">
            <a:extLst>
              <a:ext uri="{FF2B5EF4-FFF2-40B4-BE49-F238E27FC236}">
                <a16:creationId xmlns:a16="http://schemas.microsoft.com/office/drawing/2014/main" id="{ABC5D486-2B6E-4927-97AE-0EBE49BF35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Condensed Light" panose="02000000000000000000" pitchFamily="2" charset="0"/>
              </a:defRPr>
            </a:lvl1pPr>
          </a:lstStyle>
          <a:p>
            <a:endParaRPr lang="en-CA" dirty="0"/>
          </a:p>
        </p:txBody>
      </p:sp>
      <p:sp>
        <p:nvSpPr>
          <p:cNvPr id="6" name="Slide Number Placeholder 5">
            <a:extLst>
              <a:ext uri="{FF2B5EF4-FFF2-40B4-BE49-F238E27FC236}">
                <a16:creationId xmlns:a16="http://schemas.microsoft.com/office/drawing/2014/main" id="{64BE7BC0-FBA8-4377-943A-62DF0F299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Condensed Light" panose="02000000000000000000" pitchFamily="2" charset="0"/>
              </a:defRPr>
            </a:lvl1pPr>
          </a:lstStyle>
          <a:p>
            <a:fld id="{6D569D81-47F8-4EAD-B863-7327C32A2A74}" type="slidenum">
              <a:rPr lang="en-CA" smtClean="0"/>
              <a:pPr/>
              <a:t>‹#›</a:t>
            </a:fld>
            <a:endParaRPr lang="en-CA" dirty="0"/>
          </a:p>
        </p:txBody>
      </p:sp>
    </p:spTree>
    <p:extLst>
      <p:ext uri="{BB962C8B-B14F-4D97-AF65-F5344CB8AC3E}">
        <p14:creationId xmlns:p14="http://schemas.microsoft.com/office/powerpoint/2010/main" val="3019655823"/>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83" r:id="rId3"/>
    <p:sldLayoutId id="2147483684" r:id="rId4"/>
    <p:sldLayoutId id="2147483685" r:id="rId5"/>
    <p:sldLayoutId id="2147483686" r:id="rId6"/>
    <p:sldLayoutId id="214748374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Light"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061" y="530021"/>
            <a:ext cx="5631623"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2875" y="6449569"/>
            <a:ext cx="3437887"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695775678"/>
      </p:ext>
    </p:extLst>
  </p:cSld>
  <p:clrMap bg1="lt1" tx1="dk1" bg2="lt2" tx2="dk2" accent1="accent1" accent2="accent2" accent3="accent3" accent4="accent4" accent5="accent5" accent6="accent6" hlink="hlink" folHlink="folHlink"/>
  <p:sldLayoutIdLst>
    <p:sldLayoutId id="2147483682" r:id="rId1"/>
  </p:sldLayoutIdLst>
  <p:hf hdr="0" ftr="0" dt="0"/>
  <p:txStyles>
    <p:titleStyle>
      <a:lvl1pPr algn="l" defTabSz="914309"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062" y="530021"/>
            <a:ext cx="5631623"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2876" y="6449571"/>
            <a:ext cx="3437887" cy="12311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059045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 id="2147483728" r:id="rId41"/>
    <p:sldLayoutId id="2147483729" r:id="rId42"/>
    <p:sldLayoutId id="2147483730" r:id="rId43"/>
    <p:sldLayoutId id="2147483731" r:id="rId44"/>
    <p:sldLayoutId id="2147483732" r:id="rId45"/>
    <p:sldLayoutId id="2147483733" r:id="rId46"/>
    <p:sldLayoutId id="2147483734" r:id="rId47"/>
    <p:sldLayoutId id="2147483735" r:id="rId48"/>
    <p:sldLayoutId id="2147483736" r:id="rId49"/>
    <p:sldLayoutId id="2147483737" r:id="rId50"/>
    <p:sldLayoutId id="2147483738" r:id="rId51"/>
    <p:sldLayoutId id="2147483739" r:id="rId52"/>
    <p:sldLayoutId id="2147483740" r:id="rId53"/>
    <p:sldLayoutId id="2147483741" r:id="rId54"/>
    <p:sldLayoutId id="2147483742" r:id="rId55"/>
    <p:sldLayoutId id="2147483743" r:id="rId56"/>
    <p:sldLayoutId id="2147483744" r:id="rId57"/>
    <p:sldLayoutId id="2147483745" r:id="rId58"/>
  </p:sldLayoutIdLst>
  <p:hf hdr="0" ftr="0" dt="0"/>
  <p:txStyles>
    <p:titleStyle>
      <a:lvl1pPr algn="l" defTabSz="914218"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554" indent="-228554"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2" indent="-228554"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2" indent="-228554"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8"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8"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2"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8" rtl="0" eaLnBrk="1" latinLnBrk="0" hangingPunct="1">
        <a:defRPr sz="1800" kern="1200">
          <a:solidFill>
            <a:schemeClr val="tx1"/>
          </a:solidFill>
          <a:latin typeface="+mn-lt"/>
          <a:ea typeface="+mn-ea"/>
          <a:cs typeface="+mn-cs"/>
        </a:defRPr>
      </a:lvl1pPr>
      <a:lvl2pPr marL="457108" algn="l" defTabSz="914218" rtl="0" eaLnBrk="1" latinLnBrk="0" hangingPunct="1">
        <a:defRPr sz="1800" kern="1200">
          <a:solidFill>
            <a:schemeClr val="tx1"/>
          </a:solidFill>
          <a:latin typeface="+mn-lt"/>
          <a:ea typeface="+mn-ea"/>
          <a:cs typeface="+mn-cs"/>
        </a:defRPr>
      </a:lvl2pPr>
      <a:lvl3pPr marL="914218" algn="l" defTabSz="914218" rtl="0" eaLnBrk="1" latinLnBrk="0" hangingPunct="1">
        <a:defRPr sz="1800" kern="1200">
          <a:solidFill>
            <a:schemeClr val="tx1"/>
          </a:solidFill>
          <a:latin typeface="+mn-lt"/>
          <a:ea typeface="+mn-ea"/>
          <a:cs typeface="+mn-cs"/>
        </a:defRPr>
      </a:lvl3pPr>
      <a:lvl4pPr marL="1371326" algn="l" defTabSz="914218" rtl="0" eaLnBrk="1" latinLnBrk="0" hangingPunct="1">
        <a:defRPr sz="1800" kern="1200">
          <a:solidFill>
            <a:schemeClr val="tx1"/>
          </a:solidFill>
          <a:latin typeface="+mn-lt"/>
          <a:ea typeface="+mn-ea"/>
          <a:cs typeface="+mn-cs"/>
        </a:defRPr>
      </a:lvl4pPr>
      <a:lvl5pPr marL="1828434" algn="l" defTabSz="914218" rtl="0" eaLnBrk="1" latinLnBrk="0" hangingPunct="1">
        <a:defRPr sz="1800" kern="1200">
          <a:solidFill>
            <a:schemeClr val="tx1"/>
          </a:solidFill>
          <a:latin typeface="+mn-lt"/>
          <a:ea typeface="+mn-ea"/>
          <a:cs typeface="+mn-cs"/>
        </a:defRPr>
      </a:lvl5pPr>
      <a:lvl6pPr marL="2285542" algn="l" defTabSz="914218" rtl="0" eaLnBrk="1" latinLnBrk="0" hangingPunct="1">
        <a:defRPr sz="1800" kern="1200">
          <a:solidFill>
            <a:schemeClr val="tx1"/>
          </a:solidFill>
          <a:latin typeface="+mn-lt"/>
          <a:ea typeface="+mn-ea"/>
          <a:cs typeface="+mn-cs"/>
        </a:defRPr>
      </a:lvl6pPr>
      <a:lvl7pPr marL="2742652" algn="l" defTabSz="914218" rtl="0" eaLnBrk="1" latinLnBrk="0" hangingPunct="1">
        <a:defRPr sz="1800" kern="1200">
          <a:solidFill>
            <a:schemeClr val="tx1"/>
          </a:solidFill>
          <a:latin typeface="+mn-lt"/>
          <a:ea typeface="+mn-ea"/>
          <a:cs typeface="+mn-cs"/>
        </a:defRPr>
      </a:lvl7pPr>
      <a:lvl8pPr marL="3199760" algn="l" defTabSz="914218" rtl="0" eaLnBrk="1" latinLnBrk="0" hangingPunct="1">
        <a:defRPr sz="1800" kern="1200">
          <a:solidFill>
            <a:schemeClr val="tx1"/>
          </a:solidFill>
          <a:latin typeface="+mn-lt"/>
          <a:ea typeface="+mn-ea"/>
          <a:cs typeface="+mn-cs"/>
        </a:defRPr>
      </a:lvl8pPr>
      <a:lvl9pPr marL="3656868" algn="l" defTabSz="9142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6.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6.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8404F-9311-284B-9E01-D976464D4921}"/>
              </a:ext>
            </a:extLst>
          </p:cNvPr>
          <p:cNvSpPr>
            <a:spLocks noGrp="1"/>
          </p:cNvSpPr>
          <p:nvPr>
            <p:ph type="body" sz="quarter" idx="10"/>
          </p:nvPr>
        </p:nvSpPr>
        <p:spPr>
          <a:xfrm>
            <a:off x="650791" y="1079498"/>
            <a:ext cx="6795038" cy="2208934"/>
          </a:xfrm>
        </p:spPr>
        <p:txBody>
          <a:bodyPr>
            <a:normAutofit/>
          </a:bodyPr>
          <a:lstStyle/>
          <a:p>
            <a:pPr marL="0" indent="0">
              <a:buNone/>
            </a:pPr>
            <a:r>
              <a:rPr lang="en-US" dirty="0"/>
              <a:t>Capability Definitions &amp; Operating Model Archetypes</a:t>
            </a:r>
          </a:p>
        </p:txBody>
      </p:sp>
    </p:spTree>
    <p:extLst>
      <p:ext uri="{BB962C8B-B14F-4D97-AF65-F5344CB8AC3E}">
        <p14:creationId xmlns:p14="http://schemas.microsoft.com/office/powerpoint/2010/main" val="1228937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4C6712D8-973E-46AB-8755-3B3560D6225F}"/>
              </a:ext>
            </a:extLst>
          </p:cNvPr>
          <p:cNvGraphicFramePr>
            <a:graphicFrameLocks noGrp="1"/>
          </p:cNvGraphicFramePr>
          <p:nvPr>
            <p:extLst>
              <p:ext uri="{D42A27DB-BD31-4B8C-83A1-F6EECF244321}">
                <p14:modId xmlns:p14="http://schemas.microsoft.com/office/powerpoint/2010/main" val="1349619158"/>
              </p:ext>
            </p:extLst>
          </p:nvPr>
        </p:nvGraphicFramePr>
        <p:xfrm>
          <a:off x="295275" y="1122783"/>
          <a:ext cx="11620499" cy="4509307"/>
        </p:xfrm>
        <a:graphic>
          <a:graphicData uri="http://schemas.openxmlformats.org/drawingml/2006/table">
            <a:tbl>
              <a:tblPr firstRow="1" bandRow="1">
                <a:tableStyleId>{F5AB1C69-6EDB-4FF4-983F-18BD219EF322}</a:tableStyleId>
              </a:tblPr>
              <a:tblGrid>
                <a:gridCol w="1695450">
                  <a:extLst>
                    <a:ext uri="{9D8B030D-6E8A-4147-A177-3AD203B41FA5}">
                      <a16:colId xmlns:a16="http://schemas.microsoft.com/office/drawing/2014/main" val="2300204016"/>
                    </a:ext>
                  </a:extLst>
                </a:gridCol>
                <a:gridCol w="6877050">
                  <a:extLst>
                    <a:ext uri="{9D8B030D-6E8A-4147-A177-3AD203B41FA5}">
                      <a16:colId xmlns:a16="http://schemas.microsoft.com/office/drawing/2014/main" val="1832341085"/>
                    </a:ext>
                  </a:extLst>
                </a:gridCol>
                <a:gridCol w="3047999">
                  <a:extLst>
                    <a:ext uri="{9D8B030D-6E8A-4147-A177-3AD203B41FA5}">
                      <a16:colId xmlns:a16="http://schemas.microsoft.com/office/drawing/2014/main" val="2995066086"/>
                    </a:ext>
                  </a:extLst>
                </a:gridCol>
              </a:tblGrid>
              <a:tr h="577387">
                <a:tc>
                  <a:txBody>
                    <a:bodyPr/>
                    <a:lstStyle/>
                    <a:p>
                      <a:r>
                        <a:rPr lang="en-US" sz="1400" dirty="0">
                          <a:latin typeface="Roboto Condensed Light" panose="02000000000000000000" pitchFamily="2" charset="0"/>
                        </a:rPr>
                        <a:t>Capability</a:t>
                      </a:r>
                      <a:endParaRPr lang="en-CA" sz="1400" dirty="0"/>
                    </a:p>
                  </a:txBody>
                  <a:tcPr>
                    <a:solidFill>
                      <a:srgbClr val="E08570"/>
                    </a:solidFill>
                  </a:tcPr>
                </a:tc>
                <a:tc>
                  <a:txBody>
                    <a:bodyPr/>
                    <a:lstStyle/>
                    <a:p>
                      <a:r>
                        <a:rPr lang="en-US" sz="1400" dirty="0">
                          <a:latin typeface="Roboto Condensed Light" panose="02000000000000000000" pitchFamily="2" charset="0"/>
                        </a:rPr>
                        <a:t>Definition</a:t>
                      </a:r>
                      <a:endParaRPr lang="en-CA" sz="1400" dirty="0"/>
                    </a:p>
                  </a:txBody>
                  <a:tcPr>
                    <a:solidFill>
                      <a:srgbClr val="E08570"/>
                    </a:solidFill>
                  </a:tcPr>
                </a:tc>
                <a:tc>
                  <a:txBody>
                    <a:bodyPr/>
                    <a:lstStyle/>
                    <a:p>
                      <a:r>
                        <a:rPr lang="en-US" sz="1400" dirty="0">
                          <a:latin typeface="Roboto Condensed Light" panose="02000000000000000000" pitchFamily="2" charset="0"/>
                        </a:rPr>
                        <a:t>Alignment to Other Frameworks</a:t>
                      </a:r>
                      <a:endParaRPr lang="en-CA" sz="1400" dirty="0"/>
                    </a:p>
                  </a:txBody>
                  <a:tcPr>
                    <a:solidFill>
                      <a:srgbClr val="E08570"/>
                    </a:solidFill>
                  </a:tcPr>
                </a:tc>
                <a:extLst>
                  <a:ext uri="{0D108BD9-81ED-4DB2-BD59-A6C34878D82A}">
                    <a16:rowId xmlns:a16="http://schemas.microsoft.com/office/drawing/2014/main" val="1172266851"/>
                  </a:ext>
                </a:extLst>
              </a:tr>
              <a:tr h="288694">
                <a:tc>
                  <a:txBody>
                    <a:bodyPr/>
                    <a:lstStyle/>
                    <a:p>
                      <a:r>
                        <a:rPr lang="en-US" sz="1200" dirty="0">
                          <a:latin typeface="Roboto Condensed Light" panose="02000000000000000000" pitchFamily="2" charset="0"/>
                        </a:rPr>
                        <a:t>Application Lifecycle Management</a:t>
                      </a:r>
                      <a:endParaRPr lang="en-CA" sz="1200" dirty="0"/>
                    </a:p>
                  </a:txBody>
                  <a:tcPr>
                    <a:solidFill>
                      <a:srgbClr val="F3D1C9"/>
                    </a:solidFill>
                  </a:tcPr>
                </a:tc>
                <a:tc>
                  <a:txBody>
                    <a:bodyPr/>
                    <a:lstStyle/>
                    <a:p>
                      <a:r>
                        <a:rPr lang="en-US" sz="1200" dirty="0">
                          <a:latin typeface="Roboto Condensed Light" panose="02000000000000000000" pitchFamily="2" charset="0"/>
                        </a:rPr>
                        <a:t>Ensure you have the right mix of applications, projects, and services to execute on your applications strategy. </a:t>
                      </a:r>
                      <a:endParaRPr lang="en-CA" sz="1200" dirty="0"/>
                    </a:p>
                  </a:txBody>
                  <a:tcPr>
                    <a:solidFill>
                      <a:srgbClr val="F3D1C9"/>
                    </a:solidFill>
                  </a:tcPr>
                </a:tc>
                <a:tc>
                  <a:txBody>
                    <a:bodyPr/>
                    <a:lstStyle/>
                    <a:p>
                      <a:r>
                        <a:rPr lang="en-US" sz="1200" dirty="0">
                          <a:latin typeface="Roboto Condensed Light" panose="02000000000000000000" pitchFamily="2" charset="0"/>
                          <a:ea typeface="Roboto Condensed Light" panose="02000000000000000000" pitchFamily="2" charset="0"/>
                        </a:rPr>
                        <a:t>Lean Portfolio Management – SAFe</a:t>
                      </a:r>
                      <a:endParaRPr lang="en-CA" sz="1200" dirty="0">
                        <a:latin typeface="Roboto Condensed Light" panose="02000000000000000000" pitchFamily="2" charset="0"/>
                        <a:ea typeface="Roboto Condensed Light" panose="02000000000000000000" pitchFamily="2" charset="0"/>
                      </a:endParaRPr>
                    </a:p>
                  </a:txBody>
                  <a:tcPr>
                    <a:solidFill>
                      <a:srgbClr val="F3D1C9"/>
                    </a:solidFill>
                  </a:tcPr>
                </a:tc>
                <a:extLst>
                  <a:ext uri="{0D108BD9-81ED-4DB2-BD59-A6C34878D82A}">
                    <a16:rowId xmlns:a16="http://schemas.microsoft.com/office/drawing/2014/main" val="4260319938"/>
                  </a:ext>
                </a:extLst>
              </a:tr>
              <a:tr h="2886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rPr>
                        <a:t>Systems Integration</a:t>
                      </a:r>
                      <a:endParaRPr lang="en-CA" sz="1200" dirty="0"/>
                    </a:p>
                  </a:txBody>
                  <a:tcPr>
                    <a:solidFill>
                      <a:srgbClr val="F3D1C9"/>
                    </a:solidFill>
                  </a:tcPr>
                </a:tc>
                <a:tc>
                  <a:txBody>
                    <a:bodyPr/>
                    <a:lstStyle/>
                    <a:p>
                      <a:r>
                        <a:rPr lang="en-US" sz="1200" dirty="0">
                          <a:latin typeface="Roboto Condensed Light" panose="02000000000000000000" pitchFamily="2" charset="0"/>
                        </a:rPr>
                        <a:t>The process of joining different subsystems or system components together as one large system while maintaining that each integrated subsystem functions as required.</a:t>
                      </a:r>
                      <a:endParaRPr lang="en-CA" sz="1200" dirty="0"/>
                    </a:p>
                  </a:txBody>
                  <a:tcPr>
                    <a:solidFill>
                      <a:srgbClr val="F3D1C9"/>
                    </a:solidFill>
                  </a:tcPr>
                </a:tc>
                <a:tc>
                  <a:txBody>
                    <a:bodyPr/>
                    <a:lstStyle/>
                    <a:p>
                      <a:r>
                        <a:rPr lang="en-US" sz="1200" dirty="0">
                          <a:latin typeface="Roboto Condensed Light" panose="02000000000000000000" pitchFamily="2" charset="0"/>
                          <a:ea typeface="Roboto Condensed Light" panose="02000000000000000000" pitchFamily="2" charset="0"/>
                        </a:rPr>
                        <a:t>Continuous Integration – SAFe</a:t>
                      </a:r>
                      <a:endParaRPr lang="en-CA" sz="1200" dirty="0">
                        <a:latin typeface="Roboto Condensed Light" panose="02000000000000000000" pitchFamily="2" charset="0"/>
                        <a:ea typeface="Roboto Condensed Light" panose="02000000000000000000" pitchFamily="2" charset="0"/>
                      </a:endParaRPr>
                    </a:p>
                  </a:txBody>
                  <a:tcPr>
                    <a:solidFill>
                      <a:srgbClr val="F3D1C9"/>
                    </a:solidFill>
                  </a:tcPr>
                </a:tc>
                <a:extLst>
                  <a:ext uri="{0D108BD9-81ED-4DB2-BD59-A6C34878D82A}">
                    <a16:rowId xmlns:a16="http://schemas.microsoft.com/office/drawing/2014/main" val="3672079864"/>
                  </a:ext>
                </a:extLst>
              </a:tr>
              <a:tr h="288694">
                <a:tc>
                  <a:txBody>
                    <a:bodyPr/>
                    <a:lstStyle/>
                    <a:p>
                      <a:r>
                        <a:rPr lang="en-US" sz="1200" dirty="0">
                          <a:latin typeface="Roboto Condensed Light" panose="02000000000000000000" pitchFamily="2" charset="0"/>
                        </a:rPr>
                        <a:t>Application Development </a:t>
                      </a:r>
                      <a:endParaRPr lang="en-CA" sz="1200" dirty="0"/>
                    </a:p>
                  </a:txBody>
                  <a:tcPr>
                    <a:solidFill>
                      <a:srgbClr val="F3D1C9"/>
                    </a:solidFill>
                  </a:tcPr>
                </a:tc>
                <a:tc>
                  <a:txBody>
                    <a:bodyPr/>
                    <a:lstStyle/>
                    <a:p>
                      <a:r>
                        <a:rPr lang="en-US" sz="1200" dirty="0">
                          <a:latin typeface="Roboto Condensed Light" panose="02000000000000000000" pitchFamily="2" charset="0"/>
                        </a:rPr>
                        <a:t>Any activities involved between the conception of a desired application through the final materialization of that application contained within the software development lifecycle (SDLC). </a:t>
                      </a:r>
                      <a:endParaRPr lang="en-CA" sz="1200" dirty="0"/>
                    </a:p>
                  </a:txBody>
                  <a:tcPr>
                    <a:solidFill>
                      <a:srgbClr val="F3D1C9"/>
                    </a:solidFill>
                  </a:tcPr>
                </a:tc>
                <a:tc>
                  <a:txBody>
                    <a:bodyPr/>
                    <a:lstStyle/>
                    <a:p>
                      <a:r>
                        <a:rPr lang="en-US" sz="1200" dirty="0">
                          <a:latin typeface="Roboto Condensed Light" panose="02000000000000000000" pitchFamily="2" charset="0"/>
                          <a:ea typeface="Roboto Condensed Light" panose="02000000000000000000" pitchFamily="2" charset="0"/>
                        </a:rPr>
                        <a:t>Software Development &amp; Management – ITIL 4</a:t>
                      </a:r>
                    </a:p>
                    <a:p>
                      <a:r>
                        <a:rPr lang="en-US" sz="1200" dirty="0">
                          <a:latin typeface="Roboto Condensed Light" panose="02000000000000000000" pitchFamily="2" charset="0"/>
                          <a:ea typeface="Roboto Condensed Light" panose="02000000000000000000" pitchFamily="2" charset="0"/>
                        </a:rPr>
                        <a:t>Iteration – SAFe</a:t>
                      </a:r>
                      <a:endParaRPr lang="en-CA" sz="1200" dirty="0">
                        <a:latin typeface="Roboto Condensed Light" panose="02000000000000000000" pitchFamily="2" charset="0"/>
                        <a:ea typeface="Roboto Condensed Light" panose="02000000000000000000" pitchFamily="2" charset="0"/>
                      </a:endParaRPr>
                    </a:p>
                    <a:p>
                      <a:r>
                        <a:rPr lang="en-CA" sz="1200" dirty="0">
                          <a:latin typeface="Roboto Condensed Light" panose="02000000000000000000" pitchFamily="2" charset="0"/>
                          <a:ea typeface="Roboto Condensed Light" panose="02000000000000000000" pitchFamily="2" charset="0"/>
                        </a:rPr>
                        <a:t>Solution Management</a:t>
                      </a:r>
                      <a:r>
                        <a:rPr lang="en-US" sz="1200" dirty="0">
                          <a:latin typeface="Roboto Condensed Light" panose="02000000000000000000" pitchFamily="2" charset="0"/>
                          <a:ea typeface="Roboto Condensed Light" panose="02000000000000000000" pitchFamily="2" charset="0"/>
                        </a:rPr>
                        <a:t> – </a:t>
                      </a:r>
                      <a:r>
                        <a:rPr lang="en-CA" sz="1200" dirty="0">
                          <a:latin typeface="Roboto Condensed Light" panose="02000000000000000000" pitchFamily="2" charset="0"/>
                          <a:ea typeface="Roboto Condensed Light" panose="02000000000000000000" pitchFamily="2" charset="0"/>
                        </a:rPr>
                        <a:t>SAFe</a:t>
                      </a:r>
                      <a:endParaRPr lang="en-US" sz="1200" dirty="0">
                        <a:latin typeface="Roboto Condensed Light" panose="02000000000000000000" pitchFamily="2" charset="0"/>
                        <a:ea typeface="Roboto Condensed Light" panose="02000000000000000000" pitchFamily="2" charset="0"/>
                      </a:endParaRPr>
                    </a:p>
                  </a:txBody>
                  <a:tcPr>
                    <a:solidFill>
                      <a:srgbClr val="F3D1C9"/>
                    </a:solidFill>
                  </a:tcPr>
                </a:tc>
                <a:extLst>
                  <a:ext uri="{0D108BD9-81ED-4DB2-BD59-A6C34878D82A}">
                    <a16:rowId xmlns:a16="http://schemas.microsoft.com/office/drawing/2014/main" val="1311963411"/>
                  </a:ext>
                </a:extLst>
              </a:tr>
              <a:tr h="288694">
                <a:tc>
                  <a:txBody>
                    <a:bodyPr/>
                    <a:lstStyle/>
                    <a:p>
                      <a:r>
                        <a:rPr lang="en-US" sz="1200" kern="1200" dirty="0">
                          <a:solidFill>
                            <a:schemeClr val="dk1"/>
                          </a:solidFill>
                          <a:latin typeface="Roboto Condensed Light" panose="02000000000000000000" pitchFamily="2" charset="0"/>
                          <a:ea typeface="+mn-ea"/>
                          <a:cs typeface="+mn-cs"/>
                        </a:rPr>
                        <a:t>User Experience</a:t>
                      </a:r>
                      <a:endParaRPr lang="en-CA" sz="1200" kern="1200" dirty="0">
                        <a:solidFill>
                          <a:schemeClr val="dk1"/>
                        </a:solidFill>
                        <a:latin typeface="Roboto Condensed Light" panose="02000000000000000000" pitchFamily="2" charset="0"/>
                        <a:ea typeface="+mn-ea"/>
                        <a:cs typeface="+mn-cs"/>
                      </a:endParaRPr>
                    </a:p>
                  </a:txBody>
                  <a:tcPr>
                    <a:solidFill>
                      <a:srgbClr val="F3D1C9"/>
                    </a:solidFill>
                  </a:tcPr>
                </a:tc>
                <a:tc>
                  <a:txBody>
                    <a:bodyPr/>
                    <a:lstStyle/>
                    <a:p>
                      <a:r>
                        <a:rPr lang="en-US" sz="1200" kern="1200" dirty="0">
                          <a:solidFill>
                            <a:schemeClr val="dk1"/>
                          </a:solidFill>
                          <a:latin typeface="Roboto Condensed Light" panose="02000000000000000000" pitchFamily="2" charset="0"/>
                          <a:ea typeface="+mn-ea"/>
                          <a:cs typeface="+mn-cs"/>
                        </a:rPr>
                        <a:t>The process of identifying and designing products and services that provide value, relevancy, and meaning to end users. T</a:t>
                      </a:r>
                      <a:r>
                        <a:rPr lang="en-US" sz="1200" kern="1200" noProof="0" dirty="0">
                          <a:solidFill>
                            <a:schemeClr val="dk1"/>
                          </a:solidFill>
                          <a:latin typeface="Roboto Condensed Light" panose="02000000000000000000" pitchFamily="2" charset="0"/>
                          <a:ea typeface="+mn-ea"/>
                          <a:cs typeface="+mn-cs"/>
                        </a:rPr>
                        <a:t>his includes branding, design, usability, and functionality within the process to acquire and integrate solutions.</a:t>
                      </a:r>
                      <a:endParaRPr lang="en-CA" sz="1200" kern="1200" dirty="0">
                        <a:solidFill>
                          <a:schemeClr val="dk1"/>
                        </a:solidFill>
                        <a:latin typeface="Roboto Condensed Light" panose="02000000000000000000" pitchFamily="2" charset="0"/>
                        <a:ea typeface="+mn-ea"/>
                        <a:cs typeface="+mn-cs"/>
                      </a:endParaRPr>
                    </a:p>
                  </a:txBody>
                  <a:tcPr>
                    <a:solidFill>
                      <a:srgbClr val="F3D1C9"/>
                    </a:solidFill>
                  </a:tcPr>
                </a:tc>
                <a:tc>
                  <a:txBody>
                    <a:bodyPr/>
                    <a:lstStyle/>
                    <a:p>
                      <a:r>
                        <a:rPr lang="en-US" sz="1200" dirty="0">
                          <a:latin typeface="Roboto Condensed Light" panose="02000000000000000000" pitchFamily="2" charset="0"/>
                          <a:ea typeface="Roboto Condensed Light" panose="02000000000000000000" pitchFamily="2" charset="0"/>
                        </a:rPr>
                        <a:t>Lean UX – SAFe</a:t>
                      </a:r>
                    </a:p>
                    <a:p>
                      <a:pPr lvl="0">
                        <a:buNone/>
                      </a:pPr>
                      <a:r>
                        <a:rPr lang="en-US" sz="1200" dirty="0">
                          <a:latin typeface="Roboto Condensed Light" panose="02000000000000000000" pitchFamily="2" charset="0"/>
                          <a:ea typeface="Roboto Condensed Light" panose="02000000000000000000" pitchFamily="2" charset="0"/>
                        </a:rPr>
                        <a:t>Service Design – ITIL 4</a:t>
                      </a:r>
                    </a:p>
                    <a:p>
                      <a:pPr lvl="0">
                        <a:buNone/>
                      </a:pPr>
                      <a:r>
                        <a:rPr lang="en-US" sz="1200" dirty="0">
                          <a:latin typeface="Roboto Condensed Light" panose="02000000000000000000" pitchFamily="2" charset="0"/>
                          <a:ea typeface="Roboto Condensed Light" panose="02000000000000000000" pitchFamily="2" charset="0"/>
                        </a:rPr>
                        <a:t>Innovation Management – COBIT 2019</a:t>
                      </a:r>
                    </a:p>
                  </a:txBody>
                  <a:tcPr>
                    <a:solidFill>
                      <a:srgbClr val="F3D1C9"/>
                    </a:solidFill>
                  </a:tcPr>
                </a:tc>
                <a:extLst>
                  <a:ext uri="{0D108BD9-81ED-4DB2-BD59-A6C34878D82A}">
                    <a16:rowId xmlns:a16="http://schemas.microsoft.com/office/drawing/2014/main" val="2570431519"/>
                  </a:ext>
                </a:extLst>
              </a:tr>
              <a:tr h="288694">
                <a:tc>
                  <a:txBody>
                    <a:bodyPr/>
                    <a:lstStyle/>
                    <a:p>
                      <a:r>
                        <a:rPr lang="en-US" sz="1200" dirty="0">
                          <a:latin typeface="Roboto Condensed Light" panose="02000000000000000000" pitchFamily="2" charset="0"/>
                        </a:rPr>
                        <a:t>Quality Assurance &amp; UAT</a:t>
                      </a:r>
                      <a:endParaRPr lang="en-CA" sz="1200" dirty="0"/>
                    </a:p>
                  </a:txBody>
                  <a:tcPr>
                    <a:solidFill>
                      <a:srgbClr val="F3D1C9"/>
                    </a:solidFill>
                  </a:tcPr>
                </a:tc>
                <a:tc>
                  <a:txBody>
                    <a:bodyPr/>
                    <a:lstStyle/>
                    <a:p>
                      <a:r>
                        <a:rPr lang="en-US" sz="1200" dirty="0">
                          <a:latin typeface="Roboto Condensed Light" panose="02000000000000000000" pitchFamily="2" charset="0"/>
                        </a:rPr>
                        <a:t>A planned and systematic pattern of all actions necessary to provide adequate confidence that an item or product conforms to quality standards throughout the development and application lifecycle. The management of the software and application testing process and upholding of quality standards.</a:t>
                      </a:r>
                      <a:endParaRPr lang="en-CA" sz="1200" dirty="0"/>
                    </a:p>
                  </a:txBody>
                  <a:tcPr>
                    <a:solidFill>
                      <a:srgbClr val="F3D1C9"/>
                    </a:solidFill>
                  </a:tcPr>
                </a:tc>
                <a:tc>
                  <a:txBody>
                    <a:bodyPr/>
                    <a:lstStyle/>
                    <a:p>
                      <a:r>
                        <a:rPr lang="en-US" sz="1200" dirty="0">
                          <a:latin typeface="Roboto Condensed Light" panose="02000000000000000000" pitchFamily="2" charset="0"/>
                          <a:ea typeface="Roboto Condensed Light" panose="02000000000000000000" pitchFamily="2" charset="0"/>
                        </a:rPr>
                        <a:t>Managed IT Change Acceptance &amp; Transitioning – COBIT 2019 </a:t>
                      </a:r>
                    </a:p>
                    <a:p>
                      <a:r>
                        <a:rPr lang="en-US" sz="1200" dirty="0">
                          <a:latin typeface="Roboto Condensed Light" panose="02000000000000000000" pitchFamily="2" charset="0"/>
                          <a:ea typeface="Roboto Condensed Light" panose="02000000000000000000" pitchFamily="2" charset="0"/>
                        </a:rPr>
                        <a:t>Inspect &amp; Adapt – SAFe</a:t>
                      </a:r>
                      <a:endParaRPr lang="en-CA" sz="1200" dirty="0">
                        <a:latin typeface="Roboto Condensed Light" panose="02000000000000000000" pitchFamily="2" charset="0"/>
                        <a:ea typeface="Roboto Condensed Light" panose="02000000000000000000" pitchFamily="2" charset="0"/>
                      </a:endParaRPr>
                    </a:p>
                  </a:txBody>
                  <a:tcPr>
                    <a:solidFill>
                      <a:srgbClr val="F3D1C9"/>
                    </a:solidFill>
                  </a:tcPr>
                </a:tc>
                <a:extLst>
                  <a:ext uri="{0D108BD9-81ED-4DB2-BD59-A6C34878D82A}">
                    <a16:rowId xmlns:a16="http://schemas.microsoft.com/office/drawing/2014/main" val="837496978"/>
                  </a:ext>
                </a:extLst>
              </a:tr>
              <a:tr h="288694">
                <a:tc>
                  <a:txBody>
                    <a:bodyPr/>
                    <a:lstStyle/>
                    <a:p>
                      <a:r>
                        <a:rPr lang="en-US" sz="1200" dirty="0">
                          <a:latin typeface="Roboto Condensed Light" panose="02000000000000000000" pitchFamily="2" charset="0"/>
                        </a:rPr>
                        <a:t>Application Maintenance</a:t>
                      </a:r>
                      <a:endParaRPr lang="en-CA" sz="1200" dirty="0"/>
                    </a:p>
                  </a:txBody>
                  <a:tcPr>
                    <a:solidFill>
                      <a:srgbClr val="F3D1C9"/>
                    </a:solidFill>
                  </a:tcPr>
                </a:tc>
                <a:tc>
                  <a:txBody>
                    <a:bodyPr/>
                    <a:lstStyle/>
                    <a:p>
                      <a:r>
                        <a:rPr lang="en-US" sz="1200" dirty="0">
                          <a:latin typeface="Roboto Condensed Light" panose="02000000000000000000" pitchFamily="2" charset="0"/>
                        </a:rPr>
                        <a:t>Manage the constant improvement and changes to the organization’s applications after they have been originally delivered and implemented. Including the management and completion of the change, defect, and enhancement requests from end users and other stakeholders.</a:t>
                      </a:r>
                      <a:endParaRPr lang="en-CA" sz="1200" dirty="0"/>
                    </a:p>
                  </a:txBody>
                  <a:tcPr>
                    <a:solidFill>
                      <a:srgbClr val="F3D1C9"/>
                    </a:solidFill>
                  </a:tcPr>
                </a:tc>
                <a:tc>
                  <a:txBody>
                    <a:bodyPr/>
                    <a:lstStyle/>
                    <a:p>
                      <a:r>
                        <a:rPr lang="en-US" sz="1200" dirty="0">
                          <a:latin typeface="Roboto Condensed Light" panose="02000000000000000000" pitchFamily="2" charset="0"/>
                          <a:ea typeface="Roboto Condensed Light" panose="02000000000000000000" pitchFamily="2" charset="0"/>
                        </a:rPr>
                        <a:t>Release on Demand – SAFe</a:t>
                      </a:r>
                    </a:p>
                  </a:txBody>
                  <a:tcPr>
                    <a:solidFill>
                      <a:srgbClr val="F3D1C9"/>
                    </a:solidFill>
                  </a:tcPr>
                </a:tc>
                <a:extLst>
                  <a:ext uri="{0D108BD9-81ED-4DB2-BD59-A6C34878D82A}">
                    <a16:rowId xmlns:a16="http://schemas.microsoft.com/office/drawing/2014/main" val="1712971798"/>
                  </a:ext>
                </a:extLst>
              </a:tr>
              <a:tr h="288694">
                <a:tc>
                  <a:txBody>
                    <a:bodyPr/>
                    <a:lstStyle/>
                    <a:p>
                      <a:r>
                        <a:rPr lang="en-CA" sz="1200" dirty="0">
                          <a:latin typeface="Roboto Condensed Light" panose="02000000000000000000" pitchFamily="2" charset="0"/>
                          <a:ea typeface="Roboto Condensed Light" panose="02000000000000000000" pitchFamily="2" charset="0"/>
                        </a:rPr>
                        <a:t>Low-Code Development</a:t>
                      </a:r>
                    </a:p>
                  </a:txBody>
                  <a:tcPr>
                    <a:solidFill>
                      <a:srgbClr val="F3D1C9"/>
                    </a:solidFill>
                  </a:tcPr>
                </a:tc>
                <a:tc>
                  <a:txBody>
                    <a:bodyPr/>
                    <a:lstStyle/>
                    <a:p>
                      <a:r>
                        <a:rPr lang="en-CA" sz="1200" dirty="0">
                          <a:latin typeface="Roboto Condensed Light" panose="02000000000000000000" pitchFamily="2" charset="0"/>
                          <a:ea typeface="Roboto Condensed Light" panose="02000000000000000000" pitchFamily="2" charset="0"/>
                        </a:rPr>
                        <a:t>Minimal hand-coding resulting in a faster delivery of applications. Typically uses customizable scripts and configurations. </a:t>
                      </a:r>
                    </a:p>
                  </a:txBody>
                  <a:tcPr>
                    <a:solidFill>
                      <a:srgbClr val="F3D1C9"/>
                    </a:solidFill>
                  </a:tcPr>
                </a:tc>
                <a:tc>
                  <a:txBody>
                    <a:bodyPr/>
                    <a:lstStyle/>
                    <a:p>
                      <a:r>
                        <a:rPr lang="en-US" sz="1200" dirty="0">
                          <a:latin typeface="Roboto Condensed Light" panose="02000000000000000000" pitchFamily="2" charset="0"/>
                          <a:ea typeface="Roboto Condensed Light" panose="02000000000000000000" pitchFamily="2" charset="0"/>
                        </a:rPr>
                        <a:t>Low-Code – IBM  </a:t>
                      </a:r>
                    </a:p>
                  </a:txBody>
                  <a:tcPr>
                    <a:solidFill>
                      <a:srgbClr val="F3D1C9"/>
                    </a:solidFill>
                  </a:tcPr>
                </a:tc>
                <a:extLst>
                  <a:ext uri="{0D108BD9-81ED-4DB2-BD59-A6C34878D82A}">
                    <a16:rowId xmlns:a16="http://schemas.microsoft.com/office/drawing/2014/main" val="239056012"/>
                  </a:ext>
                </a:extLst>
              </a:tr>
            </a:tbl>
          </a:graphicData>
        </a:graphic>
      </p:graphicFrame>
      <p:sp>
        <p:nvSpPr>
          <p:cNvPr id="12" name="Rectangle 11">
            <a:extLst>
              <a:ext uri="{FF2B5EF4-FFF2-40B4-BE49-F238E27FC236}">
                <a16:creationId xmlns:a16="http://schemas.microsoft.com/office/drawing/2014/main" id="{5A3D2E27-188B-1FF6-2C51-DD89A5029C6F}"/>
              </a:ext>
            </a:extLst>
          </p:cNvPr>
          <p:cNvSpPr/>
          <p:nvPr/>
        </p:nvSpPr>
        <p:spPr>
          <a:xfrm>
            <a:off x="295275" y="320150"/>
            <a:ext cx="2743200" cy="540000"/>
          </a:xfrm>
          <a:prstGeom prst="rect">
            <a:avLst/>
          </a:prstGeom>
          <a:solidFill>
            <a:srgbClr val="E08570"/>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CA" sz="1400" b="0" i="0" u="none" strike="noStrike" kern="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mn-cs"/>
              </a:rPr>
              <a:t>Application Delivery</a:t>
            </a:r>
          </a:p>
        </p:txBody>
      </p:sp>
    </p:spTree>
    <p:extLst>
      <p:ext uri="{BB962C8B-B14F-4D97-AF65-F5344CB8AC3E}">
        <p14:creationId xmlns:p14="http://schemas.microsoft.com/office/powerpoint/2010/main" val="1697476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4C6712D8-973E-46AB-8755-3B3560D6225F}"/>
              </a:ext>
            </a:extLst>
          </p:cNvPr>
          <p:cNvGraphicFramePr>
            <a:graphicFrameLocks noGrp="1"/>
          </p:cNvGraphicFramePr>
          <p:nvPr>
            <p:extLst>
              <p:ext uri="{D42A27DB-BD31-4B8C-83A1-F6EECF244321}">
                <p14:modId xmlns:p14="http://schemas.microsoft.com/office/powerpoint/2010/main" val="16254176"/>
              </p:ext>
            </p:extLst>
          </p:nvPr>
        </p:nvGraphicFramePr>
        <p:xfrm>
          <a:off x="295275" y="1122783"/>
          <a:ext cx="11620499" cy="3320587"/>
        </p:xfrm>
        <a:graphic>
          <a:graphicData uri="http://schemas.openxmlformats.org/drawingml/2006/table">
            <a:tbl>
              <a:tblPr firstRow="1" bandRow="1">
                <a:tableStyleId>{F5AB1C69-6EDB-4FF4-983F-18BD219EF322}</a:tableStyleId>
              </a:tblPr>
              <a:tblGrid>
                <a:gridCol w="1695450">
                  <a:extLst>
                    <a:ext uri="{9D8B030D-6E8A-4147-A177-3AD203B41FA5}">
                      <a16:colId xmlns:a16="http://schemas.microsoft.com/office/drawing/2014/main" val="2300204016"/>
                    </a:ext>
                  </a:extLst>
                </a:gridCol>
                <a:gridCol w="6877050">
                  <a:extLst>
                    <a:ext uri="{9D8B030D-6E8A-4147-A177-3AD203B41FA5}">
                      <a16:colId xmlns:a16="http://schemas.microsoft.com/office/drawing/2014/main" val="1832341085"/>
                    </a:ext>
                  </a:extLst>
                </a:gridCol>
                <a:gridCol w="3047999">
                  <a:extLst>
                    <a:ext uri="{9D8B030D-6E8A-4147-A177-3AD203B41FA5}">
                      <a16:colId xmlns:a16="http://schemas.microsoft.com/office/drawing/2014/main" val="2995066086"/>
                    </a:ext>
                  </a:extLst>
                </a:gridCol>
              </a:tblGrid>
              <a:tr h="577387">
                <a:tc>
                  <a:txBody>
                    <a:bodyPr/>
                    <a:lstStyle/>
                    <a:p>
                      <a:r>
                        <a:rPr lang="en-US" sz="1400" dirty="0">
                          <a:latin typeface="Roboto Condensed Light" panose="02000000000000000000" pitchFamily="2" charset="0"/>
                        </a:rPr>
                        <a:t>Capability</a:t>
                      </a:r>
                      <a:endParaRPr lang="en-CA" sz="1400" dirty="0"/>
                    </a:p>
                  </a:txBody>
                  <a:tcPr>
                    <a:solidFill>
                      <a:srgbClr val="CFB5D5"/>
                    </a:solidFill>
                  </a:tcPr>
                </a:tc>
                <a:tc>
                  <a:txBody>
                    <a:bodyPr/>
                    <a:lstStyle/>
                    <a:p>
                      <a:r>
                        <a:rPr lang="en-US" sz="1400" dirty="0">
                          <a:latin typeface="Roboto Condensed Light" panose="02000000000000000000" pitchFamily="2" charset="0"/>
                        </a:rPr>
                        <a:t>Definition</a:t>
                      </a:r>
                      <a:endParaRPr lang="en-CA" sz="1400" dirty="0"/>
                    </a:p>
                  </a:txBody>
                  <a:tcPr>
                    <a:solidFill>
                      <a:srgbClr val="CFB5D5"/>
                    </a:solidFill>
                  </a:tcPr>
                </a:tc>
                <a:tc>
                  <a:txBody>
                    <a:bodyPr/>
                    <a:lstStyle/>
                    <a:p>
                      <a:r>
                        <a:rPr lang="en-US" sz="1400" dirty="0">
                          <a:latin typeface="Roboto Condensed Light" panose="02000000000000000000" pitchFamily="2" charset="0"/>
                        </a:rPr>
                        <a:t>Alignment to Other Frameworks</a:t>
                      </a:r>
                      <a:endParaRPr lang="en-CA" sz="1400" dirty="0"/>
                    </a:p>
                  </a:txBody>
                  <a:tcPr>
                    <a:solidFill>
                      <a:srgbClr val="CFB5D5"/>
                    </a:solidFill>
                  </a:tcPr>
                </a:tc>
                <a:extLst>
                  <a:ext uri="{0D108BD9-81ED-4DB2-BD59-A6C34878D82A}">
                    <a16:rowId xmlns:a16="http://schemas.microsoft.com/office/drawing/2014/main" val="1172266851"/>
                  </a:ext>
                </a:extLst>
              </a:tr>
              <a:tr h="601070">
                <a:tc>
                  <a:txBody>
                    <a:bodyPr/>
                    <a:lstStyle/>
                    <a:p>
                      <a:r>
                        <a:rPr lang="en-US" sz="1200" dirty="0">
                          <a:latin typeface="Roboto Condensed Light" panose="02000000000000000000" pitchFamily="2" charset="0"/>
                          <a:ea typeface="Roboto Condensed Light" panose="02000000000000000000" pitchFamily="2" charset="0"/>
                        </a:rPr>
                        <a:t>Demand Management</a:t>
                      </a:r>
                      <a:endParaRPr lang="en-CA" sz="1200" dirty="0">
                        <a:latin typeface="Roboto Condensed Light" panose="02000000000000000000" pitchFamily="2" charset="0"/>
                        <a:ea typeface="Roboto Condensed Light" panose="02000000000000000000" pitchFamily="2" charset="0"/>
                      </a:endParaRPr>
                    </a:p>
                  </a:txBody>
                  <a:tcPr>
                    <a:solidFill>
                      <a:srgbClr val="E8DDEB"/>
                    </a:solidFill>
                  </a:tcPr>
                </a:tc>
                <a:tc>
                  <a:txBody>
                    <a:bodyPr/>
                    <a:lstStyle/>
                    <a:p>
                      <a:r>
                        <a:rPr lang="en-US" sz="1200" dirty="0">
                          <a:latin typeface="Roboto Condensed Light" panose="02000000000000000000" pitchFamily="2" charset="0"/>
                          <a:ea typeface="Roboto Condensed Light" panose="02000000000000000000" pitchFamily="2" charset="0"/>
                        </a:rPr>
                        <a:t>A process defined and managed by the organization to gather ideas, initiatives, and needs that will contribute to a portfolio. </a:t>
                      </a:r>
                      <a:endParaRPr lang="en-CA" sz="1200" dirty="0">
                        <a:latin typeface="Roboto Condensed Light" panose="02000000000000000000" pitchFamily="2" charset="0"/>
                        <a:ea typeface="Roboto Condensed Light" panose="02000000000000000000" pitchFamily="2" charset="0"/>
                      </a:endParaRPr>
                    </a:p>
                  </a:txBody>
                  <a:tcPr>
                    <a:solidFill>
                      <a:srgbClr val="E8DDEB"/>
                    </a:solidFill>
                  </a:tcPr>
                </a:tc>
                <a:tc>
                  <a:txBody>
                    <a:bodyPr/>
                    <a:lstStyle/>
                    <a:p>
                      <a:r>
                        <a:rPr lang="en-US" sz="1200" dirty="0">
                          <a:latin typeface="Roboto Condensed Light" panose="02000000000000000000" pitchFamily="2" charset="0"/>
                          <a:ea typeface="Roboto Condensed Light" panose="02000000000000000000" pitchFamily="2" charset="0"/>
                        </a:rPr>
                        <a:t>Demand Management—PMI 2016</a:t>
                      </a:r>
                    </a:p>
                    <a:p>
                      <a:r>
                        <a:rPr lang="en-US" sz="1200" dirty="0">
                          <a:latin typeface="Roboto Condensed Light" panose="02000000000000000000" pitchFamily="2" charset="0"/>
                          <a:ea typeface="Roboto Condensed Light" panose="02000000000000000000" pitchFamily="2" charset="0"/>
                        </a:rPr>
                        <a:t>Portfolio Management – ITIL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noProof="0" dirty="0">
                          <a:latin typeface="Roboto Condensed Light" panose="02000000000000000000" pitchFamily="2" charset="0"/>
                          <a:ea typeface="Roboto Condensed Light" panose="02000000000000000000" pitchFamily="2" charset="0"/>
                        </a:rPr>
                        <a:t>Managed Portfolio</a:t>
                      </a:r>
                      <a:r>
                        <a:rPr lang="en-US" sz="1200" dirty="0">
                          <a:latin typeface="Roboto Condensed Light" panose="02000000000000000000" pitchFamily="2" charset="0"/>
                          <a:ea typeface="Roboto Condensed Light" panose="02000000000000000000" pitchFamily="2" charset="0"/>
                        </a:rPr>
                        <a:t> – </a:t>
                      </a:r>
                      <a:r>
                        <a:rPr lang="en-US" sz="1200" b="0" i="0" u="none" strike="noStrike" noProof="0" dirty="0">
                          <a:latin typeface="Roboto Condensed Light" panose="02000000000000000000" pitchFamily="2" charset="0"/>
                          <a:ea typeface="Roboto Condensed Light" panose="02000000000000000000" pitchFamily="2" charset="0"/>
                        </a:rPr>
                        <a:t>COBIT 2019 </a:t>
                      </a:r>
                      <a:endParaRPr lang="en-US" sz="1200" dirty="0">
                        <a:latin typeface="Roboto Condensed Light" panose="02000000000000000000" pitchFamily="2" charset="0"/>
                        <a:ea typeface="Roboto Condensed Light" panose="02000000000000000000" pitchFamily="2" charset="0"/>
                      </a:endParaRPr>
                    </a:p>
                  </a:txBody>
                  <a:tcPr>
                    <a:solidFill>
                      <a:srgbClr val="E8DDEB"/>
                    </a:solidFill>
                  </a:tcPr>
                </a:tc>
                <a:extLst>
                  <a:ext uri="{0D108BD9-81ED-4DB2-BD59-A6C34878D82A}">
                    <a16:rowId xmlns:a16="http://schemas.microsoft.com/office/drawing/2014/main" val="812552551"/>
                  </a:ext>
                </a:extLst>
              </a:tr>
              <a:tr h="6010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Requirements Analysis Management </a:t>
                      </a:r>
                      <a:endParaRPr lang="en-CA" sz="1200" dirty="0">
                        <a:latin typeface="Roboto Condensed Light" panose="02000000000000000000" pitchFamily="2" charset="0"/>
                        <a:ea typeface="Roboto Condensed Light" panose="02000000000000000000" pitchFamily="2" charset="0"/>
                      </a:endParaRPr>
                    </a:p>
                  </a:txBody>
                  <a:tcPr>
                    <a:solidFill>
                      <a:srgbClr val="E8DDEB"/>
                    </a:solidFill>
                  </a:tcPr>
                </a:tc>
                <a:tc>
                  <a:txBody>
                    <a:bodyPr/>
                    <a:lstStyle/>
                    <a:p>
                      <a:r>
                        <a:rPr lang="en-US" sz="1200" dirty="0">
                          <a:latin typeface="Roboto Condensed Light" panose="02000000000000000000" pitchFamily="2" charset="0"/>
                          <a:ea typeface="Roboto Condensed Light" panose="02000000000000000000" pitchFamily="2" charset="0"/>
                        </a:rPr>
                        <a:t>The process of collecting and managing the requirements of a system, application, or team from executives, end users, and other stakeholders. Defining business needs, recommending solutions, and solving business problems through the interaction and creation of value for stakeholders. </a:t>
                      </a:r>
                      <a:endParaRPr lang="en-CA" sz="1200" dirty="0">
                        <a:latin typeface="Roboto Condensed Light" panose="02000000000000000000" pitchFamily="2" charset="0"/>
                        <a:ea typeface="Roboto Condensed Light" panose="02000000000000000000" pitchFamily="2" charset="0"/>
                      </a:endParaRPr>
                    </a:p>
                  </a:txBody>
                  <a:tcPr>
                    <a:solidFill>
                      <a:srgbClr val="E8DDEB"/>
                    </a:solidFill>
                  </a:tcPr>
                </a:tc>
                <a:tc>
                  <a:txBody>
                    <a:bodyPr/>
                    <a:lstStyle/>
                    <a:p>
                      <a:r>
                        <a:rPr lang="en-US" sz="1200" dirty="0">
                          <a:latin typeface="Roboto Condensed Light" panose="02000000000000000000" pitchFamily="2" charset="0"/>
                          <a:ea typeface="Roboto Condensed Light" panose="02000000000000000000" pitchFamily="2" charset="0"/>
                        </a:rPr>
                        <a:t>Managed Requirements Definition – COBIT</a:t>
                      </a:r>
                    </a:p>
                    <a:p>
                      <a:r>
                        <a:rPr lang="en-US" sz="1200" dirty="0">
                          <a:latin typeface="Roboto Condensed Light" panose="02000000000000000000" pitchFamily="2" charset="0"/>
                          <a:ea typeface="Roboto Condensed Light" panose="02000000000000000000" pitchFamily="2" charset="0"/>
                        </a:rPr>
                        <a:t>Business Analysis – ITIL 4</a:t>
                      </a:r>
                    </a:p>
                  </a:txBody>
                  <a:tcPr>
                    <a:solidFill>
                      <a:srgbClr val="E8DDEB"/>
                    </a:solidFill>
                  </a:tcPr>
                </a:tc>
                <a:extLst>
                  <a:ext uri="{0D108BD9-81ED-4DB2-BD59-A6C34878D82A}">
                    <a16:rowId xmlns:a16="http://schemas.microsoft.com/office/drawing/2014/main" val="1490578369"/>
                  </a:ext>
                </a:extLst>
              </a:tr>
              <a:tr h="601070">
                <a:tc>
                  <a:txBody>
                    <a:bodyPr/>
                    <a:lstStyle/>
                    <a:p>
                      <a:r>
                        <a:rPr lang="en-US" sz="1200" dirty="0">
                          <a:latin typeface="Roboto Condensed Light" panose="02000000000000000000" pitchFamily="2" charset="0"/>
                          <a:ea typeface="Roboto Condensed Light" panose="02000000000000000000" pitchFamily="2" charset="0"/>
                        </a:rPr>
                        <a:t>Portfolio Management</a:t>
                      </a:r>
                      <a:endParaRPr lang="en-CA" sz="1200" dirty="0">
                        <a:latin typeface="Roboto Condensed Light" panose="02000000000000000000" pitchFamily="2" charset="0"/>
                        <a:ea typeface="Roboto Condensed Light" panose="02000000000000000000" pitchFamily="2" charset="0"/>
                      </a:endParaRPr>
                    </a:p>
                  </a:txBody>
                  <a:tcPr>
                    <a:solidFill>
                      <a:srgbClr val="E8DDEB"/>
                    </a:solidFill>
                  </a:tcPr>
                </a:tc>
                <a:tc>
                  <a:txBody>
                    <a:bodyPr/>
                    <a:lstStyle/>
                    <a:p>
                      <a:r>
                        <a:rPr lang="en-US" sz="1200" dirty="0">
                          <a:latin typeface="Roboto Condensed Light" panose="02000000000000000000" pitchFamily="2" charset="0"/>
                          <a:ea typeface="Roboto Condensed Light" panose="02000000000000000000" pitchFamily="2" charset="0"/>
                        </a:rPr>
                        <a:t>The centralized management of one or more portfolios, which includes identifying, prioritizing, authorizing, managing, controlling, and monitoring projects, programs, and other related work to achieve specific strategic business objectives.</a:t>
                      </a:r>
                      <a:endParaRPr lang="en-CA" sz="1200" dirty="0">
                        <a:latin typeface="Roboto Condensed Light" panose="02000000000000000000" pitchFamily="2" charset="0"/>
                        <a:ea typeface="Roboto Condensed Light" panose="02000000000000000000" pitchFamily="2" charset="0"/>
                      </a:endParaRPr>
                    </a:p>
                  </a:txBody>
                  <a:tcPr>
                    <a:solidFill>
                      <a:srgbClr val="E8DDEB"/>
                    </a:solidFill>
                  </a:tcPr>
                </a:tc>
                <a:tc>
                  <a:txBody>
                    <a:bodyPr/>
                    <a:lstStyle/>
                    <a:p>
                      <a:r>
                        <a:rPr lang="en-US" sz="1200" dirty="0">
                          <a:latin typeface="Roboto Condensed Light" panose="02000000000000000000" pitchFamily="2" charset="0"/>
                          <a:ea typeface="Roboto Condensed Light" panose="02000000000000000000" pitchFamily="2" charset="0"/>
                        </a:rPr>
                        <a:t>Managed Programs – COBIT 2019</a:t>
                      </a:r>
                    </a:p>
                    <a:p>
                      <a:r>
                        <a:rPr lang="en-US" sz="1200" dirty="0">
                          <a:latin typeface="Roboto Condensed Light" panose="02000000000000000000" pitchFamily="2" charset="0"/>
                          <a:ea typeface="Roboto Condensed Light" panose="02000000000000000000" pitchFamily="2" charset="0"/>
                        </a:rPr>
                        <a:t>Portfolio Management – ITIL 4</a:t>
                      </a:r>
                    </a:p>
                    <a:p>
                      <a:r>
                        <a:rPr lang="en-US" sz="1200" dirty="0">
                          <a:latin typeface="Roboto Condensed Light" panose="02000000000000000000" pitchFamily="2" charset="0"/>
                          <a:ea typeface="Roboto Condensed Light" panose="02000000000000000000" pitchFamily="2" charset="0"/>
                        </a:rPr>
                        <a:t>Portfolio – SAFe</a:t>
                      </a:r>
                    </a:p>
                    <a:p>
                      <a:pPr lvl="0">
                        <a:buNone/>
                      </a:pPr>
                      <a:r>
                        <a:rPr lang="en-US" sz="1200" b="0" i="0" u="none" strike="noStrike" noProof="0" dirty="0">
                          <a:latin typeface="Roboto Condensed Light" panose="02000000000000000000" pitchFamily="2" charset="0"/>
                          <a:ea typeface="Roboto Condensed Light" panose="02000000000000000000" pitchFamily="2" charset="0"/>
                        </a:rPr>
                        <a:t>Managed Portfolio</a:t>
                      </a:r>
                      <a:r>
                        <a:rPr lang="en-US" sz="1200" dirty="0">
                          <a:latin typeface="Roboto Condensed Light" panose="02000000000000000000" pitchFamily="2" charset="0"/>
                          <a:ea typeface="Roboto Condensed Light" panose="02000000000000000000" pitchFamily="2" charset="0"/>
                        </a:rPr>
                        <a:t> – </a:t>
                      </a:r>
                      <a:r>
                        <a:rPr lang="en-US" sz="1200" b="0" i="0" u="none" strike="noStrike" noProof="0" dirty="0">
                          <a:latin typeface="Roboto Condensed Light" panose="02000000000000000000" pitchFamily="2" charset="0"/>
                          <a:ea typeface="Roboto Condensed Light" panose="02000000000000000000" pitchFamily="2" charset="0"/>
                        </a:rPr>
                        <a:t>COBIT 2019 </a:t>
                      </a:r>
                      <a:endParaRPr lang="en-US" dirty="0">
                        <a:latin typeface="Roboto Condensed Light" panose="02000000000000000000" pitchFamily="2" charset="0"/>
                        <a:ea typeface="Roboto Condensed Light" panose="02000000000000000000" pitchFamily="2" charset="0"/>
                      </a:endParaRPr>
                    </a:p>
                  </a:txBody>
                  <a:tcPr>
                    <a:solidFill>
                      <a:srgbClr val="E8DDEB"/>
                    </a:solidFill>
                  </a:tcPr>
                </a:tc>
                <a:extLst>
                  <a:ext uri="{0D108BD9-81ED-4DB2-BD59-A6C34878D82A}">
                    <a16:rowId xmlns:a16="http://schemas.microsoft.com/office/drawing/2014/main" val="1754828151"/>
                  </a:ext>
                </a:extLst>
              </a:tr>
              <a:tr h="288694">
                <a:tc>
                  <a:txBody>
                    <a:bodyPr/>
                    <a:lstStyle/>
                    <a:p>
                      <a:r>
                        <a:rPr lang="en-US" sz="1200" dirty="0">
                          <a:latin typeface="Roboto Condensed Light" panose="02000000000000000000" pitchFamily="2" charset="0"/>
                          <a:ea typeface="Roboto Condensed Light" panose="02000000000000000000" pitchFamily="2" charset="0"/>
                        </a:rPr>
                        <a:t>Project Management</a:t>
                      </a:r>
                      <a:endParaRPr lang="en-CA" sz="1200" dirty="0">
                        <a:latin typeface="Roboto Condensed Light" panose="02000000000000000000" pitchFamily="2" charset="0"/>
                        <a:ea typeface="Roboto Condensed Light" panose="02000000000000000000" pitchFamily="2" charset="0"/>
                      </a:endParaRPr>
                    </a:p>
                  </a:txBody>
                  <a:tcPr>
                    <a:solidFill>
                      <a:srgbClr val="E8DDEB"/>
                    </a:solidFill>
                  </a:tcPr>
                </a:tc>
                <a:tc>
                  <a:txBody>
                    <a:bodyPr/>
                    <a:lstStyle/>
                    <a:p>
                      <a:r>
                        <a:rPr lang="en-US" sz="1200" dirty="0">
                          <a:latin typeface="Roboto Condensed Light" panose="02000000000000000000" pitchFamily="2" charset="0"/>
                          <a:ea typeface="Roboto Condensed Light" panose="02000000000000000000" pitchFamily="2" charset="0"/>
                        </a:rPr>
                        <a:t>Manage all IT programs and projects from the portfolio in alignment with the business strategy. Initiate, plan, control, and execute programs and projects to ensure that the business realizes project benefits while experiencing few delays and cost overruns.</a:t>
                      </a:r>
                      <a:endParaRPr lang="en-CA" sz="1200" dirty="0">
                        <a:latin typeface="Roboto Condensed Light" panose="02000000000000000000" pitchFamily="2" charset="0"/>
                        <a:ea typeface="Roboto Condensed Light" panose="02000000000000000000" pitchFamily="2" charset="0"/>
                      </a:endParaRPr>
                    </a:p>
                  </a:txBody>
                  <a:tcPr>
                    <a:solidFill>
                      <a:srgbClr val="E8DDEB"/>
                    </a:solidFill>
                  </a:tcPr>
                </a:tc>
                <a:tc>
                  <a:txBody>
                    <a:bodyPr/>
                    <a:lstStyle/>
                    <a:p>
                      <a:r>
                        <a:rPr lang="en-US" sz="1200" dirty="0">
                          <a:latin typeface="Roboto Condensed Light" panose="02000000000000000000" pitchFamily="2" charset="0"/>
                          <a:ea typeface="Roboto Condensed Light" panose="02000000000000000000" pitchFamily="2" charset="0"/>
                        </a:rPr>
                        <a:t>Managed Projects – COBIT 2019</a:t>
                      </a:r>
                    </a:p>
                    <a:p>
                      <a:r>
                        <a:rPr lang="en-US" sz="1200" dirty="0">
                          <a:latin typeface="Roboto Condensed Light" panose="02000000000000000000" pitchFamily="2" charset="0"/>
                          <a:ea typeface="Roboto Condensed Light" panose="02000000000000000000" pitchFamily="2" charset="0"/>
                        </a:rPr>
                        <a:t>Project Management – ITIL 4</a:t>
                      </a:r>
                      <a:endParaRPr lang="en-CA" sz="1200" dirty="0">
                        <a:latin typeface="Roboto Condensed Light" panose="02000000000000000000" pitchFamily="2" charset="0"/>
                        <a:ea typeface="Roboto Condensed Light" panose="02000000000000000000" pitchFamily="2" charset="0"/>
                      </a:endParaRPr>
                    </a:p>
                  </a:txBody>
                  <a:tcPr>
                    <a:solidFill>
                      <a:srgbClr val="E8DDEB"/>
                    </a:solidFill>
                  </a:tcPr>
                </a:tc>
                <a:extLst>
                  <a:ext uri="{0D108BD9-81ED-4DB2-BD59-A6C34878D82A}">
                    <a16:rowId xmlns:a16="http://schemas.microsoft.com/office/drawing/2014/main" val="4260319938"/>
                  </a:ext>
                </a:extLst>
              </a:tr>
            </a:tbl>
          </a:graphicData>
        </a:graphic>
      </p:graphicFrame>
      <p:sp>
        <p:nvSpPr>
          <p:cNvPr id="10" name="Rectangle 9">
            <a:extLst>
              <a:ext uri="{FF2B5EF4-FFF2-40B4-BE49-F238E27FC236}">
                <a16:creationId xmlns:a16="http://schemas.microsoft.com/office/drawing/2014/main" id="{72E65806-BDE0-BFC9-FB41-F4E27421173E}"/>
              </a:ext>
            </a:extLst>
          </p:cNvPr>
          <p:cNvSpPr/>
          <p:nvPr/>
        </p:nvSpPr>
        <p:spPr>
          <a:xfrm>
            <a:off x="295273" y="317913"/>
            <a:ext cx="2743200" cy="540000"/>
          </a:xfrm>
          <a:prstGeom prst="rect">
            <a:avLst/>
          </a:prstGeom>
          <a:solidFill>
            <a:srgbClr val="CFB5D5"/>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CA" sz="1400" b="0" i="0" u="none" strike="noStrike" kern="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mn-cs"/>
              </a:rPr>
              <a:t>Project Portfolio Management </a:t>
            </a:r>
          </a:p>
        </p:txBody>
      </p:sp>
    </p:spTree>
    <p:extLst>
      <p:ext uri="{BB962C8B-B14F-4D97-AF65-F5344CB8AC3E}">
        <p14:creationId xmlns:p14="http://schemas.microsoft.com/office/powerpoint/2010/main" val="1424525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4C6712D8-973E-46AB-8755-3B3560D6225F}"/>
              </a:ext>
            </a:extLst>
          </p:cNvPr>
          <p:cNvGraphicFramePr>
            <a:graphicFrameLocks noGrp="1"/>
          </p:cNvGraphicFramePr>
          <p:nvPr>
            <p:extLst>
              <p:ext uri="{D42A27DB-BD31-4B8C-83A1-F6EECF244321}">
                <p14:modId xmlns:p14="http://schemas.microsoft.com/office/powerpoint/2010/main" val="3101927647"/>
              </p:ext>
            </p:extLst>
          </p:nvPr>
        </p:nvGraphicFramePr>
        <p:xfrm>
          <a:off x="295275" y="1070532"/>
          <a:ext cx="11620499" cy="5149387"/>
        </p:xfrm>
        <a:graphic>
          <a:graphicData uri="http://schemas.openxmlformats.org/drawingml/2006/table">
            <a:tbl>
              <a:tblPr firstRow="1" bandRow="1">
                <a:tableStyleId>{F5AB1C69-6EDB-4FF4-983F-18BD219EF322}</a:tableStyleId>
              </a:tblPr>
              <a:tblGrid>
                <a:gridCol w="1695450">
                  <a:extLst>
                    <a:ext uri="{9D8B030D-6E8A-4147-A177-3AD203B41FA5}">
                      <a16:colId xmlns:a16="http://schemas.microsoft.com/office/drawing/2014/main" val="2300204016"/>
                    </a:ext>
                  </a:extLst>
                </a:gridCol>
                <a:gridCol w="6877050">
                  <a:extLst>
                    <a:ext uri="{9D8B030D-6E8A-4147-A177-3AD203B41FA5}">
                      <a16:colId xmlns:a16="http://schemas.microsoft.com/office/drawing/2014/main" val="1832341085"/>
                    </a:ext>
                  </a:extLst>
                </a:gridCol>
                <a:gridCol w="3047999">
                  <a:extLst>
                    <a:ext uri="{9D8B030D-6E8A-4147-A177-3AD203B41FA5}">
                      <a16:colId xmlns:a16="http://schemas.microsoft.com/office/drawing/2014/main" val="2995066086"/>
                    </a:ext>
                  </a:extLst>
                </a:gridCol>
              </a:tblGrid>
              <a:tr h="577387">
                <a:tc>
                  <a:txBody>
                    <a:bodyPr/>
                    <a:lstStyle/>
                    <a:p>
                      <a:r>
                        <a:rPr lang="en-US" sz="1400" dirty="0">
                          <a:solidFill>
                            <a:schemeClr val="tx1"/>
                          </a:solidFill>
                          <a:latin typeface="Roboto Condensed Light" panose="02000000000000000000" pitchFamily="2" charset="0"/>
                        </a:rPr>
                        <a:t>Capability</a:t>
                      </a:r>
                      <a:endParaRPr lang="en-CA" sz="1400" dirty="0">
                        <a:solidFill>
                          <a:schemeClr val="tx1"/>
                        </a:solidFill>
                      </a:endParaRPr>
                    </a:p>
                  </a:txBody>
                  <a:tcPr>
                    <a:solidFill>
                      <a:srgbClr val="EED834"/>
                    </a:solidFill>
                  </a:tcPr>
                </a:tc>
                <a:tc>
                  <a:txBody>
                    <a:bodyPr/>
                    <a:lstStyle/>
                    <a:p>
                      <a:r>
                        <a:rPr lang="en-US" sz="1400" dirty="0">
                          <a:solidFill>
                            <a:schemeClr val="tx1"/>
                          </a:solidFill>
                          <a:latin typeface="Roboto Condensed Light" panose="02000000000000000000" pitchFamily="2" charset="0"/>
                        </a:rPr>
                        <a:t>Definition</a:t>
                      </a:r>
                      <a:endParaRPr lang="en-CA" sz="1400" dirty="0">
                        <a:solidFill>
                          <a:schemeClr val="tx1"/>
                        </a:solidFill>
                      </a:endParaRPr>
                    </a:p>
                  </a:txBody>
                  <a:tcPr>
                    <a:solidFill>
                      <a:srgbClr val="EED834"/>
                    </a:solidFill>
                  </a:tcPr>
                </a:tc>
                <a:tc>
                  <a:txBody>
                    <a:bodyPr/>
                    <a:lstStyle/>
                    <a:p>
                      <a:r>
                        <a:rPr lang="en-US" sz="1400" dirty="0">
                          <a:solidFill>
                            <a:schemeClr val="tx1"/>
                          </a:solidFill>
                          <a:latin typeface="Roboto Condensed Light" panose="02000000000000000000" pitchFamily="2" charset="0"/>
                        </a:rPr>
                        <a:t>Alignment to Other Frameworks</a:t>
                      </a:r>
                      <a:endParaRPr lang="en-CA" sz="1400" dirty="0">
                        <a:solidFill>
                          <a:schemeClr val="tx1"/>
                        </a:solidFill>
                      </a:endParaRPr>
                    </a:p>
                  </a:txBody>
                  <a:tcPr>
                    <a:solidFill>
                      <a:srgbClr val="EED834"/>
                    </a:solidFill>
                  </a:tcPr>
                </a:tc>
                <a:extLst>
                  <a:ext uri="{0D108BD9-81ED-4DB2-BD59-A6C34878D82A}">
                    <a16:rowId xmlns:a16="http://schemas.microsoft.com/office/drawing/2014/main" val="1172266851"/>
                  </a:ext>
                </a:extLst>
              </a:tr>
              <a:tr h="288694">
                <a:tc>
                  <a:txBody>
                    <a:bodyPr/>
                    <a:lstStyle/>
                    <a:p>
                      <a:r>
                        <a:rPr lang="en-US" sz="1200" dirty="0">
                          <a:latin typeface="Roboto Condensed Light" panose="02000000000000000000" pitchFamily="2" charset="0"/>
                          <a:ea typeface="Roboto Condensed Light" panose="02000000000000000000" pitchFamily="2" charset="0"/>
                        </a:rPr>
                        <a:t>Analytics &amp; Reporting </a:t>
                      </a:r>
                      <a:endParaRPr lang="en-CA" sz="1200" dirty="0">
                        <a:latin typeface="Roboto Condensed Light" panose="02000000000000000000" pitchFamily="2" charset="0"/>
                        <a:ea typeface="Roboto Condensed Light" panose="02000000000000000000" pitchFamily="2" charset="0"/>
                      </a:endParaRPr>
                    </a:p>
                  </a:txBody>
                  <a:tcPr>
                    <a:solidFill>
                      <a:srgbClr val="FAF3C2"/>
                    </a:solidFill>
                  </a:tcPr>
                </a:tc>
                <a:tc>
                  <a:txBody>
                    <a:bodyPr/>
                    <a:lstStyle/>
                    <a:p>
                      <a:r>
                        <a:rPr lang="en-US" sz="1200" dirty="0">
                          <a:latin typeface="Roboto Condensed Light" panose="02000000000000000000" pitchFamily="2" charset="0"/>
                          <a:ea typeface="Roboto Condensed Light" panose="02000000000000000000" pitchFamily="2" charset="0"/>
                        </a:rPr>
                        <a:t>Develop a set of capabilities, including people, processes, and technology, to enable the transformation of raw data into meaningful and useful information for the purpose of business analysis. </a:t>
                      </a:r>
                      <a:endParaRPr lang="en-CA" sz="1200" dirty="0">
                        <a:latin typeface="Roboto Condensed Light" panose="02000000000000000000" pitchFamily="2" charset="0"/>
                        <a:ea typeface="Roboto Condensed Light" panose="02000000000000000000" pitchFamily="2" charset="0"/>
                      </a:endParaRPr>
                    </a:p>
                  </a:txBody>
                  <a:tcPr>
                    <a:solidFill>
                      <a:srgbClr val="FAF3C2"/>
                    </a:solidFill>
                  </a:tcPr>
                </a:tc>
                <a:tc>
                  <a:txBody>
                    <a:bodyPr/>
                    <a:lstStyle/>
                    <a:p>
                      <a:r>
                        <a:rPr lang="en-US" sz="1200" dirty="0">
                          <a:latin typeface="Roboto Condensed Light" panose="02000000000000000000" pitchFamily="2" charset="0"/>
                          <a:ea typeface="Roboto Condensed Light" panose="02000000000000000000" pitchFamily="2" charset="0"/>
                        </a:rPr>
                        <a:t>Measurement &amp; Reporting – ITIL 4</a:t>
                      </a:r>
                      <a:endParaRPr lang="en-CA" sz="1200" dirty="0">
                        <a:latin typeface="Roboto Condensed Light" panose="02000000000000000000" pitchFamily="2" charset="0"/>
                        <a:ea typeface="Roboto Condensed Light" panose="02000000000000000000" pitchFamily="2" charset="0"/>
                      </a:endParaRPr>
                    </a:p>
                  </a:txBody>
                  <a:tcPr>
                    <a:solidFill>
                      <a:srgbClr val="FAF3C2"/>
                    </a:solidFill>
                  </a:tcPr>
                </a:tc>
                <a:extLst>
                  <a:ext uri="{0D108BD9-81ED-4DB2-BD59-A6C34878D82A}">
                    <a16:rowId xmlns:a16="http://schemas.microsoft.com/office/drawing/2014/main" val="4260319938"/>
                  </a:ext>
                </a:extLst>
              </a:tr>
              <a:tr h="2886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Data Quality Management</a:t>
                      </a:r>
                      <a:endParaRPr lang="en-CA" sz="1200" dirty="0">
                        <a:latin typeface="Roboto Condensed Light" panose="02000000000000000000" pitchFamily="2" charset="0"/>
                        <a:ea typeface="Roboto Condensed Light" panose="02000000000000000000" pitchFamily="2" charset="0"/>
                      </a:endParaRPr>
                    </a:p>
                  </a:txBody>
                  <a:tcPr>
                    <a:solidFill>
                      <a:srgbClr val="FAF3C2"/>
                    </a:solidFill>
                  </a:tcPr>
                </a:tc>
                <a:tc>
                  <a:txBody>
                    <a:bodyPr/>
                    <a:lstStyle/>
                    <a:p>
                      <a:r>
                        <a:rPr lang="en-US" sz="1200" kern="1200" dirty="0">
                          <a:solidFill>
                            <a:schemeClr val="tx1">
                              <a:lumMod val="50000"/>
                            </a:schemeClr>
                          </a:solidFill>
                          <a:effectLst/>
                          <a:latin typeface="Roboto Condensed Light" panose="02000000000000000000" pitchFamily="2" charset="0"/>
                          <a:ea typeface="Roboto Condensed Light" panose="02000000000000000000" pitchFamily="2" charset="0"/>
                        </a:rPr>
                        <a:t>Data is presented and available in a condition to be used as inputs for qualitative or quantitative decision-making. </a:t>
                      </a:r>
                    </a:p>
                  </a:txBody>
                  <a:tcPr>
                    <a:solidFill>
                      <a:srgbClr val="FAF3C2"/>
                    </a:solidFill>
                  </a:tcPr>
                </a:tc>
                <a:tc>
                  <a:txBody>
                    <a:bodyPr/>
                    <a:lstStyle/>
                    <a:p>
                      <a:r>
                        <a:rPr lang="en-US" sz="1200" dirty="0">
                          <a:solidFill>
                            <a:schemeClr val="tx1">
                              <a:lumMod val="50000"/>
                            </a:schemeClr>
                          </a:solidFill>
                          <a:latin typeface="Roboto Condensed Light" panose="02000000000000000000" pitchFamily="2" charset="0"/>
                          <a:ea typeface="Roboto Condensed Light" panose="02000000000000000000" pitchFamily="2" charset="0"/>
                        </a:rPr>
                        <a:t>European Union Agency For Network and Information Security, (ISO/IEC PDTR 13335-1)</a:t>
                      </a:r>
                      <a:endParaRPr lang="en-CA" sz="1200" dirty="0">
                        <a:solidFill>
                          <a:schemeClr val="tx1">
                            <a:lumMod val="50000"/>
                          </a:schemeClr>
                        </a:solidFill>
                        <a:latin typeface="Roboto Condensed Light" panose="02000000000000000000" pitchFamily="2" charset="0"/>
                        <a:ea typeface="Roboto Condensed Light" panose="02000000000000000000" pitchFamily="2" charset="0"/>
                      </a:endParaRPr>
                    </a:p>
                  </a:txBody>
                  <a:tcPr>
                    <a:solidFill>
                      <a:srgbClr val="FAF3C2"/>
                    </a:solidFill>
                  </a:tcPr>
                </a:tc>
                <a:extLst>
                  <a:ext uri="{0D108BD9-81ED-4DB2-BD59-A6C34878D82A}">
                    <a16:rowId xmlns:a16="http://schemas.microsoft.com/office/drawing/2014/main" val="3672079864"/>
                  </a:ext>
                </a:extLst>
              </a:tr>
              <a:tr h="288694">
                <a:tc>
                  <a:txBody>
                    <a:bodyPr/>
                    <a:lstStyle/>
                    <a:p>
                      <a:r>
                        <a:rPr lang="en-US" sz="1200" dirty="0">
                          <a:latin typeface="Roboto Condensed Light" panose="02000000000000000000" pitchFamily="2" charset="0"/>
                          <a:ea typeface="Roboto Condensed Light" panose="02000000000000000000" pitchFamily="2" charset="0"/>
                        </a:rPr>
                        <a:t>Enterprise Content Management </a:t>
                      </a:r>
                      <a:endParaRPr lang="en-CA" sz="1200" dirty="0">
                        <a:latin typeface="Roboto Condensed Light" panose="02000000000000000000" pitchFamily="2" charset="0"/>
                        <a:ea typeface="Roboto Condensed Light" panose="02000000000000000000" pitchFamily="2" charset="0"/>
                      </a:endParaRPr>
                    </a:p>
                  </a:txBody>
                  <a:tcPr>
                    <a:solidFill>
                      <a:srgbClr val="FAF3C2"/>
                    </a:solidFill>
                  </a:tcPr>
                </a:tc>
                <a:tc>
                  <a:txBody>
                    <a:bodyPr/>
                    <a:lstStyle/>
                    <a:p>
                      <a:r>
                        <a:rPr lang="en-US" sz="1200" dirty="0">
                          <a:latin typeface="Roboto Condensed Light" panose="02000000000000000000" pitchFamily="2" charset="0"/>
                          <a:ea typeface="Roboto Condensed Light" panose="02000000000000000000" pitchFamily="2" charset="0"/>
                        </a:rPr>
                        <a:t>The strategies, methods, practices, and tools used to capture, manage, store, maintain, improve, and deliver content, information, knowledge, and documents (i.e. information, skills, practices, solutions, and problems) across the organization. The aim is to ensure stakeholders get the right information in the proper format at the right level and at the correct time according to their access level and other relevant policies. ECM is an example of delivering this. </a:t>
                      </a:r>
                      <a:endParaRPr lang="en-CA" sz="1200" dirty="0">
                        <a:latin typeface="Roboto Condensed Light" panose="02000000000000000000" pitchFamily="2" charset="0"/>
                        <a:ea typeface="Roboto Condensed Light" panose="02000000000000000000" pitchFamily="2" charset="0"/>
                      </a:endParaRPr>
                    </a:p>
                  </a:txBody>
                  <a:tcPr>
                    <a:solidFill>
                      <a:srgbClr val="FAF3C2"/>
                    </a:solidFill>
                  </a:tcPr>
                </a:tc>
                <a:tc>
                  <a:txBody>
                    <a:bodyPr/>
                    <a:lstStyle/>
                    <a:p>
                      <a:r>
                        <a:rPr lang="en-US" sz="1200" dirty="0">
                          <a:latin typeface="Roboto Condensed Light" panose="02000000000000000000" pitchFamily="2" charset="0"/>
                          <a:ea typeface="Roboto Condensed Light" panose="02000000000000000000" pitchFamily="2" charset="0"/>
                        </a:rPr>
                        <a:t>Managed Knowledge – COBIT 2019</a:t>
                      </a:r>
                    </a:p>
                    <a:p>
                      <a:r>
                        <a:rPr lang="en-US" sz="1200" dirty="0">
                          <a:latin typeface="Roboto Condensed Light" panose="02000000000000000000" pitchFamily="2" charset="0"/>
                          <a:ea typeface="Roboto Condensed Light" panose="02000000000000000000" pitchFamily="2" charset="0"/>
                        </a:rPr>
                        <a:t>Knowledge Management – ITIL 4</a:t>
                      </a:r>
                      <a:endParaRPr lang="en-CA" sz="1200" dirty="0">
                        <a:latin typeface="Roboto Condensed Light" panose="02000000000000000000" pitchFamily="2" charset="0"/>
                        <a:ea typeface="Roboto Condensed Light" panose="02000000000000000000" pitchFamily="2" charset="0"/>
                      </a:endParaRPr>
                    </a:p>
                  </a:txBody>
                  <a:tcPr>
                    <a:solidFill>
                      <a:srgbClr val="FAF3C2"/>
                    </a:solidFill>
                  </a:tcPr>
                </a:tc>
                <a:extLst>
                  <a:ext uri="{0D108BD9-81ED-4DB2-BD59-A6C34878D82A}">
                    <a16:rowId xmlns:a16="http://schemas.microsoft.com/office/drawing/2014/main" val="154989394"/>
                  </a:ext>
                </a:extLst>
              </a:tr>
              <a:tr h="288694">
                <a:tc>
                  <a:txBody>
                    <a:bodyPr/>
                    <a:lstStyle/>
                    <a:p>
                      <a:pPr marL="60325" indent="0" algn="l" rtl="0" fontAlgn="t"/>
                      <a:r>
                        <a:rPr lang="en-CA" sz="1200" b="0" u="none" strike="noStrike" dirty="0">
                          <a:effectLst/>
                          <a:latin typeface="Roboto Condensed Light" panose="02000000000000000000" pitchFamily="2" charset="0"/>
                          <a:ea typeface="Roboto Condensed Light" panose="02000000000000000000" pitchFamily="2" charset="0"/>
                        </a:rPr>
                        <a:t>Data Governance </a:t>
                      </a:r>
                      <a:endParaRPr lang="en-CA" sz="1200" b="0" i="0" u="none" strike="noStrike" dirty="0">
                        <a:solidFill>
                          <a:srgbClr val="333333"/>
                        </a:solidFill>
                        <a:effectLst/>
                        <a:latin typeface="Roboto Condensed Light" panose="02000000000000000000" pitchFamily="2" charset="0"/>
                        <a:ea typeface="Roboto Condensed Light" panose="02000000000000000000" pitchFamily="2" charset="0"/>
                      </a:endParaRPr>
                    </a:p>
                  </a:txBody>
                  <a:tcPr marL="1709" marR="1709" marT="1709" marB="0">
                    <a:solidFill>
                      <a:srgbClr val="FAF3C2"/>
                    </a:solidFill>
                  </a:tcPr>
                </a:tc>
                <a:tc>
                  <a:txBody>
                    <a:bodyPr/>
                    <a:lstStyle/>
                    <a:p>
                      <a:pPr marL="112713" indent="0" algn="l" rtl="0" fontAlgn="t"/>
                      <a:r>
                        <a:rPr lang="en-US" sz="1200" u="none" strike="noStrike" dirty="0">
                          <a:effectLst/>
                          <a:latin typeface="Roboto Condensed Light" panose="02000000000000000000" pitchFamily="2" charset="0"/>
                          <a:ea typeface="Roboto Condensed Light" panose="02000000000000000000" pitchFamily="2" charset="0"/>
                        </a:rPr>
                        <a:t>Data governance is a centralized control mechanism to manage data availability, security, usability, and integrity. To implement data governance in the organization, a committee, a defined set of procedures, and a plan for executing these procedures are required.</a:t>
                      </a:r>
                      <a:endParaRPr lang="en-US" sz="1200" b="0" i="0" u="none" strike="noStrike" dirty="0">
                        <a:solidFill>
                          <a:srgbClr val="333333"/>
                        </a:solidFill>
                        <a:effectLst/>
                        <a:latin typeface="Roboto Condensed Light" panose="02000000000000000000" pitchFamily="2" charset="0"/>
                        <a:ea typeface="Roboto Condensed Light" panose="02000000000000000000" pitchFamily="2" charset="0"/>
                      </a:endParaRPr>
                    </a:p>
                  </a:txBody>
                  <a:tcPr marL="1709" marR="1709" marT="1709" marB="0">
                    <a:solidFill>
                      <a:srgbClr val="FAF3C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Ensured Governance Framework Setting &amp; Maintenance – COBIT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Managed Data – COBIT 2019</a:t>
                      </a:r>
                    </a:p>
                  </a:txBody>
                  <a:tcPr>
                    <a:solidFill>
                      <a:srgbClr val="FAF3C2"/>
                    </a:solidFill>
                  </a:tcPr>
                </a:tc>
                <a:extLst>
                  <a:ext uri="{0D108BD9-81ED-4DB2-BD59-A6C34878D82A}">
                    <a16:rowId xmlns:a16="http://schemas.microsoft.com/office/drawing/2014/main" val="3989869770"/>
                  </a:ext>
                </a:extLst>
              </a:tr>
              <a:tr h="330427">
                <a:tc>
                  <a:txBody>
                    <a:bodyPr/>
                    <a:lstStyle/>
                    <a:p>
                      <a:r>
                        <a:rPr lang="en-US" sz="1200" dirty="0">
                          <a:latin typeface="Roboto Condensed Light" panose="02000000000000000000" pitchFamily="2" charset="0"/>
                          <a:ea typeface="Roboto Condensed Light" panose="02000000000000000000" pitchFamily="2" charset="0"/>
                        </a:rPr>
                        <a:t>Data Strategy</a:t>
                      </a:r>
                      <a:endParaRPr lang="en-CA" sz="1200" dirty="0">
                        <a:latin typeface="Roboto Condensed Light" panose="02000000000000000000" pitchFamily="2" charset="0"/>
                        <a:ea typeface="Roboto Condensed Light" panose="02000000000000000000" pitchFamily="2" charset="0"/>
                      </a:endParaRPr>
                    </a:p>
                  </a:txBody>
                  <a:tcPr>
                    <a:solidFill>
                      <a:srgbClr val="FAF3C2"/>
                    </a:solidFill>
                  </a:tcPr>
                </a:tc>
                <a:tc>
                  <a:txBody>
                    <a:bodyPr/>
                    <a:lstStyle/>
                    <a:p>
                      <a:r>
                        <a:rPr lang="en-US" sz="1200" dirty="0">
                          <a:latin typeface="Roboto Condensed Light" panose="02000000000000000000" pitchFamily="2" charset="0"/>
                          <a:ea typeface="Roboto Condensed Light" panose="02000000000000000000" pitchFamily="2" charset="0"/>
                        </a:rPr>
                        <a:t>Analytics are viewed and applied as valuable strategy management tools that have important roles both in setting and achieving business goals. Analytics help to shape strategy, inform strategic planning with understanding and insight, and monitor to know the degree to which strategic goals are being achieved.</a:t>
                      </a:r>
                      <a:endParaRPr lang="en-CA" sz="1200" dirty="0">
                        <a:latin typeface="Roboto Condensed Light" panose="02000000000000000000" pitchFamily="2" charset="0"/>
                        <a:ea typeface="Roboto Condensed Light" panose="02000000000000000000" pitchFamily="2" charset="0"/>
                      </a:endParaRPr>
                    </a:p>
                  </a:txBody>
                  <a:tcPr>
                    <a:solidFill>
                      <a:srgbClr val="FAF3C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Managed Data – COBIT 2019</a:t>
                      </a:r>
                    </a:p>
                  </a:txBody>
                  <a:tcPr>
                    <a:solidFill>
                      <a:srgbClr val="FAF3C2"/>
                    </a:solidFill>
                  </a:tcPr>
                </a:tc>
                <a:extLst>
                  <a:ext uri="{0D108BD9-81ED-4DB2-BD59-A6C34878D82A}">
                    <a16:rowId xmlns:a16="http://schemas.microsoft.com/office/drawing/2014/main" val="4086350312"/>
                  </a:ext>
                </a:extLst>
              </a:tr>
              <a:tr h="288694">
                <a:tc>
                  <a:txBody>
                    <a:bodyPr/>
                    <a:lstStyle/>
                    <a:p>
                      <a:r>
                        <a:rPr lang="en-CA" sz="1200" dirty="0">
                          <a:latin typeface="Roboto Condensed Light" panose="02000000000000000000" pitchFamily="2" charset="0"/>
                          <a:ea typeface="Roboto Condensed Light" panose="02000000000000000000" pitchFamily="2" charset="0"/>
                        </a:rPr>
                        <a:t>AI/ML Management </a:t>
                      </a:r>
                    </a:p>
                  </a:txBody>
                  <a:tcPr>
                    <a:solidFill>
                      <a:srgbClr val="FAF3C2"/>
                    </a:solidFill>
                  </a:tcPr>
                </a:tc>
                <a:tc>
                  <a:txBody>
                    <a:bodyPr/>
                    <a:lstStyle/>
                    <a:p>
                      <a:r>
                        <a:rPr lang="en-US" sz="1200" dirty="0">
                          <a:latin typeface="Roboto Condensed Light" panose="02000000000000000000" pitchFamily="2" charset="0"/>
                          <a:ea typeface="Roboto Condensed Light" panose="02000000000000000000" pitchFamily="2" charset="0"/>
                        </a:rPr>
                        <a:t>“Advanced computer systems that can simulate human capabilities, such as analysis, based </a:t>
                      </a:r>
                      <a:r>
                        <a:rPr lang="en-US" sz="1200">
                          <a:latin typeface="Roboto Condensed Light" panose="02000000000000000000" pitchFamily="2" charset="0"/>
                          <a:ea typeface="Roboto Condensed Light" panose="02000000000000000000" pitchFamily="2" charset="0"/>
                        </a:rPr>
                        <a:t>on a predetermined </a:t>
                      </a:r>
                      <a:r>
                        <a:rPr lang="en-US" sz="1200" dirty="0">
                          <a:latin typeface="Roboto Condensed Light" panose="02000000000000000000" pitchFamily="2" charset="0"/>
                          <a:ea typeface="Roboto Condensed Light" panose="02000000000000000000" pitchFamily="2" charset="0"/>
                        </a:rPr>
                        <a:t>set of rules.”</a:t>
                      </a:r>
                      <a:endParaRPr lang="en-CA" sz="1200" dirty="0">
                        <a:latin typeface="Roboto Condensed Light" panose="02000000000000000000" pitchFamily="2" charset="0"/>
                        <a:ea typeface="Roboto Condensed Light" panose="02000000000000000000" pitchFamily="2" charset="0"/>
                      </a:endParaRPr>
                    </a:p>
                  </a:txBody>
                  <a:tcPr>
                    <a:solidFill>
                      <a:srgbClr val="FAF3C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Artificial Intelligence – ISACA </a:t>
                      </a:r>
                    </a:p>
                  </a:txBody>
                  <a:tcPr>
                    <a:solidFill>
                      <a:srgbClr val="FAF3C2"/>
                    </a:solidFill>
                  </a:tcPr>
                </a:tc>
                <a:extLst>
                  <a:ext uri="{0D108BD9-81ED-4DB2-BD59-A6C34878D82A}">
                    <a16:rowId xmlns:a16="http://schemas.microsoft.com/office/drawing/2014/main" val="2182070948"/>
                  </a:ext>
                </a:extLst>
              </a:tr>
              <a:tr h="288694">
                <a:tc>
                  <a:txBody>
                    <a:bodyPr/>
                    <a:lstStyle/>
                    <a:p>
                      <a:r>
                        <a:rPr lang="en-CA" sz="1200" dirty="0">
                          <a:latin typeface="Roboto Condensed Light" panose="02000000000000000000" pitchFamily="2" charset="0"/>
                          <a:ea typeface="Roboto Condensed Light" panose="02000000000000000000" pitchFamily="2" charset="0"/>
                        </a:rPr>
                        <a:t>Data Management</a:t>
                      </a:r>
                    </a:p>
                  </a:txBody>
                  <a:tcPr>
                    <a:solidFill>
                      <a:srgbClr val="FAF3C2"/>
                    </a:solidFill>
                  </a:tcPr>
                </a:tc>
                <a:tc>
                  <a:txBody>
                    <a:bodyPr/>
                    <a:lstStyle/>
                    <a:p>
                      <a:r>
                        <a:rPr lang="en-CA" sz="1200" dirty="0">
                          <a:latin typeface="Roboto Condensed Light" panose="02000000000000000000" pitchFamily="2" charset="0"/>
                          <a:ea typeface="Roboto Condensed Light" panose="02000000000000000000" pitchFamily="2" charset="0"/>
                        </a:rPr>
                        <a:t>The effective management of enterprise data assets throughout their entire lifecycle from creation to delivery to maintenance to archiving. </a:t>
                      </a:r>
                    </a:p>
                  </a:txBody>
                  <a:tcPr>
                    <a:solidFill>
                      <a:srgbClr val="FAF3C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Managed Data – COBIT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Roboto Condensed Light" panose="02000000000000000000" pitchFamily="2" charset="0"/>
                        <a:ea typeface="Roboto Condensed Light" panose="02000000000000000000" pitchFamily="2" charset="0"/>
                      </a:endParaRPr>
                    </a:p>
                  </a:txBody>
                  <a:tcPr>
                    <a:solidFill>
                      <a:srgbClr val="FAF3C2"/>
                    </a:solidFill>
                  </a:tcPr>
                </a:tc>
                <a:extLst>
                  <a:ext uri="{0D108BD9-81ED-4DB2-BD59-A6C34878D82A}">
                    <a16:rowId xmlns:a16="http://schemas.microsoft.com/office/drawing/2014/main" val="358700255"/>
                  </a:ext>
                </a:extLst>
              </a:tr>
              <a:tr h="288694">
                <a:tc>
                  <a:txBody>
                    <a:bodyPr/>
                    <a:lstStyle/>
                    <a:p>
                      <a:r>
                        <a:rPr lang="en-CA" sz="1200" dirty="0">
                          <a:latin typeface="Roboto Condensed Light" panose="02000000000000000000" pitchFamily="2" charset="0"/>
                          <a:ea typeface="Roboto Condensed Light" panose="02000000000000000000" pitchFamily="2" charset="0"/>
                        </a:rPr>
                        <a:t>Data Integration </a:t>
                      </a:r>
                    </a:p>
                  </a:txBody>
                  <a:tcPr>
                    <a:solidFill>
                      <a:srgbClr val="FAF3C2"/>
                    </a:solidFill>
                  </a:tcPr>
                </a:tc>
                <a:tc>
                  <a:txBody>
                    <a:bodyPr/>
                    <a:lstStyle/>
                    <a:p>
                      <a:r>
                        <a:rPr lang="en-US" sz="1200" dirty="0">
                          <a:latin typeface="Roboto Condensed Light" panose="02000000000000000000" pitchFamily="2" charset="0"/>
                          <a:ea typeface="Roboto Condensed Light" panose="02000000000000000000" pitchFamily="2" charset="0"/>
                        </a:rPr>
                        <a:t>Data integration is the practice of combining disparate data sources that exist with other sources to combine them into a unified view to understand interactions. This requires communication and data flow throughout the organization.</a:t>
                      </a:r>
                      <a:endParaRPr lang="en-CA" sz="1200" dirty="0">
                        <a:latin typeface="Roboto Condensed Light" panose="02000000000000000000" pitchFamily="2" charset="0"/>
                        <a:ea typeface="Roboto Condensed Light" panose="02000000000000000000" pitchFamily="2" charset="0"/>
                      </a:endParaRPr>
                    </a:p>
                  </a:txBody>
                  <a:tcPr>
                    <a:solidFill>
                      <a:srgbClr val="FAF3C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Talend</a:t>
                      </a:r>
                    </a:p>
                  </a:txBody>
                  <a:tcPr>
                    <a:solidFill>
                      <a:srgbClr val="FAF3C2"/>
                    </a:solidFill>
                  </a:tcPr>
                </a:tc>
                <a:extLst>
                  <a:ext uri="{0D108BD9-81ED-4DB2-BD59-A6C34878D82A}">
                    <a16:rowId xmlns:a16="http://schemas.microsoft.com/office/drawing/2014/main" val="1195160715"/>
                  </a:ext>
                </a:extLst>
              </a:tr>
            </a:tbl>
          </a:graphicData>
        </a:graphic>
      </p:graphicFrame>
      <p:sp>
        <p:nvSpPr>
          <p:cNvPr id="11" name="Rectangle 10">
            <a:extLst>
              <a:ext uri="{FF2B5EF4-FFF2-40B4-BE49-F238E27FC236}">
                <a16:creationId xmlns:a16="http://schemas.microsoft.com/office/drawing/2014/main" id="{200991EB-F784-23C5-46EB-5A85F3632710}"/>
              </a:ext>
            </a:extLst>
          </p:cNvPr>
          <p:cNvSpPr/>
          <p:nvPr/>
        </p:nvSpPr>
        <p:spPr>
          <a:xfrm>
            <a:off x="295275" y="379304"/>
            <a:ext cx="2743200" cy="540000"/>
          </a:xfrm>
          <a:prstGeom prst="rect">
            <a:avLst/>
          </a:prstGeom>
          <a:solidFill>
            <a:srgbClr val="EED834"/>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CA" sz="1400" b="0" i="0" u="none" strike="noStrike" kern="0" cap="none" spc="0" normalizeH="0" baseline="0" noProof="0" dirty="0">
                <a:ln>
                  <a:noFill/>
                </a:ln>
                <a:effectLst/>
                <a:uLnTx/>
                <a:uFillTx/>
                <a:latin typeface="Roboto Light" panose="02000000000000000000" pitchFamily="2" charset="0"/>
                <a:ea typeface="Roboto Light" panose="02000000000000000000" pitchFamily="2" charset="0"/>
                <a:cs typeface="+mn-cs"/>
              </a:rPr>
              <a:t>Data &amp; BI</a:t>
            </a:r>
          </a:p>
        </p:txBody>
      </p:sp>
    </p:spTree>
    <p:extLst>
      <p:ext uri="{BB962C8B-B14F-4D97-AF65-F5344CB8AC3E}">
        <p14:creationId xmlns:p14="http://schemas.microsoft.com/office/powerpoint/2010/main" val="2634899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64" y="23972"/>
            <a:ext cx="11501040" cy="1060139"/>
          </a:xfrm>
        </p:spPr>
        <p:txBody>
          <a:bodyPr>
            <a:normAutofit fontScale="90000"/>
          </a:bodyPr>
          <a:lstStyle/>
          <a:p>
            <a:pPr>
              <a:lnSpc>
                <a:spcPct val="100000"/>
              </a:lnSpc>
            </a:pPr>
            <a:r>
              <a:rPr lang="en-CA" sz="3600" dirty="0">
                <a:latin typeface="Montserrat SemiBold" panose="00000700000000000000" pitchFamily="2" charset="0"/>
              </a:rPr>
              <a:t>Weigh the pros and cons between different IT operating model archetypes </a:t>
            </a:r>
          </a:p>
        </p:txBody>
      </p:sp>
      <p:sp>
        <p:nvSpPr>
          <p:cNvPr id="19" name="Rectangle 32"/>
          <p:cNvSpPr/>
          <p:nvPr/>
        </p:nvSpPr>
        <p:spPr>
          <a:xfrm>
            <a:off x="456276" y="1193760"/>
            <a:ext cx="11639929" cy="540084"/>
          </a:xfrm>
          <a:prstGeom prst="rect">
            <a:avLst/>
          </a:prstGeom>
        </p:spPr>
        <p:txBody>
          <a:bodyPr wrap="square">
            <a:spAutoFit/>
          </a:bodyPr>
          <a:lstStyle/>
          <a:p>
            <a:pPr>
              <a:lnSpc>
                <a:spcPct val="107000"/>
              </a:lnSpc>
            </a:pPr>
            <a:r>
              <a:rPr lang="en-CA" sz="1400" dirty="0">
                <a:latin typeface="Roboto Light" panose="02000000000000000000" pitchFamily="2" charset="0"/>
                <a:ea typeface="Roboto Light" panose="02000000000000000000" pitchFamily="2" charset="0"/>
                <a:cs typeface="Times New Roman" panose="02020603050405020304" pitchFamily="18" charset="0"/>
              </a:rPr>
              <a:t>Use Info-Tech’s set of common operating models to compare and contrast against your design principles. This will allow you to land on a general model that best suits your design principles that you can then customize to support the nuances of your specific IT operating environment.</a:t>
            </a:r>
          </a:p>
        </p:txBody>
      </p:sp>
      <p:grpSp>
        <p:nvGrpSpPr>
          <p:cNvPr id="12" name="Group 11">
            <a:extLst>
              <a:ext uri="{FF2B5EF4-FFF2-40B4-BE49-F238E27FC236}">
                <a16:creationId xmlns:a16="http://schemas.microsoft.com/office/drawing/2014/main" id="{1B87BE4E-8336-5AC4-E2C3-B6A684FAEC88}"/>
              </a:ext>
            </a:extLst>
          </p:cNvPr>
          <p:cNvGrpSpPr/>
          <p:nvPr/>
        </p:nvGrpSpPr>
        <p:grpSpPr>
          <a:xfrm>
            <a:off x="879450" y="1843425"/>
            <a:ext cx="10805931" cy="4504745"/>
            <a:chOff x="548641" y="1889760"/>
            <a:chExt cx="11141766" cy="5832061"/>
          </a:xfrm>
        </p:grpSpPr>
        <p:grpSp>
          <p:nvGrpSpPr>
            <p:cNvPr id="8" name="Group 7">
              <a:extLst>
                <a:ext uri="{FF2B5EF4-FFF2-40B4-BE49-F238E27FC236}">
                  <a16:creationId xmlns:a16="http://schemas.microsoft.com/office/drawing/2014/main" id="{B43D54FA-21C5-1AB3-BA3E-A015C019A315}"/>
                </a:ext>
              </a:extLst>
            </p:cNvPr>
            <p:cNvGrpSpPr/>
            <p:nvPr/>
          </p:nvGrpSpPr>
          <p:grpSpPr>
            <a:xfrm>
              <a:off x="548641" y="1889760"/>
              <a:ext cx="11141766" cy="5832061"/>
              <a:chOff x="548641" y="1889760"/>
              <a:chExt cx="11141766" cy="5832061"/>
            </a:xfrm>
          </p:grpSpPr>
          <p:grpSp>
            <p:nvGrpSpPr>
              <p:cNvPr id="4" name="Group 3">
                <a:extLst>
                  <a:ext uri="{FF2B5EF4-FFF2-40B4-BE49-F238E27FC236}">
                    <a16:creationId xmlns:a16="http://schemas.microsoft.com/office/drawing/2014/main" id="{0E64130B-6A86-FA7E-BC59-C0969454BDC6}"/>
                  </a:ext>
                </a:extLst>
              </p:cNvPr>
              <p:cNvGrpSpPr/>
              <p:nvPr/>
            </p:nvGrpSpPr>
            <p:grpSpPr>
              <a:xfrm>
                <a:off x="548641" y="1889760"/>
                <a:ext cx="11141766" cy="5062704"/>
                <a:chOff x="1927567" y="2184174"/>
                <a:chExt cx="8361272" cy="4799505"/>
              </a:xfrm>
            </p:grpSpPr>
            <p:sp>
              <p:nvSpPr>
                <p:cNvPr id="17" name="Rectangle 30"/>
                <p:cNvSpPr/>
                <p:nvPr/>
              </p:nvSpPr>
              <p:spPr>
                <a:xfrm>
                  <a:off x="4078235" y="2184174"/>
                  <a:ext cx="6210604" cy="45273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panose="02000000000000000000" pitchFamily="2" charset="0"/>
                      <a:ea typeface="Roboto" panose="02000000000000000000" pitchFamily="2" charset="0"/>
                    </a:rPr>
                    <a:t>High-Level Description</a:t>
                  </a:r>
                </a:p>
              </p:txBody>
            </p:sp>
            <p:sp>
              <p:nvSpPr>
                <p:cNvPr id="18" name="Rectangle 31"/>
                <p:cNvSpPr/>
                <p:nvPr/>
              </p:nvSpPr>
              <p:spPr>
                <a:xfrm>
                  <a:off x="1927567" y="2184174"/>
                  <a:ext cx="1651864" cy="45273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panose="02000000000000000000" pitchFamily="2" charset="0"/>
                      <a:ea typeface="Roboto" panose="02000000000000000000" pitchFamily="2" charset="0"/>
                    </a:rPr>
                    <a:t>Model</a:t>
                  </a:r>
                </a:p>
              </p:txBody>
            </p:sp>
            <p:sp>
              <p:nvSpPr>
                <p:cNvPr id="20" name="Rectangle 15"/>
                <p:cNvSpPr/>
                <p:nvPr/>
              </p:nvSpPr>
              <p:spPr>
                <a:xfrm>
                  <a:off x="1943498" y="5655458"/>
                  <a:ext cx="1620000" cy="612000"/>
                </a:xfrm>
                <a:prstGeom prst="rect">
                  <a:avLst/>
                </a:prstGeom>
                <a:solidFill>
                  <a:srgbClr val="002060"/>
                </a:solidFill>
                <a:ln>
                  <a:no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latin typeface="Roboto" panose="02000000000000000000" pitchFamily="2" charset="0"/>
                      <a:ea typeface="Roboto" panose="02000000000000000000" pitchFamily="2" charset="0"/>
                    </a:rPr>
                    <a:t>Line-of-Business-Aligned Model </a:t>
                  </a:r>
                </a:p>
              </p:txBody>
            </p:sp>
            <p:sp>
              <p:nvSpPr>
                <p:cNvPr id="21" name="Rectangle 19"/>
                <p:cNvSpPr/>
                <p:nvPr/>
              </p:nvSpPr>
              <p:spPr>
                <a:xfrm>
                  <a:off x="4078233" y="4983461"/>
                  <a:ext cx="6210604" cy="612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Roboto Condensed Light" panose="02000000000000000000" pitchFamily="2" charset="0"/>
                      <a:ea typeface="Roboto Condensed Light" panose="02000000000000000000" pitchFamily="2" charset="0"/>
                    </a:rPr>
                    <a:t>A best-of-both-worlds model, balancing the benefits of centralized and embedded approaches to achieve both customer responsiveness and economies of scale. </a:t>
                  </a:r>
                  <a:endParaRPr lang="en-US" sz="1400" b="1" dirty="0">
                    <a:solidFill>
                      <a:schemeClr val="tx1"/>
                    </a:solidFill>
                    <a:latin typeface="Roboto Condensed Light" panose="02000000000000000000" pitchFamily="2" charset="0"/>
                    <a:ea typeface="Roboto Condensed Light" panose="02000000000000000000" pitchFamily="2" charset="0"/>
                  </a:endParaRPr>
                </a:p>
              </p:txBody>
            </p:sp>
            <p:sp>
              <p:nvSpPr>
                <p:cNvPr id="22" name="Chevron 20"/>
                <p:cNvSpPr/>
                <p:nvPr/>
              </p:nvSpPr>
              <p:spPr>
                <a:xfrm>
                  <a:off x="3798826" y="5780269"/>
                  <a:ext cx="170332" cy="336105"/>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sp>
              <p:nvSpPr>
                <p:cNvPr id="23" name="Rectangle 21"/>
                <p:cNvSpPr/>
                <p:nvPr/>
              </p:nvSpPr>
              <p:spPr>
                <a:xfrm>
                  <a:off x="1943498" y="4939235"/>
                  <a:ext cx="1620000" cy="612000"/>
                </a:xfrm>
                <a:prstGeom prst="rect">
                  <a:avLst/>
                </a:prstGeom>
                <a:solidFill>
                  <a:srgbClr val="002060"/>
                </a:solidFill>
                <a:ln>
                  <a:no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latin typeface="Roboto" panose="02000000000000000000" pitchFamily="2" charset="0"/>
                      <a:ea typeface="Roboto" panose="02000000000000000000" pitchFamily="2" charset="0"/>
                    </a:rPr>
                    <a:t>Product-Aligned Model</a:t>
                  </a:r>
                </a:p>
              </p:txBody>
            </p:sp>
            <p:sp>
              <p:nvSpPr>
                <p:cNvPr id="24" name="Rectangle 22"/>
                <p:cNvSpPr/>
                <p:nvPr/>
              </p:nvSpPr>
              <p:spPr>
                <a:xfrm>
                  <a:off x="4078233" y="5668595"/>
                  <a:ext cx="6210604" cy="612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dirty="0">
                      <a:solidFill>
                        <a:schemeClr val="tx1"/>
                      </a:solidFill>
                      <a:latin typeface="Roboto Condensed Light" panose="02000000000000000000" pitchFamily="2" charset="0"/>
                      <a:ea typeface="Roboto Condensed Light" panose="02000000000000000000" pitchFamily="2" charset="0"/>
                    </a:rPr>
                    <a:t>A hybrid-embedded IT operating model that embeds specific functions within lines of business and provides cross-organizational support for their initiatives. </a:t>
                  </a:r>
                  <a:endParaRPr lang="en-US" sz="1400" dirty="0">
                    <a:solidFill>
                      <a:schemeClr val="tx1"/>
                    </a:solidFill>
                    <a:latin typeface="Roboto Condensed Light" panose="02000000000000000000" pitchFamily="2" charset="0"/>
                    <a:ea typeface="Roboto Condensed Light" panose="02000000000000000000" pitchFamily="2" charset="0"/>
                  </a:endParaRPr>
                </a:p>
              </p:txBody>
            </p:sp>
            <p:sp>
              <p:nvSpPr>
                <p:cNvPr id="25" name="Chevron 23"/>
                <p:cNvSpPr/>
                <p:nvPr/>
              </p:nvSpPr>
              <p:spPr>
                <a:xfrm>
                  <a:off x="3798826" y="5077183"/>
                  <a:ext cx="170332" cy="336105"/>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sp>
              <p:nvSpPr>
                <p:cNvPr id="26" name="Rectangle 24"/>
                <p:cNvSpPr/>
                <p:nvPr/>
              </p:nvSpPr>
              <p:spPr>
                <a:xfrm>
                  <a:off x="1943499" y="3485376"/>
                  <a:ext cx="1620000" cy="612000"/>
                </a:xfrm>
                <a:prstGeom prst="rect">
                  <a:avLst/>
                </a:prstGeom>
                <a:solidFill>
                  <a:srgbClr val="002060"/>
                </a:solidFill>
                <a:ln>
                  <a:no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latin typeface="Roboto" panose="02000000000000000000" pitchFamily="2" charset="0"/>
                      <a:ea typeface="Roboto" panose="02000000000000000000" pitchFamily="2" charset="0"/>
                    </a:rPr>
                    <a:t>Demand-Develop-Service Model</a:t>
                  </a:r>
                </a:p>
              </p:txBody>
            </p:sp>
            <p:sp>
              <p:nvSpPr>
                <p:cNvPr id="27" name="Rectangle 25"/>
                <p:cNvSpPr/>
                <p:nvPr/>
              </p:nvSpPr>
              <p:spPr>
                <a:xfrm>
                  <a:off x="4078235" y="3472240"/>
                  <a:ext cx="6210604" cy="612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Roboto Condensed Light" panose="02000000000000000000" pitchFamily="2" charset="0"/>
                      <a:ea typeface="Roboto Condensed Light" panose="02000000000000000000" pitchFamily="2" charset="0"/>
                    </a:rPr>
                    <a:t>A centralized IT operating model that lends well to more mature operating environments. Aimed at leveraging economies of scale in an end-to-end services delivery model.</a:t>
                  </a:r>
                </a:p>
              </p:txBody>
            </p:sp>
            <p:sp>
              <p:nvSpPr>
                <p:cNvPr id="28" name="Chevron 26"/>
                <p:cNvSpPr/>
                <p:nvPr/>
              </p:nvSpPr>
              <p:spPr>
                <a:xfrm>
                  <a:off x="3798827" y="3610188"/>
                  <a:ext cx="170332" cy="336105"/>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sp>
              <p:nvSpPr>
                <p:cNvPr id="29" name="Rectangle 27"/>
                <p:cNvSpPr/>
                <p:nvPr/>
              </p:nvSpPr>
              <p:spPr>
                <a:xfrm>
                  <a:off x="1943499" y="2769153"/>
                  <a:ext cx="1620000" cy="612000"/>
                </a:xfrm>
                <a:prstGeom prst="rect">
                  <a:avLst/>
                </a:prstGeom>
                <a:solidFill>
                  <a:srgbClr val="002060"/>
                </a:solidFill>
                <a:ln>
                  <a:no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latin typeface="Roboto" panose="02000000000000000000" pitchFamily="2" charset="0"/>
                      <a:ea typeface="Roboto" panose="02000000000000000000" pitchFamily="2" charset="0"/>
                    </a:rPr>
                    <a:t>Plan-Build-Run Model</a:t>
                  </a:r>
                </a:p>
              </p:txBody>
            </p:sp>
            <p:sp>
              <p:nvSpPr>
                <p:cNvPr id="30" name="Rectangle 28"/>
                <p:cNvSpPr/>
                <p:nvPr/>
              </p:nvSpPr>
              <p:spPr>
                <a:xfrm>
                  <a:off x="4078235" y="2769154"/>
                  <a:ext cx="6210604" cy="612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Roboto Condensed Light" panose="02000000000000000000" pitchFamily="2" charset="0"/>
                      <a:ea typeface="Roboto Condensed Light" panose="02000000000000000000" pitchFamily="2" charset="0"/>
                    </a:rPr>
                    <a:t>A highly typical IT operating model that focuses on centralized strategic control and oversight in delivering cost-optimized and effective solutions.</a:t>
                  </a:r>
                </a:p>
              </p:txBody>
            </p:sp>
            <p:sp>
              <p:nvSpPr>
                <p:cNvPr id="31" name="Chevron 29"/>
                <p:cNvSpPr/>
                <p:nvPr/>
              </p:nvSpPr>
              <p:spPr>
                <a:xfrm>
                  <a:off x="3798827" y="2907102"/>
                  <a:ext cx="170332" cy="336105"/>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sp>
              <p:nvSpPr>
                <p:cNvPr id="32" name="Rectangle 15"/>
                <p:cNvSpPr/>
                <p:nvPr/>
              </p:nvSpPr>
              <p:spPr>
                <a:xfrm>
                  <a:off x="1943498" y="6371679"/>
                  <a:ext cx="1620000" cy="612000"/>
                </a:xfrm>
                <a:prstGeom prst="rect">
                  <a:avLst/>
                </a:prstGeom>
                <a:solidFill>
                  <a:srgbClr val="002060"/>
                </a:solidFill>
                <a:ln>
                  <a:no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latin typeface="Roboto" panose="02000000000000000000" pitchFamily="2" charset="0"/>
                      <a:ea typeface="Roboto" panose="02000000000000000000" pitchFamily="2" charset="0"/>
                    </a:rPr>
                    <a:t>Enabled Digital Service Model </a:t>
                  </a:r>
                </a:p>
              </p:txBody>
            </p:sp>
            <p:sp>
              <p:nvSpPr>
                <p:cNvPr id="33" name="Rectangle 19"/>
                <p:cNvSpPr/>
                <p:nvPr/>
              </p:nvSpPr>
              <p:spPr>
                <a:xfrm>
                  <a:off x="4078235" y="6371679"/>
                  <a:ext cx="6210604" cy="612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Roboto Condensed Light" panose="02000000000000000000" pitchFamily="2" charset="0"/>
                      <a:ea typeface="Roboto Condensed Light" panose="02000000000000000000" pitchFamily="2" charset="0"/>
                    </a:rPr>
                    <a:t>Info-Tech’s next generation hybrid-embedded IT operating model to eliminate the barriers that come from an us (IT) vs. them (business) mentality. Suitable for organizations in a post-transformation state with a high scale of maturity. </a:t>
                  </a:r>
                  <a:endParaRPr lang="en-US" sz="1400" b="1" dirty="0">
                    <a:solidFill>
                      <a:schemeClr val="tx1"/>
                    </a:solidFill>
                    <a:latin typeface="Roboto Condensed Light" panose="02000000000000000000" pitchFamily="2" charset="0"/>
                    <a:ea typeface="Roboto Condensed Light" panose="02000000000000000000" pitchFamily="2" charset="0"/>
                  </a:endParaRPr>
                </a:p>
              </p:txBody>
            </p:sp>
            <p:sp>
              <p:nvSpPr>
                <p:cNvPr id="34" name="Chevron 20"/>
                <p:cNvSpPr/>
                <p:nvPr/>
              </p:nvSpPr>
              <p:spPr>
                <a:xfrm>
                  <a:off x="3798826" y="6509628"/>
                  <a:ext cx="170332" cy="336105"/>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grpSp>
          <p:sp>
            <p:nvSpPr>
              <p:cNvPr id="5" name="Rectangle 15">
                <a:extLst>
                  <a:ext uri="{FF2B5EF4-FFF2-40B4-BE49-F238E27FC236}">
                    <a16:creationId xmlns:a16="http://schemas.microsoft.com/office/drawing/2014/main" id="{20BCF40F-3BB0-8E6E-61F9-15567125F9C6}"/>
                  </a:ext>
                </a:extLst>
              </p:cNvPr>
              <p:cNvSpPr/>
              <p:nvPr/>
            </p:nvSpPr>
            <p:spPr>
              <a:xfrm>
                <a:off x="569870" y="7076260"/>
                <a:ext cx="2158722" cy="645561"/>
              </a:xfrm>
              <a:prstGeom prst="rect">
                <a:avLst/>
              </a:prstGeom>
              <a:solidFill>
                <a:srgbClr val="002060"/>
              </a:solidFill>
              <a:ln>
                <a:no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latin typeface="Roboto" panose="02000000000000000000" pitchFamily="2" charset="0"/>
                    <a:ea typeface="Roboto" panose="02000000000000000000" pitchFamily="2" charset="0"/>
                  </a:rPr>
                  <a:t>Geography Model</a:t>
                </a:r>
              </a:p>
            </p:txBody>
          </p:sp>
          <p:sp>
            <p:nvSpPr>
              <p:cNvPr id="6" name="Rectangle 19">
                <a:extLst>
                  <a:ext uri="{FF2B5EF4-FFF2-40B4-BE49-F238E27FC236}">
                    <a16:creationId xmlns:a16="http://schemas.microsoft.com/office/drawing/2014/main" id="{BF12306A-3E6C-3F58-D273-E48BE9EA9020}"/>
                  </a:ext>
                </a:extLst>
              </p:cNvPr>
              <p:cNvSpPr/>
              <p:nvPr/>
            </p:nvSpPr>
            <p:spPr>
              <a:xfrm>
                <a:off x="3414500" y="7076260"/>
                <a:ext cx="8275905" cy="64556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Roboto Condensed Light" panose="02000000000000000000" pitchFamily="2" charset="0"/>
                    <a:ea typeface="Roboto Condensed Light" panose="02000000000000000000" pitchFamily="2" charset="0"/>
                  </a:rPr>
                  <a:t>An embedded model, where each geographic location has oversight on how IT will enable value with its critical stakeholders. Requires a lot of autonomy and funding to support repetition of people, processes, and technologies. </a:t>
                </a:r>
                <a:endParaRPr lang="en-US" sz="1400" b="1" dirty="0">
                  <a:solidFill>
                    <a:schemeClr val="tx1"/>
                  </a:solidFill>
                  <a:latin typeface="Roboto Condensed Light" panose="02000000000000000000" pitchFamily="2" charset="0"/>
                  <a:ea typeface="Roboto Condensed Light" panose="02000000000000000000" pitchFamily="2" charset="0"/>
                </a:endParaRPr>
              </a:p>
            </p:txBody>
          </p:sp>
          <p:sp>
            <p:nvSpPr>
              <p:cNvPr id="7" name="Chevron 20">
                <a:extLst>
                  <a:ext uri="{FF2B5EF4-FFF2-40B4-BE49-F238E27FC236}">
                    <a16:creationId xmlns:a16="http://schemas.microsoft.com/office/drawing/2014/main" id="{799A5768-6465-D95A-61BB-EB8734BC4C3B}"/>
                  </a:ext>
                </a:extLst>
              </p:cNvPr>
              <p:cNvSpPr/>
              <p:nvPr/>
            </p:nvSpPr>
            <p:spPr>
              <a:xfrm>
                <a:off x="3042176" y="7221772"/>
                <a:ext cx="226975" cy="354537"/>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grpSp>
        <p:sp>
          <p:nvSpPr>
            <p:cNvPr id="9" name="Rectangle 24">
              <a:extLst>
                <a:ext uri="{FF2B5EF4-FFF2-40B4-BE49-F238E27FC236}">
                  <a16:creationId xmlns:a16="http://schemas.microsoft.com/office/drawing/2014/main" id="{044A76C2-C816-C613-8514-87BCCB8CE623}"/>
                </a:ext>
              </a:extLst>
            </p:cNvPr>
            <p:cNvSpPr/>
            <p:nvPr/>
          </p:nvSpPr>
          <p:spPr>
            <a:xfrm>
              <a:off x="569870" y="4031673"/>
              <a:ext cx="2158722" cy="645561"/>
            </a:xfrm>
            <a:prstGeom prst="rect">
              <a:avLst/>
            </a:prstGeom>
            <a:solidFill>
              <a:srgbClr val="002060"/>
            </a:solidFill>
            <a:ln>
              <a:no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latin typeface="Roboto" panose="02000000000000000000" pitchFamily="2" charset="0"/>
                  <a:ea typeface="Roboto" panose="02000000000000000000" pitchFamily="2" charset="0"/>
                </a:rPr>
                <a:t>Service-Aligned Model</a:t>
              </a:r>
            </a:p>
          </p:txBody>
        </p:sp>
        <p:sp>
          <p:nvSpPr>
            <p:cNvPr id="10" name="Rectangle 25">
              <a:extLst>
                <a:ext uri="{FF2B5EF4-FFF2-40B4-BE49-F238E27FC236}">
                  <a16:creationId xmlns:a16="http://schemas.microsoft.com/office/drawing/2014/main" id="{2CFC28EB-D8D5-1FDD-0BA9-B8C36273F484}"/>
                </a:ext>
              </a:extLst>
            </p:cNvPr>
            <p:cNvSpPr/>
            <p:nvPr/>
          </p:nvSpPr>
          <p:spPr>
            <a:xfrm>
              <a:off x="3414501" y="4017816"/>
              <a:ext cx="8275905" cy="64556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Roboto Condensed Light" panose="02000000000000000000" pitchFamily="2" charset="0"/>
                  <a:ea typeface="Roboto Condensed Light" panose="02000000000000000000" pitchFamily="2" charset="0"/>
                </a:rPr>
                <a:t>A centralized to hybrid operating model that introduces the role of the service owner. Services can be entirely owned by IT, or in more mature organizations, services might exist across the organization. </a:t>
              </a:r>
              <a:endParaRPr lang="en-US" sz="1400" b="1" dirty="0">
                <a:solidFill>
                  <a:schemeClr val="tx1"/>
                </a:solidFill>
                <a:latin typeface="Roboto Condensed Light" panose="02000000000000000000" pitchFamily="2" charset="0"/>
                <a:ea typeface="Roboto Condensed Light" panose="02000000000000000000" pitchFamily="2" charset="0"/>
              </a:endParaRPr>
            </a:p>
          </p:txBody>
        </p:sp>
        <p:sp>
          <p:nvSpPr>
            <p:cNvPr id="11" name="Chevron 26">
              <a:extLst>
                <a:ext uri="{FF2B5EF4-FFF2-40B4-BE49-F238E27FC236}">
                  <a16:creationId xmlns:a16="http://schemas.microsoft.com/office/drawing/2014/main" id="{3BDB68F0-4711-2A4D-0E6D-DB439D7F3890}"/>
                </a:ext>
              </a:extLst>
            </p:cNvPr>
            <p:cNvSpPr/>
            <p:nvPr/>
          </p:nvSpPr>
          <p:spPr>
            <a:xfrm>
              <a:off x="3042177" y="4163330"/>
              <a:ext cx="226975" cy="354537"/>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grpSp>
      <p:grpSp>
        <p:nvGrpSpPr>
          <p:cNvPr id="13" name="Group 12">
            <a:extLst>
              <a:ext uri="{FF2B5EF4-FFF2-40B4-BE49-F238E27FC236}">
                <a16:creationId xmlns:a16="http://schemas.microsoft.com/office/drawing/2014/main" id="{438FE4D8-B5BF-DEF0-746B-DFDD46562900}"/>
              </a:ext>
            </a:extLst>
          </p:cNvPr>
          <p:cNvGrpSpPr/>
          <p:nvPr/>
        </p:nvGrpSpPr>
        <p:grpSpPr>
          <a:xfrm rot="5400000">
            <a:off x="-1394246" y="4105540"/>
            <a:ext cx="4028124" cy="457140"/>
            <a:chOff x="407756" y="2808820"/>
            <a:chExt cx="11376486" cy="457200"/>
          </a:xfrm>
        </p:grpSpPr>
        <p:sp>
          <p:nvSpPr>
            <p:cNvPr id="14" name="Arrow: Left-Right 13">
              <a:extLst>
                <a:ext uri="{FF2B5EF4-FFF2-40B4-BE49-F238E27FC236}">
                  <a16:creationId xmlns:a16="http://schemas.microsoft.com/office/drawing/2014/main" id="{61AA7674-8DD3-EAC4-FDCC-7276987F4C65}"/>
                </a:ext>
              </a:extLst>
            </p:cNvPr>
            <p:cNvSpPr/>
            <p:nvPr/>
          </p:nvSpPr>
          <p:spPr>
            <a:xfrm>
              <a:off x="407756" y="2808820"/>
              <a:ext cx="11376486" cy="457200"/>
            </a:xfrm>
            <a:prstGeom prst="leftRight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588CD03-F846-BF65-456D-FFD31EA8D6B6}"/>
                </a:ext>
              </a:extLst>
            </p:cNvPr>
            <p:cNvSpPr txBox="1"/>
            <p:nvPr/>
          </p:nvSpPr>
          <p:spPr>
            <a:xfrm rot="10800000">
              <a:off x="8716891" y="2877159"/>
              <a:ext cx="2933813" cy="297113"/>
            </a:xfrm>
            <a:prstGeom prst="rect">
              <a:avLst/>
            </a:prstGeom>
          </p:spPr>
          <p:txBody>
            <a:bodyPr wrap="square" lIns="0" tIns="0" rIns="0" bIns="0" numCol="1" spcCol="360000" rtlCol="0" anchor="ctr">
              <a:noAutofit/>
            </a:bodyPr>
            <a:lstStyle/>
            <a:p>
              <a:pPr algn="ctr">
                <a:lnSpc>
                  <a:spcPct val="110000"/>
                </a:lnSpc>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Embedded </a:t>
              </a:r>
            </a:p>
          </p:txBody>
        </p:sp>
        <p:sp>
          <p:nvSpPr>
            <p:cNvPr id="16" name="TextBox 15">
              <a:extLst>
                <a:ext uri="{FF2B5EF4-FFF2-40B4-BE49-F238E27FC236}">
                  <a16:creationId xmlns:a16="http://schemas.microsoft.com/office/drawing/2014/main" id="{6F642EC4-EA9B-D4AE-0FE2-E19E306BF0F5}"/>
                </a:ext>
              </a:extLst>
            </p:cNvPr>
            <p:cNvSpPr txBox="1"/>
            <p:nvPr/>
          </p:nvSpPr>
          <p:spPr>
            <a:xfrm rot="10800000">
              <a:off x="4629093" y="2901123"/>
              <a:ext cx="2933810" cy="297113"/>
            </a:xfrm>
            <a:prstGeom prst="rect">
              <a:avLst/>
            </a:prstGeom>
          </p:spPr>
          <p:txBody>
            <a:bodyPr wrap="square" lIns="0" tIns="0" rIns="0" bIns="0" numCol="1" spcCol="360000" rtlCol="0" anchor="ctr">
              <a:noAutofit/>
            </a:bodyPr>
            <a:lstStyle/>
            <a:p>
              <a:pPr algn="ctr">
                <a:lnSpc>
                  <a:spcPct val="110000"/>
                </a:lnSpc>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Shifted </a:t>
              </a:r>
            </a:p>
          </p:txBody>
        </p:sp>
        <p:sp>
          <p:nvSpPr>
            <p:cNvPr id="35" name="TextBox 34">
              <a:extLst>
                <a:ext uri="{FF2B5EF4-FFF2-40B4-BE49-F238E27FC236}">
                  <a16:creationId xmlns:a16="http://schemas.microsoft.com/office/drawing/2014/main" id="{5EBE433F-F820-552E-B9D0-CF066953BB03}"/>
                </a:ext>
              </a:extLst>
            </p:cNvPr>
            <p:cNvSpPr txBox="1"/>
            <p:nvPr/>
          </p:nvSpPr>
          <p:spPr>
            <a:xfrm rot="10800000">
              <a:off x="541293" y="2901123"/>
              <a:ext cx="3100447" cy="297113"/>
            </a:xfrm>
            <a:prstGeom prst="rect">
              <a:avLst/>
            </a:prstGeom>
          </p:spPr>
          <p:txBody>
            <a:bodyPr wrap="square" lIns="0" tIns="0" rIns="0" bIns="0" numCol="1" spcCol="360000" rtlCol="0" anchor="ctr">
              <a:noAutofit/>
            </a:bodyPr>
            <a:lstStyle/>
            <a:p>
              <a:pPr algn="ctr">
                <a:lnSpc>
                  <a:spcPct val="110000"/>
                </a:lnSpc>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Centralized</a:t>
              </a:r>
            </a:p>
          </p:txBody>
        </p:sp>
      </p:grpSp>
    </p:spTree>
    <p:extLst>
      <p:ext uri="{BB962C8B-B14F-4D97-AF65-F5344CB8AC3E}">
        <p14:creationId xmlns:p14="http://schemas.microsoft.com/office/powerpoint/2010/main" val="361358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01558-EE87-82AC-867E-062365EC6521}"/>
              </a:ext>
            </a:extLst>
          </p:cNvPr>
          <p:cNvSpPr txBox="1">
            <a:spLocks/>
          </p:cNvSpPr>
          <p:nvPr/>
        </p:nvSpPr>
        <p:spPr>
          <a:xfrm>
            <a:off x="0" y="10269"/>
            <a:ext cx="12193870" cy="856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200" dirty="0">
                <a:latin typeface="Montserrat SemiBold" panose="00000700000000000000" pitchFamily="2" charset="0"/>
              </a:rPr>
              <a:t>Centralized Model: Plan-Build-Run</a:t>
            </a:r>
          </a:p>
        </p:txBody>
      </p:sp>
      <p:sp>
        <p:nvSpPr>
          <p:cNvPr id="36" name="TextBox 35">
            <a:extLst>
              <a:ext uri="{FF2B5EF4-FFF2-40B4-BE49-F238E27FC236}">
                <a16:creationId xmlns:a16="http://schemas.microsoft.com/office/drawing/2014/main" id="{4A5FA8F4-ED8F-E7BA-CBA2-4F579F03D32C}"/>
              </a:ext>
            </a:extLst>
          </p:cNvPr>
          <p:cNvSpPr txBox="1"/>
          <p:nvPr/>
        </p:nvSpPr>
        <p:spPr>
          <a:xfrm rot="16200000">
            <a:off x="-391695" y="1991085"/>
            <a:ext cx="1216513" cy="307737"/>
          </a:xfrm>
          <a:prstGeom prst="rect">
            <a:avLst/>
          </a:prstGeom>
          <a:noFill/>
        </p:spPr>
        <p:txBody>
          <a:bodyPr wrap="square" rtlCol="0" anchor="ctr">
            <a:spAutoFit/>
          </a:bodyPr>
          <a:lstStyle/>
          <a:p>
            <a:pPr algn="ctr"/>
            <a:r>
              <a:rPr lang="en-US" sz="1400" b="1" dirty="0">
                <a:ea typeface="Roboto Condensed Light" panose="02000000000000000000" pitchFamily="2" charset="0"/>
              </a:rPr>
              <a:t>Centralized</a:t>
            </a:r>
          </a:p>
        </p:txBody>
      </p:sp>
      <p:sp>
        <p:nvSpPr>
          <p:cNvPr id="50" name="Text Placeholder 4">
            <a:extLst>
              <a:ext uri="{FF2B5EF4-FFF2-40B4-BE49-F238E27FC236}">
                <a16:creationId xmlns:a16="http://schemas.microsoft.com/office/drawing/2014/main" id="{15028EBC-B724-B305-099E-6A71CECCD292}"/>
              </a:ext>
            </a:extLst>
          </p:cNvPr>
          <p:cNvSpPr txBox="1">
            <a:spLocks/>
          </p:cNvSpPr>
          <p:nvPr/>
        </p:nvSpPr>
        <p:spPr>
          <a:xfrm>
            <a:off x="373563" y="3887083"/>
            <a:ext cx="5668542" cy="2742843"/>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Benefits</a:t>
            </a:r>
            <a:r>
              <a:rPr lang="en-US" sz="1400" dirty="0">
                <a:solidFill>
                  <a:srgbClr val="494949">
                    <a:lumMod val="50000"/>
                  </a:srgbClr>
                </a:solidFill>
              </a:rPr>
              <a:t>:</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Effective at implementing long-term plans efficiently, separates maintenance and projects to allow each to have the appropriate focus. </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More oversight over financials; better suited for fixed budgets.</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Works across centralized technology domains to better align with the business’ strategic objectives – allows for a top-down approach to decision making. </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Allows for economies of scale and expertise pooling to improve IT’s efficiency.</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Well suited for a project-driven environment that employs Waterfall or a hybrid project management methodology that is less iterative. </a:t>
            </a:r>
          </a:p>
          <a:p>
            <a:pPr marL="342866" indent="-342866">
              <a:spcBef>
                <a:spcPts val="600"/>
              </a:spcBef>
              <a:buFont typeface="Arial" panose="020B0604020202020204" pitchFamily="34" charset="0"/>
              <a:buChar char="•"/>
              <a:defRPr/>
            </a:pPr>
            <a:endParaRPr lang="en-US" sz="1200" dirty="0">
              <a:solidFill>
                <a:srgbClr val="494949">
                  <a:lumMod val="50000"/>
                </a:srgbClr>
              </a:solidFill>
              <a:latin typeface="Roboto Condensed Light"/>
            </a:endParaRPr>
          </a:p>
          <a:p>
            <a:pPr marL="342866" indent="-342866">
              <a:spcBef>
                <a:spcPts val="600"/>
              </a:spcBef>
              <a:buFont typeface="Arial" panose="020B0604020202020204" pitchFamily="34" charset="0"/>
              <a:buChar char="•"/>
              <a:defRPr/>
            </a:pPr>
            <a:endParaRPr lang="en-US" sz="1200" dirty="0">
              <a:solidFill>
                <a:srgbClr val="494949">
                  <a:lumMod val="50000"/>
                </a:srgbClr>
              </a:solidFill>
              <a:latin typeface="Roboto Condensed Light"/>
            </a:endParaRPr>
          </a:p>
          <a:p>
            <a:pPr marL="342866" indent="-342866">
              <a:buBlip>
                <a:blip r:embed="rId3">
                  <a:extLst>
                    <a:ext uri="{96DAC541-7B7A-43D3-8B79-37D633B846F1}">
                      <asvg:svgBlip xmlns:asvg="http://schemas.microsoft.com/office/drawing/2016/SVG/main" r:embed="rId4"/>
                    </a:ext>
                  </a:extLst>
                </a:blip>
              </a:buBlip>
              <a:defRPr/>
            </a:pPr>
            <a:endParaRPr lang="en-US" sz="1400" dirty="0">
              <a:solidFill>
                <a:srgbClr val="494949">
                  <a:lumMod val="50000"/>
                </a:srgbClr>
              </a:solidFill>
              <a:latin typeface="Roboto Condensed Light"/>
            </a:endParaRPr>
          </a:p>
          <a:p>
            <a:pPr marL="342866" indent="-342866">
              <a:buBlip>
                <a:blip r:embed="rId3">
                  <a:extLst>
                    <a:ext uri="{96DAC541-7B7A-43D3-8B79-37D633B846F1}">
                      <asvg:svgBlip xmlns:asvg="http://schemas.microsoft.com/office/drawing/2016/SVG/main" r:embed="rId4"/>
                    </a:ext>
                  </a:extLst>
                </a:blip>
              </a:buBlip>
              <a:defRPr/>
            </a:pPr>
            <a:endParaRPr lang="en-US" sz="1400" dirty="0">
              <a:solidFill>
                <a:srgbClr val="494949">
                  <a:lumMod val="50000"/>
                </a:srgbClr>
              </a:solidFill>
              <a:latin typeface="Roboto Condensed Light"/>
            </a:endParaRPr>
          </a:p>
          <a:p>
            <a:pPr>
              <a:defRPr/>
            </a:pPr>
            <a:endParaRPr lang="en-US" sz="1800" dirty="0">
              <a:solidFill>
                <a:srgbClr val="494949">
                  <a:lumMod val="50000"/>
                </a:srgbClr>
              </a:solidFill>
            </a:endParaRPr>
          </a:p>
        </p:txBody>
      </p:sp>
      <p:sp>
        <p:nvSpPr>
          <p:cNvPr id="51" name="Text Placeholder 4">
            <a:extLst>
              <a:ext uri="{FF2B5EF4-FFF2-40B4-BE49-F238E27FC236}">
                <a16:creationId xmlns:a16="http://schemas.microsoft.com/office/drawing/2014/main" id="{BC260255-A919-2DB6-85B2-C183CE793D51}"/>
              </a:ext>
            </a:extLst>
          </p:cNvPr>
          <p:cNvSpPr txBox="1">
            <a:spLocks/>
          </p:cNvSpPr>
          <p:nvPr/>
        </p:nvSpPr>
        <p:spPr>
          <a:xfrm>
            <a:off x="6207976" y="3896486"/>
            <a:ext cx="5668542" cy="2742843"/>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Drawbacks</a:t>
            </a:r>
            <a:r>
              <a:rPr lang="en-US" sz="1400" dirty="0">
                <a:solidFill>
                  <a:srgbClr val="494949">
                    <a:lumMod val="50000"/>
                  </a:srgbClr>
                </a:solidFill>
              </a:rPr>
              <a:t>:</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Creates artificial silos between the build (developers) and run (operations staff) teams, as both teams focus on their own responsibilities and often fail to see the bigger picture. </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Miss opportunities to deliver value to the organization or innovate due to an inability to support unpredictable/shifting project demands as decision-making is centralized in the plan function.</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The portfolio of initiatives being pursued is often determined before requirements analysis takes place, meaning the initiative might be solving the wrong need or problem. </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Depends on strong hand-off processes to be defined and strong knowledge transfer from build to run functions to be successful.</a:t>
            </a:r>
          </a:p>
        </p:txBody>
      </p:sp>
      <p:grpSp>
        <p:nvGrpSpPr>
          <p:cNvPr id="17" name="Group 16">
            <a:extLst>
              <a:ext uri="{FF2B5EF4-FFF2-40B4-BE49-F238E27FC236}">
                <a16:creationId xmlns:a16="http://schemas.microsoft.com/office/drawing/2014/main" id="{F5E31CD6-7BFB-FD13-128B-07D31C36B56E}"/>
              </a:ext>
            </a:extLst>
          </p:cNvPr>
          <p:cNvGrpSpPr/>
          <p:nvPr/>
        </p:nvGrpSpPr>
        <p:grpSpPr>
          <a:xfrm>
            <a:off x="546365" y="866633"/>
            <a:ext cx="11112894" cy="2938965"/>
            <a:chOff x="999265" y="866298"/>
            <a:chExt cx="10611754" cy="3085829"/>
          </a:xfrm>
        </p:grpSpPr>
        <p:grpSp>
          <p:nvGrpSpPr>
            <p:cNvPr id="4" name="Group 2">
              <a:extLst>
                <a:ext uri="{FF2B5EF4-FFF2-40B4-BE49-F238E27FC236}">
                  <a16:creationId xmlns:a16="http://schemas.microsoft.com/office/drawing/2014/main" id="{36010FEE-1482-E881-4255-EE2125C70D36}"/>
                </a:ext>
              </a:extLst>
            </p:cNvPr>
            <p:cNvGrpSpPr/>
            <p:nvPr/>
          </p:nvGrpSpPr>
          <p:grpSpPr>
            <a:xfrm>
              <a:off x="1401084" y="866298"/>
              <a:ext cx="9836484" cy="3085829"/>
              <a:chOff x="15788" y="1193095"/>
              <a:chExt cx="9515045" cy="4243396"/>
            </a:xfrm>
          </p:grpSpPr>
          <p:sp>
            <p:nvSpPr>
              <p:cNvPr id="5" name="Rectangle 3">
                <a:extLst>
                  <a:ext uri="{FF2B5EF4-FFF2-40B4-BE49-F238E27FC236}">
                    <a16:creationId xmlns:a16="http://schemas.microsoft.com/office/drawing/2014/main" id="{E3692212-D7DA-AE5F-A2E4-2254FC0DBFD0}"/>
                  </a:ext>
                </a:extLst>
              </p:cNvPr>
              <p:cNvSpPr/>
              <p:nvPr/>
            </p:nvSpPr>
            <p:spPr>
              <a:xfrm>
                <a:off x="477190" y="1193095"/>
                <a:ext cx="7915287" cy="355174"/>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GOVERNANCE: </a:t>
                </a:r>
                <a:r>
                  <a:rPr lang="en-CA" sz="1400" dirty="0">
                    <a:solidFill>
                      <a:schemeClr val="tx1">
                        <a:lumMod val="50000"/>
                      </a:schemeClr>
                    </a:solidFill>
                    <a:latin typeface="Roboto Condensed Light" panose="02000000000000000000" pitchFamily="2" charset="0"/>
                    <a:ea typeface="Roboto Condensed Light" panose="02000000000000000000" pitchFamily="2" charset="0"/>
                  </a:rPr>
                  <a:t>Provides oversight and direction to all IT initiatives and solutions.</a:t>
                </a: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6" name="Rounded Rectangle 4">
                <a:extLst>
                  <a:ext uri="{FF2B5EF4-FFF2-40B4-BE49-F238E27FC236}">
                    <a16:creationId xmlns:a16="http://schemas.microsoft.com/office/drawing/2014/main" id="{7C09EA54-8E0B-76EB-9093-F9A84BFA6C4D}"/>
                  </a:ext>
                </a:extLst>
              </p:cNvPr>
              <p:cNvSpPr/>
              <p:nvPr/>
            </p:nvSpPr>
            <p:spPr>
              <a:xfrm>
                <a:off x="15788" y="2027976"/>
                <a:ext cx="2653557" cy="2892050"/>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PLAN: </a:t>
                </a:r>
                <a:r>
                  <a:rPr lang="en-CA" sz="1400" dirty="0">
                    <a:solidFill>
                      <a:schemeClr val="tx1">
                        <a:lumMod val="50000"/>
                      </a:schemeClr>
                    </a:solidFill>
                    <a:latin typeface="Roboto Condensed Light" panose="02000000000000000000" pitchFamily="2" charset="0"/>
                    <a:ea typeface="Roboto Condensed Light" panose="02000000000000000000" pitchFamily="2" charset="0"/>
                  </a:rPr>
                  <a:t>Focuses on business priorities and demand management. </a:t>
                </a:r>
              </a:p>
              <a:p>
                <a:pPr algn="ct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IT Strategy</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Innovation</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Enterprise Architecture</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Security &amp; Risk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Vendor Management</a:t>
                </a: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8" name="Rounded Rectangle 6">
                <a:extLst>
                  <a:ext uri="{FF2B5EF4-FFF2-40B4-BE49-F238E27FC236}">
                    <a16:creationId xmlns:a16="http://schemas.microsoft.com/office/drawing/2014/main" id="{C9EE1C13-9E96-A01D-A9A0-164932902857}"/>
                  </a:ext>
                </a:extLst>
              </p:cNvPr>
              <p:cNvSpPr/>
              <p:nvPr/>
            </p:nvSpPr>
            <p:spPr>
              <a:xfrm>
                <a:off x="3347863" y="2042681"/>
                <a:ext cx="2653557" cy="2892050"/>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BUILD: </a:t>
                </a:r>
                <a:r>
                  <a:rPr lang="en-CA" sz="1400" dirty="0">
                    <a:solidFill>
                      <a:schemeClr val="tx1">
                        <a:lumMod val="50000"/>
                      </a:schemeClr>
                    </a:solidFill>
                    <a:latin typeface="Roboto Condensed Light" panose="02000000000000000000" pitchFamily="2" charset="0"/>
                    <a:ea typeface="Roboto Condensed Light" panose="02000000000000000000" pitchFamily="2" charset="0"/>
                  </a:rPr>
                  <a:t>Suite of activities necessary to deliver solutions.</a:t>
                </a: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Project and Portfolio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Business Analysis</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Solution Development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Deployment </a:t>
                </a:r>
              </a:p>
            </p:txBody>
          </p:sp>
          <p:sp>
            <p:nvSpPr>
              <p:cNvPr id="9" name="Rounded Rectangle 7">
                <a:extLst>
                  <a:ext uri="{FF2B5EF4-FFF2-40B4-BE49-F238E27FC236}">
                    <a16:creationId xmlns:a16="http://schemas.microsoft.com/office/drawing/2014/main" id="{68A93974-8C45-9069-3BA8-F358ACC9EA8B}"/>
                  </a:ext>
                </a:extLst>
              </p:cNvPr>
              <p:cNvSpPr/>
              <p:nvPr/>
            </p:nvSpPr>
            <p:spPr>
              <a:xfrm>
                <a:off x="6877276" y="2042681"/>
                <a:ext cx="2653557" cy="2892050"/>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RUN: </a:t>
                </a:r>
                <a:r>
                  <a:rPr lang="en-CA" sz="1400" dirty="0">
                    <a:solidFill>
                      <a:schemeClr val="tx1">
                        <a:lumMod val="50000"/>
                      </a:schemeClr>
                    </a:solidFill>
                    <a:latin typeface="Roboto Condensed Light" panose="02000000000000000000" pitchFamily="2" charset="0"/>
                    <a:ea typeface="Roboto Condensed Light" panose="02000000000000000000" pitchFamily="2" charset="0"/>
                  </a:rPr>
                  <a:t>Keep the lights on through support and maintenance activities.</a:t>
                </a:r>
              </a:p>
              <a:p>
                <a:pPr algn="ct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Service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Application Maintenance</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Change &amp; Release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Service Desk</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Availability &amp; Capacity</a:t>
                </a: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10" name="Pentagon 8">
                <a:extLst>
                  <a:ext uri="{FF2B5EF4-FFF2-40B4-BE49-F238E27FC236}">
                    <a16:creationId xmlns:a16="http://schemas.microsoft.com/office/drawing/2014/main" id="{B59C6020-DE58-1EDA-11DB-118B87498BCE}"/>
                  </a:ext>
                </a:extLst>
              </p:cNvPr>
              <p:cNvSpPr/>
              <p:nvPr/>
            </p:nvSpPr>
            <p:spPr>
              <a:xfrm>
                <a:off x="2890691" y="2036949"/>
                <a:ext cx="360166" cy="2855795"/>
              </a:xfrm>
              <a:prstGeom prst="homePlate">
                <a:avLst>
                  <a:gd name="adj" fmla="val 78094"/>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INITIATIVES</a:t>
                </a:r>
              </a:p>
            </p:txBody>
          </p:sp>
          <p:sp>
            <p:nvSpPr>
              <p:cNvPr id="11" name="Pentagon 10">
                <a:extLst>
                  <a:ext uri="{FF2B5EF4-FFF2-40B4-BE49-F238E27FC236}">
                    <a16:creationId xmlns:a16="http://schemas.microsoft.com/office/drawing/2014/main" id="{1D800015-9ECB-9F2A-83FC-937A076D7DDC}"/>
                  </a:ext>
                </a:extLst>
              </p:cNvPr>
              <p:cNvSpPr/>
              <p:nvPr/>
            </p:nvSpPr>
            <p:spPr>
              <a:xfrm>
                <a:off x="6293824" y="2036949"/>
                <a:ext cx="365026" cy="2876829"/>
              </a:xfrm>
              <a:prstGeom prst="homePlate">
                <a:avLst>
                  <a:gd name="adj" fmla="val 76224"/>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SOLUTIONS</a:t>
                </a:r>
              </a:p>
            </p:txBody>
          </p:sp>
          <p:sp>
            <p:nvSpPr>
              <p:cNvPr id="13" name="Rounded Rectangle 33">
                <a:extLst>
                  <a:ext uri="{FF2B5EF4-FFF2-40B4-BE49-F238E27FC236}">
                    <a16:creationId xmlns:a16="http://schemas.microsoft.com/office/drawing/2014/main" id="{132077DE-3873-BB70-533D-DFE0B3A5E669}"/>
                  </a:ext>
                </a:extLst>
              </p:cNvPr>
              <p:cNvSpPr/>
              <p:nvPr/>
            </p:nvSpPr>
            <p:spPr>
              <a:xfrm>
                <a:off x="477189" y="5031429"/>
                <a:ext cx="7915287" cy="405062"/>
              </a:xfrm>
              <a:prstGeom prst="rect">
                <a:avLst/>
              </a:prstGeom>
              <a:solidFill>
                <a:srgbClr val="DCDA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Performance Measurement &amp; Continuous Improvement</a:t>
                </a:r>
              </a:p>
            </p:txBody>
          </p:sp>
          <p:sp>
            <p:nvSpPr>
              <p:cNvPr id="14" name="Pentagon 11">
                <a:extLst>
                  <a:ext uri="{FF2B5EF4-FFF2-40B4-BE49-F238E27FC236}">
                    <a16:creationId xmlns:a16="http://schemas.microsoft.com/office/drawing/2014/main" id="{2D2E05A8-90E0-55B8-41FC-9695C18CCDA2}"/>
                  </a:ext>
                </a:extLst>
              </p:cNvPr>
              <p:cNvSpPr/>
              <p:nvPr/>
            </p:nvSpPr>
            <p:spPr>
              <a:xfrm rot="5400000">
                <a:off x="4253725" y="-2169521"/>
                <a:ext cx="391986" cy="7915287"/>
              </a:xfrm>
              <a:prstGeom prst="homePlate">
                <a:avLst>
                  <a:gd name="adj" fmla="val 69276"/>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PORTFOLIO STEERING</a:t>
                </a:r>
              </a:p>
            </p:txBody>
          </p:sp>
        </p:grpSp>
        <p:sp>
          <p:nvSpPr>
            <p:cNvPr id="15" name="TextBox 40">
              <a:extLst>
                <a:ext uri="{FF2B5EF4-FFF2-40B4-BE49-F238E27FC236}">
                  <a16:creationId xmlns:a16="http://schemas.microsoft.com/office/drawing/2014/main" id="{6081744F-1776-B5E6-3BD3-B4D9E021868F}"/>
                </a:ext>
              </a:extLst>
            </p:cNvPr>
            <p:cNvSpPr txBox="1"/>
            <p:nvPr/>
          </p:nvSpPr>
          <p:spPr>
            <a:xfrm rot="16200000">
              <a:off x="10403514" y="2379738"/>
              <a:ext cx="2119718" cy="295293"/>
            </a:xfrm>
            <a:prstGeom prst="rect">
              <a:avLst/>
            </a:prstGeom>
            <a:solidFill>
              <a:srgbClr val="F2F2F2"/>
            </a:solidFill>
          </p:spPr>
          <p:txBody>
            <a:bodyPr wrap="square" rtlCol="0">
              <a:spAutoFit/>
            </a:bodyP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END USER</a:t>
              </a:r>
            </a:p>
          </p:txBody>
        </p:sp>
        <p:sp>
          <p:nvSpPr>
            <p:cNvPr id="16" name="TextBox 43">
              <a:extLst>
                <a:ext uri="{FF2B5EF4-FFF2-40B4-BE49-F238E27FC236}">
                  <a16:creationId xmlns:a16="http://schemas.microsoft.com/office/drawing/2014/main" id="{DEAEF990-91BE-1663-F51C-9FFBAA695AF3}"/>
                </a:ext>
              </a:extLst>
            </p:cNvPr>
            <p:cNvSpPr txBox="1"/>
            <p:nvPr/>
          </p:nvSpPr>
          <p:spPr>
            <a:xfrm rot="16200000">
              <a:off x="95352" y="2388037"/>
              <a:ext cx="2103120" cy="295293"/>
            </a:xfrm>
            <a:prstGeom prst="rect">
              <a:avLst/>
            </a:prstGeom>
            <a:solidFill>
              <a:srgbClr val="F2F2F2"/>
            </a:solidFill>
          </p:spPr>
          <p:txBody>
            <a:bodyPr wrap="square" rtlCol="0">
              <a:spAutoFit/>
            </a:bodyP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PARTNER</a:t>
              </a:r>
            </a:p>
          </p:txBody>
        </p:sp>
      </p:grpSp>
    </p:spTree>
    <p:extLst>
      <p:ext uri="{BB962C8B-B14F-4D97-AF65-F5344CB8AC3E}">
        <p14:creationId xmlns:p14="http://schemas.microsoft.com/office/powerpoint/2010/main" val="1148745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2"/>
          <p:cNvSpPr/>
          <p:nvPr/>
        </p:nvSpPr>
        <p:spPr>
          <a:xfrm>
            <a:off x="1221319" y="260296"/>
            <a:ext cx="9824210" cy="763087"/>
          </a:xfrm>
          <a:prstGeom prst="rect">
            <a:avLst/>
          </a:prstGeom>
          <a:solidFill>
            <a:schemeClr val="accent1">
              <a:lumMod val="20000"/>
              <a:lumOff val="80000"/>
              <a:alpha val="1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fontAlgn="base">
              <a:spcBef>
                <a:spcPct val="0"/>
              </a:spcBef>
              <a:spcAft>
                <a:spcPct val="0"/>
              </a:spcAft>
              <a:defRPr/>
            </a:pPr>
            <a:endParaRPr lang="en-CA" sz="675" b="1" dirty="0">
              <a:solidFill>
                <a:srgbClr val="333333"/>
              </a:solidFill>
              <a:latin typeface="Arial" panose="020B0604020202020204" pitchFamily="34" charset="0"/>
            </a:endParaRPr>
          </a:p>
        </p:txBody>
      </p:sp>
      <p:sp>
        <p:nvSpPr>
          <p:cNvPr id="76" name="Rounded Rectangle 4"/>
          <p:cNvSpPr/>
          <p:nvPr/>
        </p:nvSpPr>
        <p:spPr>
          <a:xfrm>
            <a:off x="559352" y="1266898"/>
            <a:ext cx="3649994" cy="4509546"/>
          </a:xfrm>
          <a:prstGeom prst="rect">
            <a:avLst/>
          </a:prstGeom>
          <a:solidFill>
            <a:schemeClr val="accent1">
              <a:lumMod val="20000"/>
              <a:lumOff val="80000"/>
              <a:alpha val="1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09" fontAlgn="base">
              <a:spcBef>
                <a:spcPct val="0"/>
              </a:spcBef>
              <a:spcAft>
                <a:spcPct val="0"/>
              </a:spcAft>
              <a:defRPr/>
            </a:pPr>
            <a:endParaRPr lang="en-CA" sz="675" b="1" dirty="0">
              <a:solidFill>
                <a:srgbClr val="333333"/>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7" name="Rounded Rectangle 6"/>
          <p:cNvSpPr/>
          <p:nvPr/>
        </p:nvSpPr>
        <p:spPr>
          <a:xfrm>
            <a:off x="4738796" y="1266898"/>
            <a:ext cx="2707972" cy="4509548"/>
          </a:xfrm>
          <a:prstGeom prst="rect">
            <a:avLst/>
          </a:prstGeom>
          <a:solidFill>
            <a:schemeClr val="accent1">
              <a:lumMod val="20000"/>
              <a:lumOff val="80000"/>
              <a:alpha val="1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09" fontAlgn="base">
              <a:spcBef>
                <a:spcPct val="0"/>
              </a:spcBef>
              <a:spcAft>
                <a:spcPct val="0"/>
              </a:spcAft>
              <a:defRPr/>
            </a:pPr>
            <a:endParaRPr lang="en-CA" sz="675" b="1" dirty="0">
              <a:solidFill>
                <a:srgbClr val="333333"/>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8" name="Rounded Rectangle 7"/>
          <p:cNvSpPr/>
          <p:nvPr/>
        </p:nvSpPr>
        <p:spPr>
          <a:xfrm>
            <a:off x="8001225" y="1243906"/>
            <a:ext cx="3649994" cy="4532539"/>
          </a:xfrm>
          <a:prstGeom prst="rect">
            <a:avLst/>
          </a:prstGeom>
          <a:solidFill>
            <a:schemeClr val="accent1">
              <a:lumMod val="20000"/>
              <a:lumOff val="80000"/>
              <a:alpha val="1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4292" indent="-214292" defTabSz="914309" fontAlgn="base">
              <a:spcBef>
                <a:spcPct val="0"/>
              </a:spcBef>
              <a:spcAft>
                <a:spcPct val="0"/>
              </a:spcAft>
              <a:buFont typeface="Arial" panose="020B0604020202020204" pitchFamily="34" charset="0"/>
              <a:buChar char="•"/>
              <a:defRPr/>
            </a:pPr>
            <a:endParaRPr lang="en-CA" sz="675" dirty="0">
              <a:solidFill>
                <a:srgbClr val="FFFFFF"/>
              </a:solidFill>
              <a:latin typeface="Arial" panose="020B0604020202020204" pitchFamily="34" charset="0"/>
            </a:endParaRPr>
          </a:p>
        </p:txBody>
      </p:sp>
      <p:sp>
        <p:nvSpPr>
          <p:cNvPr id="79" name="Pentagon 8"/>
          <p:cNvSpPr/>
          <p:nvPr/>
        </p:nvSpPr>
        <p:spPr>
          <a:xfrm>
            <a:off x="4245427" y="1270475"/>
            <a:ext cx="366754" cy="4505970"/>
          </a:xfrm>
          <a:prstGeom prst="homePlate">
            <a:avLst>
              <a:gd name="adj" fmla="val 78094"/>
            </a:avLst>
          </a:prstGeom>
          <a:solidFill>
            <a:schemeClr val="accent1">
              <a:lumMod val="40000"/>
              <a:lumOff val="60000"/>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309" fontAlgn="base">
              <a:spcBef>
                <a:spcPct val="0"/>
              </a:spcBef>
              <a:spcAft>
                <a:spcPct val="0"/>
              </a:spcAft>
              <a:defRPr/>
            </a:pPr>
            <a:r>
              <a:rPr lang="en-CA" sz="900" b="1" dirty="0">
                <a:solidFill>
                  <a:srgbClr val="4472C4">
                    <a:lumMod val="50000"/>
                  </a:srgbClr>
                </a:solidFill>
                <a:latin typeface="Arial" panose="020B0604020202020204" pitchFamily="34" charset="0"/>
              </a:rPr>
              <a:t>INITIATIVES</a:t>
            </a:r>
          </a:p>
        </p:txBody>
      </p:sp>
      <p:sp>
        <p:nvSpPr>
          <p:cNvPr id="82" name="Rounded Rectangle 33"/>
          <p:cNvSpPr/>
          <p:nvPr/>
        </p:nvSpPr>
        <p:spPr>
          <a:xfrm>
            <a:off x="559352" y="5838259"/>
            <a:ext cx="11091867" cy="867437"/>
          </a:xfrm>
          <a:prstGeom prst="rect">
            <a:avLst/>
          </a:prstGeom>
          <a:solidFill>
            <a:schemeClr val="accent1">
              <a:alpha val="1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fontAlgn="base">
              <a:spcBef>
                <a:spcPct val="0"/>
              </a:spcBef>
              <a:spcAft>
                <a:spcPct val="0"/>
              </a:spcAft>
              <a:defRPr/>
            </a:pPr>
            <a:endParaRPr lang="en-CA" sz="675"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 name="Pentagon 8"/>
          <p:cNvSpPr/>
          <p:nvPr/>
        </p:nvSpPr>
        <p:spPr>
          <a:xfrm rot="5400000">
            <a:off x="5958785" y="-3707484"/>
            <a:ext cx="267993" cy="9824213"/>
          </a:xfrm>
          <a:prstGeom prst="homePlate">
            <a:avLst>
              <a:gd name="adj" fmla="val 78094"/>
            </a:avLst>
          </a:prstGeom>
          <a:solidFill>
            <a:schemeClr val="accent1">
              <a:lumMod val="40000"/>
              <a:lumOff val="60000"/>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defTabSz="914309">
              <a:defRPr/>
            </a:pPr>
            <a:r>
              <a:rPr lang="en-CA" sz="900" b="1" dirty="0">
                <a:solidFill>
                  <a:srgbClr val="4472C4">
                    <a:lumMod val="50000"/>
                  </a:srgbClr>
                </a:solidFill>
                <a:latin typeface="Arial" panose="020B0604020202020204" pitchFamily="34" charset="0"/>
              </a:rPr>
              <a:t>PORTFOLIO STEERING</a:t>
            </a:r>
          </a:p>
        </p:txBody>
      </p:sp>
      <p:sp>
        <p:nvSpPr>
          <p:cNvPr id="62" name="TextBox 61"/>
          <p:cNvSpPr txBox="1"/>
          <p:nvPr/>
        </p:nvSpPr>
        <p:spPr>
          <a:xfrm>
            <a:off x="1458032" y="350380"/>
            <a:ext cx="2809195" cy="276503"/>
          </a:xfrm>
          <a:prstGeom prst="rect">
            <a:avLst/>
          </a:prstGeom>
        </p:spPr>
        <p:txBody>
          <a:bodyPr wrap="square" rtlCol="0">
            <a:spAutoFit/>
          </a:bodyPr>
          <a:lstStyle/>
          <a:p>
            <a:pPr defTabSz="914309">
              <a:defRPr/>
            </a:pPr>
            <a:r>
              <a:rPr lang="en-CA" sz="1000" b="1" dirty="0">
                <a:solidFill>
                  <a:srgbClr val="4472C4">
                    <a:lumMod val="50000"/>
                  </a:srgbClr>
                </a:solidFill>
                <a:latin typeface="Arial" panose="020B0604020202020204" pitchFamily="34" charset="0"/>
              </a:rPr>
              <a:t>GOVERNANCE</a:t>
            </a:r>
          </a:p>
        </p:txBody>
      </p:sp>
      <p:sp>
        <p:nvSpPr>
          <p:cNvPr id="63" name="TextBox 62"/>
          <p:cNvSpPr txBox="1"/>
          <p:nvPr/>
        </p:nvSpPr>
        <p:spPr>
          <a:xfrm>
            <a:off x="598967" y="1324962"/>
            <a:ext cx="3431544" cy="276503"/>
          </a:xfrm>
          <a:prstGeom prst="rect">
            <a:avLst/>
          </a:prstGeom>
        </p:spPr>
        <p:txBody>
          <a:bodyPr wrap="square" rtlCol="0">
            <a:spAutoFit/>
          </a:bodyPr>
          <a:lstStyle/>
          <a:p>
            <a:pPr defTabSz="914309">
              <a:defRPr/>
            </a:pPr>
            <a:r>
              <a:rPr lang="en-CA" sz="1000" b="1" dirty="0">
                <a:solidFill>
                  <a:srgbClr val="4472C4">
                    <a:lumMod val="50000"/>
                  </a:srgbClr>
                </a:solidFill>
                <a:latin typeface="Arial" panose="020B0604020202020204" pitchFamily="34" charset="0"/>
              </a:rPr>
              <a:t>PLAN</a:t>
            </a:r>
          </a:p>
        </p:txBody>
      </p:sp>
      <p:sp>
        <p:nvSpPr>
          <p:cNvPr id="69" name="TextBox 68"/>
          <p:cNvSpPr txBox="1"/>
          <p:nvPr/>
        </p:nvSpPr>
        <p:spPr>
          <a:xfrm>
            <a:off x="4738796" y="1316636"/>
            <a:ext cx="2809195" cy="276503"/>
          </a:xfrm>
          <a:prstGeom prst="rect">
            <a:avLst/>
          </a:prstGeom>
        </p:spPr>
        <p:txBody>
          <a:bodyPr wrap="square" rtlCol="0">
            <a:spAutoFit/>
          </a:bodyPr>
          <a:lstStyle/>
          <a:p>
            <a:pPr defTabSz="914309">
              <a:defRPr/>
            </a:pPr>
            <a:r>
              <a:rPr lang="en-CA" sz="1000" b="1" dirty="0">
                <a:solidFill>
                  <a:srgbClr val="4472C4">
                    <a:lumMod val="50000"/>
                  </a:srgbClr>
                </a:solidFill>
                <a:latin typeface="Arial" panose="020B0604020202020204" pitchFamily="34" charset="0"/>
              </a:rPr>
              <a:t>BUILD</a:t>
            </a:r>
          </a:p>
        </p:txBody>
      </p:sp>
      <p:sp>
        <p:nvSpPr>
          <p:cNvPr id="70" name="TextBox 69"/>
          <p:cNvSpPr txBox="1"/>
          <p:nvPr/>
        </p:nvSpPr>
        <p:spPr>
          <a:xfrm>
            <a:off x="7967452" y="1295823"/>
            <a:ext cx="2809195" cy="276503"/>
          </a:xfrm>
          <a:prstGeom prst="rect">
            <a:avLst/>
          </a:prstGeom>
        </p:spPr>
        <p:txBody>
          <a:bodyPr wrap="square" rtlCol="0">
            <a:spAutoFit/>
          </a:bodyPr>
          <a:lstStyle/>
          <a:p>
            <a:pPr defTabSz="914309">
              <a:defRPr/>
            </a:pPr>
            <a:r>
              <a:rPr lang="en-CA" sz="1000" b="1" dirty="0">
                <a:solidFill>
                  <a:srgbClr val="4472C4">
                    <a:lumMod val="50000"/>
                  </a:srgbClr>
                </a:solidFill>
                <a:latin typeface="Arial" panose="020B0604020202020204" pitchFamily="34" charset="0"/>
              </a:rPr>
              <a:t>RUN</a:t>
            </a:r>
          </a:p>
        </p:txBody>
      </p:sp>
      <p:sp>
        <p:nvSpPr>
          <p:cNvPr id="73" name="Pentagon 8"/>
          <p:cNvSpPr/>
          <p:nvPr/>
        </p:nvSpPr>
        <p:spPr>
          <a:xfrm>
            <a:off x="7475880" y="1266896"/>
            <a:ext cx="366754" cy="4509548"/>
          </a:xfrm>
          <a:prstGeom prst="homePlate">
            <a:avLst>
              <a:gd name="adj" fmla="val 78094"/>
            </a:avLst>
          </a:prstGeom>
          <a:solidFill>
            <a:schemeClr val="accent1">
              <a:lumMod val="40000"/>
              <a:lumOff val="60000"/>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309" fontAlgn="base">
              <a:spcBef>
                <a:spcPct val="0"/>
              </a:spcBef>
              <a:spcAft>
                <a:spcPct val="0"/>
              </a:spcAft>
              <a:defRPr/>
            </a:pPr>
            <a:r>
              <a:rPr lang="en-CA" sz="900" b="1" dirty="0">
                <a:solidFill>
                  <a:srgbClr val="4472C4">
                    <a:lumMod val="50000"/>
                  </a:srgbClr>
                </a:solidFill>
                <a:latin typeface="Arial" panose="020B0604020202020204" pitchFamily="34" charset="0"/>
              </a:rPr>
              <a:t>SOLUTIONS</a:t>
            </a:r>
          </a:p>
        </p:txBody>
      </p:sp>
      <p:sp>
        <p:nvSpPr>
          <p:cNvPr id="80" name="TextBox 40"/>
          <p:cNvSpPr txBox="1"/>
          <p:nvPr/>
        </p:nvSpPr>
        <p:spPr>
          <a:xfrm rot="16200000">
            <a:off x="10879843" y="3408352"/>
            <a:ext cx="2074317" cy="251523"/>
          </a:xfrm>
          <a:prstGeom prst="rect">
            <a:avLst/>
          </a:prstGeom>
        </p:spPr>
        <p:txBody>
          <a:bodyPr wrap="square" rtlCol="0">
            <a:spAutoFit/>
          </a:bodyPr>
          <a:lstStyle/>
          <a:p>
            <a:pPr algn="ctr" defTabSz="914309">
              <a:defRPr/>
            </a:pPr>
            <a:r>
              <a:rPr lang="en-CA" sz="1000" b="1" dirty="0">
                <a:solidFill>
                  <a:srgbClr val="4472C4">
                    <a:lumMod val="50000"/>
                  </a:srgbClr>
                </a:solidFill>
                <a:latin typeface="Arial" panose="020B0604020202020204" pitchFamily="34" charset="0"/>
                <a:ea typeface="Roboto" panose="02000000000000000000" pitchFamily="2" charset="0"/>
              </a:rPr>
              <a:t>END USER</a:t>
            </a:r>
          </a:p>
        </p:txBody>
      </p:sp>
      <p:sp>
        <p:nvSpPr>
          <p:cNvPr id="92" name="TextBox 43"/>
          <p:cNvSpPr txBox="1"/>
          <p:nvPr/>
        </p:nvSpPr>
        <p:spPr>
          <a:xfrm rot="16200000">
            <a:off x="-762160" y="3322075"/>
            <a:ext cx="2074317" cy="251523"/>
          </a:xfrm>
          <a:prstGeom prst="rect">
            <a:avLst/>
          </a:prstGeom>
        </p:spPr>
        <p:txBody>
          <a:bodyPr wrap="square" rtlCol="0">
            <a:spAutoFit/>
          </a:bodyPr>
          <a:lstStyle/>
          <a:p>
            <a:pPr algn="ctr" defTabSz="914309">
              <a:defRPr/>
            </a:pPr>
            <a:r>
              <a:rPr lang="en-CA" sz="1000" b="1" dirty="0">
                <a:solidFill>
                  <a:srgbClr val="4472C4">
                    <a:lumMod val="50000"/>
                  </a:srgbClr>
                </a:solidFill>
                <a:latin typeface="Arial" panose="020B0604020202020204" pitchFamily="34" charset="0"/>
                <a:ea typeface="Roboto" panose="02000000000000000000" pitchFamily="2" charset="0"/>
              </a:rPr>
              <a:t>CUSTOMER</a:t>
            </a:r>
          </a:p>
        </p:txBody>
      </p:sp>
      <p:sp>
        <p:nvSpPr>
          <p:cNvPr id="6" name="Rectangle 19">
            <a:extLst>
              <a:ext uri="{FF2B5EF4-FFF2-40B4-BE49-F238E27FC236}">
                <a16:creationId xmlns:a16="http://schemas.microsoft.com/office/drawing/2014/main" id="{7D7E9371-FBE6-8F23-3936-C16410F2A70C}"/>
              </a:ext>
            </a:extLst>
          </p:cNvPr>
          <p:cNvSpPr/>
          <p:nvPr/>
        </p:nvSpPr>
        <p:spPr>
          <a:xfrm>
            <a:off x="687303" y="6136019"/>
            <a:ext cx="10843923" cy="228600"/>
          </a:xfrm>
          <a:prstGeom prst="rect">
            <a:avLst/>
          </a:prstGeom>
          <a:solidFill>
            <a:srgbClr val="9DB59D"/>
          </a:solidFill>
          <a:ln w="12700" cap="flat" cmpd="sng" algn="ctr">
            <a:noFill/>
            <a:prstDash val="solid"/>
            <a:miter lim="800000"/>
          </a:ln>
          <a:effectLst/>
        </p:spPr>
        <p:txBody>
          <a:bodyPr rtlCol="0" anchor="ctr"/>
          <a:lstStyle/>
          <a:p>
            <a:pPr algn="ctr" defTabSz="914400" fontAlgn="base">
              <a:spcBef>
                <a:spcPct val="0"/>
              </a:spcBef>
              <a:spcAft>
                <a:spcPct val="0"/>
              </a:spcAft>
              <a:defRPr/>
            </a:pPr>
            <a:r>
              <a:rPr lang="en-CA" sz="900" kern="0" dirty="0">
                <a:solidFill>
                  <a:schemeClr val="tx2">
                    <a:lumMod val="50000"/>
                  </a:schemeClr>
                </a:solidFill>
                <a:latin typeface="Roboto Light" panose="02000000000000000000" pitchFamily="2" charset="0"/>
                <a:ea typeface="Roboto Light" panose="02000000000000000000" pitchFamily="2" charset="0"/>
              </a:rPr>
              <a:t>Performance Measurement</a:t>
            </a:r>
          </a:p>
        </p:txBody>
      </p:sp>
      <p:sp>
        <p:nvSpPr>
          <p:cNvPr id="7" name="Rectangle 96">
            <a:extLst>
              <a:ext uri="{FF2B5EF4-FFF2-40B4-BE49-F238E27FC236}">
                <a16:creationId xmlns:a16="http://schemas.microsoft.com/office/drawing/2014/main" id="{16379C1E-96E6-B87B-A7EA-49DC43C49487}"/>
              </a:ext>
            </a:extLst>
          </p:cNvPr>
          <p:cNvSpPr/>
          <p:nvPr/>
        </p:nvSpPr>
        <p:spPr>
          <a:xfrm>
            <a:off x="679366" y="6433375"/>
            <a:ext cx="10843923" cy="228600"/>
          </a:xfrm>
          <a:prstGeom prst="rect">
            <a:avLst/>
          </a:prstGeom>
          <a:solidFill>
            <a:srgbClr val="9DB59D"/>
          </a:solidFill>
          <a:ln w="12700" cap="flat" cmpd="sng" algn="ctr">
            <a:noFill/>
            <a:prstDash val="solid"/>
            <a:miter lim="800000"/>
          </a:ln>
          <a:effectLst/>
        </p:spPr>
        <p:txBody>
          <a:bodyPr rtlCol="0" anchor="ctr"/>
          <a:lstStyle/>
          <a:p>
            <a:pPr algn="ctr" defTabSz="914400" fontAlgn="base">
              <a:spcBef>
                <a:spcPct val="0"/>
              </a:spcBef>
              <a:spcAft>
                <a:spcPct val="0"/>
              </a:spcAft>
              <a:defRPr/>
            </a:pPr>
            <a:r>
              <a:rPr lang="en-CA" sz="900" kern="0" dirty="0">
                <a:solidFill>
                  <a:schemeClr val="tx2">
                    <a:lumMod val="50000"/>
                  </a:schemeClr>
                </a:solidFill>
                <a:latin typeface="Roboto Light" panose="02000000000000000000" pitchFamily="2" charset="0"/>
                <a:ea typeface="Roboto Light" panose="02000000000000000000" pitchFamily="2" charset="0"/>
              </a:rPr>
              <a:t>Organizational Quality Management</a:t>
            </a:r>
          </a:p>
        </p:txBody>
      </p:sp>
      <p:sp>
        <p:nvSpPr>
          <p:cNvPr id="10" name="Rectangle 9">
            <a:extLst>
              <a:ext uri="{FF2B5EF4-FFF2-40B4-BE49-F238E27FC236}">
                <a16:creationId xmlns:a16="http://schemas.microsoft.com/office/drawing/2014/main" id="{B5A29204-5803-105F-56A4-DA6C9E86FE91}"/>
              </a:ext>
            </a:extLst>
          </p:cNvPr>
          <p:cNvSpPr/>
          <p:nvPr/>
        </p:nvSpPr>
        <p:spPr>
          <a:xfrm>
            <a:off x="1560875" y="545396"/>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IT Governance  </a:t>
            </a:r>
          </a:p>
        </p:txBody>
      </p:sp>
      <p:sp>
        <p:nvSpPr>
          <p:cNvPr id="11" name="Rectangle 54">
            <a:extLst>
              <a:ext uri="{FF2B5EF4-FFF2-40B4-BE49-F238E27FC236}">
                <a16:creationId xmlns:a16="http://schemas.microsoft.com/office/drawing/2014/main" id="{F38599A2-9C28-2FA3-85FF-964DAE1FF45C}"/>
              </a:ext>
            </a:extLst>
          </p:cNvPr>
          <p:cNvSpPr/>
          <p:nvPr/>
        </p:nvSpPr>
        <p:spPr>
          <a:xfrm>
            <a:off x="2753701" y="546204"/>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IT Management &amp; Policies Management</a:t>
            </a:r>
          </a:p>
        </p:txBody>
      </p:sp>
      <p:sp>
        <p:nvSpPr>
          <p:cNvPr id="12" name="Rectangle 6">
            <a:extLst>
              <a:ext uri="{FF2B5EF4-FFF2-40B4-BE49-F238E27FC236}">
                <a16:creationId xmlns:a16="http://schemas.microsoft.com/office/drawing/2014/main" id="{8D98E369-A979-6C70-DAB0-0B454E2D278F}"/>
              </a:ext>
            </a:extLst>
          </p:cNvPr>
          <p:cNvSpPr/>
          <p:nvPr/>
        </p:nvSpPr>
        <p:spPr>
          <a:xfrm>
            <a:off x="681401" y="1554023"/>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Strategic Planning </a:t>
            </a:r>
          </a:p>
        </p:txBody>
      </p:sp>
      <p:sp>
        <p:nvSpPr>
          <p:cNvPr id="13" name="Rectangle 6">
            <a:extLst>
              <a:ext uri="{FF2B5EF4-FFF2-40B4-BE49-F238E27FC236}">
                <a16:creationId xmlns:a16="http://schemas.microsoft.com/office/drawing/2014/main" id="{F8537746-DAFE-A3D8-9253-8DF3EBD6C3E7}"/>
              </a:ext>
            </a:extLst>
          </p:cNvPr>
          <p:cNvSpPr/>
          <p:nvPr/>
        </p:nvSpPr>
        <p:spPr>
          <a:xfrm>
            <a:off x="679366" y="2039755"/>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Digital Strategy</a:t>
            </a:r>
          </a:p>
        </p:txBody>
      </p:sp>
      <p:sp>
        <p:nvSpPr>
          <p:cNvPr id="14" name="Rectangle 55">
            <a:extLst>
              <a:ext uri="{FF2B5EF4-FFF2-40B4-BE49-F238E27FC236}">
                <a16:creationId xmlns:a16="http://schemas.microsoft.com/office/drawing/2014/main" id="{41ACCBF7-4768-92F8-C549-13E5F96D3FB3}"/>
              </a:ext>
            </a:extLst>
          </p:cNvPr>
          <p:cNvSpPr/>
          <p:nvPr/>
        </p:nvSpPr>
        <p:spPr>
          <a:xfrm>
            <a:off x="679366" y="2536073"/>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R&amp;D  and Innovation Management</a:t>
            </a:r>
          </a:p>
        </p:txBody>
      </p:sp>
      <p:sp>
        <p:nvSpPr>
          <p:cNvPr id="15" name="Rectangle 56">
            <a:extLst>
              <a:ext uri="{FF2B5EF4-FFF2-40B4-BE49-F238E27FC236}">
                <a16:creationId xmlns:a16="http://schemas.microsoft.com/office/drawing/2014/main" id="{DCDCA996-F261-4789-A933-620558FE497B}"/>
              </a:ext>
            </a:extLst>
          </p:cNvPr>
          <p:cNvSpPr/>
          <p:nvPr/>
        </p:nvSpPr>
        <p:spPr>
          <a:xfrm>
            <a:off x="685366" y="3020744"/>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Stakeholder Management </a:t>
            </a:r>
          </a:p>
        </p:txBody>
      </p:sp>
      <p:sp>
        <p:nvSpPr>
          <p:cNvPr id="16" name="Rectangle 57">
            <a:extLst>
              <a:ext uri="{FF2B5EF4-FFF2-40B4-BE49-F238E27FC236}">
                <a16:creationId xmlns:a16="http://schemas.microsoft.com/office/drawing/2014/main" id="{35D35FC6-A36E-AF5D-D079-491F376ADAF0}"/>
              </a:ext>
            </a:extLst>
          </p:cNvPr>
          <p:cNvSpPr/>
          <p:nvPr/>
        </p:nvSpPr>
        <p:spPr>
          <a:xfrm>
            <a:off x="688240" y="4510289"/>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Strategic Communications</a:t>
            </a:r>
          </a:p>
        </p:txBody>
      </p:sp>
      <p:sp>
        <p:nvSpPr>
          <p:cNvPr id="17" name="Rectangle 58">
            <a:extLst>
              <a:ext uri="{FF2B5EF4-FFF2-40B4-BE49-F238E27FC236}">
                <a16:creationId xmlns:a16="http://schemas.microsoft.com/office/drawing/2014/main" id="{DC5A1966-7117-E636-2B4A-C76565A25B60}"/>
              </a:ext>
            </a:extLst>
          </p:cNvPr>
          <p:cNvSpPr/>
          <p:nvPr/>
        </p:nvSpPr>
        <p:spPr>
          <a:xfrm>
            <a:off x="687303" y="4999607"/>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People Resource Management</a:t>
            </a:r>
          </a:p>
        </p:txBody>
      </p:sp>
      <p:sp>
        <p:nvSpPr>
          <p:cNvPr id="18" name="Rectangle 59">
            <a:extLst>
              <a:ext uri="{FF2B5EF4-FFF2-40B4-BE49-F238E27FC236}">
                <a16:creationId xmlns:a16="http://schemas.microsoft.com/office/drawing/2014/main" id="{C6BECD10-6644-7A54-0227-1382399CC1DF}"/>
              </a:ext>
            </a:extLst>
          </p:cNvPr>
          <p:cNvSpPr/>
          <p:nvPr/>
        </p:nvSpPr>
        <p:spPr>
          <a:xfrm>
            <a:off x="1810104" y="4503750"/>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Vendor Selection &amp; Contract Management</a:t>
            </a:r>
          </a:p>
        </p:txBody>
      </p:sp>
      <p:sp>
        <p:nvSpPr>
          <p:cNvPr id="19" name="Rectangle 60">
            <a:extLst>
              <a:ext uri="{FF2B5EF4-FFF2-40B4-BE49-F238E27FC236}">
                <a16:creationId xmlns:a16="http://schemas.microsoft.com/office/drawing/2014/main" id="{4189E2B8-E021-567C-B887-0B893F3ECF83}"/>
              </a:ext>
            </a:extLst>
          </p:cNvPr>
          <p:cNvSpPr/>
          <p:nvPr/>
        </p:nvSpPr>
        <p:spPr>
          <a:xfrm>
            <a:off x="687303" y="4008189"/>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Vendor Portfolio Management</a:t>
            </a:r>
          </a:p>
        </p:txBody>
      </p:sp>
      <p:sp>
        <p:nvSpPr>
          <p:cNvPr id="20" name="Rectangle 61">
            <a:extLst>
              <a:ext uri="{FF2B5EF4-FFF2-40B4-BE49-F238E27FC236}">
                <a16:creationId xmlns:a16="http://schemas.microsoft.com/office/drawing/2014/main" id="{B6B38423-2936-E547-2A45-B647FBE69063}"/>
              </a:ext>
            </a:extLst>
          </p:cNvPr>
          <p:cNvSpPr/>
          <p:nvPr/>
        </p:nvSpPr>
        <p:spPr>
          <a:xfrm>
            <a:off x="689497" y="3505415"/>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Financial/Budget Management</a:t>
            </a:r>
          </a:p>
        </p:txBody>
      </p:sp>
      <p:sp>
        <p:nvSpPr>
          <p:cNvPr id="21" name="Rectangle 64">
            <a:extLst>
              <a:ext uri="{FF2B5EF4-FFF2-40B4-BE49-F238E27FC236}">
                <a16:creationId xmlns:a16="http://schemas.microsoft.com/office/drawing/2014/main" id="{725C100F-9E30-4C7D-D9A7-E0EF16AB7CA7}"/>
              </a:ext>
            </a:extLst>
          </p:cNvPr>
          <p:cNvSpPr/>
          <p:nvPr/>
        </p:nvSpPr>
        <p:spPr>
          <a:xfrm>
            <a:off x="10327604" y="2555654"/>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Organizational Change Enablement </a:t>
            </a:r>
          </a:p>
        </p:txBody>
      </p:sp>
      <p:sp>
        <p:nvSpPr>
          <p:cNvPr id="22" name="Rectangle 65">
            <a:extLst>
              <a:ext uri="{FF2B5EF4-FFF2-40B4-BE49-F238E27FC236}">
                <a16:creationId xmlns:a16="http://schemas.microsoft.com/office/drawing/2014/main" id="{8AB47872-7377-2FA9-5A27-C985763A8E49}"/>
              </a:ext>
            </a:extLst>
          </p:cNvPr>
          <p:cNvSpPr/>
          <p:nvPr/>
        </p:nvSpPr>
        <p:spPr>
          <a:xfrm>
            <a:off x="1818074" y="4008189"/>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Workforce Strategy Planning</a:t>
            </a:r>
          </a:p>
        </p:txBody>
      </p:sp>
      <p:sp>
        <p:nvSpPr>
          <p:cNvPr id="23" name="Rectangle 64">
            <a:extLst>
              <a:ext uri="{FF2B5EF4-FFF2-40B4-BE49-F238E27FC236}">
                <a16:creationId xmlns:a16="http://schemas.microsoft.com/office/drawing/2014/main" id="{A929D653-D4E0-58C7-6C08-DAAAC83D8D51}"/>
              </a:ext>
            </a:extLst>
          </p:cNvPr>
          <p:cNvSpPr/>
          <p:nvPr/>
        </p:nvSpPr>
        <p:spPr>
          <a:xfrm>
            <a:off x="9189324" y="2558970"/>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Adoption &amp; Training </a:t>
            </a:r>
          </a:p>
        </p:txBody>
      </p:sp>
      <p:sp>
        <p:nvSpPr>
          <p:cNvPr id="24" name="Rectangle 59">
            <a:extLst>
              <a:ext uri="{FF2B5EF4-FFF2-40B4-BE49-F238E27FC236}">
                <a16:creationId xmlns:a16="http://schemas.microsoft.com/office/drawing/2014/main" id="{21D97891-F4A5-0227-062E-76215F846605}"/>
              </a:ext>
            </a:extLst>
          </p:cNvPr>
          <p:cNvSpPr/>
          <p:nvPr/>
        </p:nvSpPr>
        <p:spPr>
          <a:xfrm>
            <a:off x="1815982" y="4985235"/>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Vendor Performance Management </a:t>
            </a:r>
          </a:p>
        </p:txBody>
      </p:sp>
      <p:sp>
        <p:nvSpPr>
          <p:cNvPr id="25" name="Rectangle 62">
            <a:extLst>
              <a:ext uri="{FF2B5EF4-FFF2-40B4-BE49-F238E27FC236}">
                <a16:creationId xmlns:a16="http://schemas.microsoft.com/office/drawing/2014/main" id="{FA01210A-D42B-A23E-4FEE-9C3514D28F7A}"/>
              </a:ext>
            </a:extLst>
          </p:cNvPr>
          <p:cNvSpPr/>
          <p:nvPr/>
        </p:nvSpPr>
        <p:spPr>
          <a:xfrm>
            <a:off x="1814762" y="1548676"/>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Enterprise Architecture Delivery</a:t>
            </a:r>
          </a:p>
        </p:txBody>
      </p:sp>
      <p:sp>
        <p:nvSpPr>
          <p:cNvPr id="26" name="Rectangle 63">
            <a:extLst>
              <a:ext uri="{FF2B5EF4-FFF2-40B4-BE49-F238E27FC236}">
                <a16:creationId xmlns:a16="http://schemas.microsoft.com/office/drawing/2014/main" id="{4A3A924D-D834-DE79-BA17-275877AE8A6F}"/>
              </a:ext>
            </a:extLst>
          </p:cNvPr>
          <p:cNvSpPr/>
          <p:nvPr/>
        </p:nvSpPr>
        <p:spPr>
          <a:xfrm>
            <a:off x="5955019" y="4528573"/>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Solution Architecture</a:t>
            </a:r>
          </a:p>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Delivery</a:t>
            </a:r>
          </a:p>
        </p:txBody>
      </p:sp>
      <p:sp>
        <p:nvSpPr>
          <p:cNvPr id="27" name="Rectangle 63">
            <a:extLst>
              <a:ext uri="{FF2B5EF4-FFF2-40B4-BE49-F238E27FC236}">
                <a16:creationId xmlns:a16="http://schemas.microsoft.com/office/drawing/2014/main" id="{95BE95B5-5F65-41E1-1486-FA1CD81618AD}"/>
              </a:ext>
            </a:extLst>
          </p:cNvPr>
          <p:cNvSpPr/>
          <p:nvPr/>
        </p:nvSpPr>
        <p:spPr>
          <a:xfrm>
            <a:off x="1811758" y="3019493"/>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Integration Planning</a:t>
            </a:r>
          </a:p>
        </p:txBody>
      </p:sp>
      <p:sp>
        <p:nvSpPr>
          <p:cNvPr id="28" name="Rectangle 63">
            <a:extLst>
              <a:ext uri="{FF2B5EF4-FFF2-40B4-BE49-F238E27FC236}">
                <a16:creationId xmlns:a16="http://schemas.microsoft.com/office/drawing/2014/main" id="{9B1A0E77-0443-480E-6FBD-D6724DD1D391}"/>
              </a:ext>
            </a:extLst>
          </p:cNvPr>
          <p:cNvSpPr/>
          <p:nvPr/>
        </p:nvSpPr>
        <p:spPr>
          <a:xfrm>
            <a:off x="3946527" y="546695"/>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Business Architecture</a:t>
            </a:r>
          </a:p>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Delivery</a:t>
            </a:r>
          </a:p>
        </p:txBody>
      </p:sp>
      <p:sp>
        <p:nvSpPr>
          <p:cNvPr id="29" name="Rectangle 63">
            <a:extLst>
              <a:ext uri="{FF2B5EF4-FFF2-40B4-BE49-F238E27FC236}">
                <a16:creationId xmlns:a16="http://schemas.microsoft.com/office/drawing/2014/main" id="{6DD046AB-AC77-39B6-D9B8-693687B41FE0}"/>
              </a:ext>
            </a:extLst>
          </p:cNvPr>
          <p:cNvSpPr/>
          <p:nvPr/>
        </p:nvSpPr>
        <p:spPr>
          <a:xfrm>
            <a:off x="1812727" y="2530717"/>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Process Integration</a:t>
            </a:r>
          </a:p>
        </p:txBody>
      </p:sp>
      <p:sp>
        <p:nvSpPr>
          <p:cNvPr id="30" name="Rectangle 63">
            <a:extLst>
              <a:ext uri="{FF2B5EF4-FFF2-40B4-BE49-F238E27FC236}">
                <a16:creationId xmlns:a16="http://schemas.microsoft.com/office/drawing/2014/main" id="{0ABC0C1F-BACF-6E25-EED1-1F1E69DB3AA9}"/>
              </a:ext>
            </a:extLst>
          </p:cNvPr>
          <p:cNvSpPr/>
          <p:nvPr/>
        </p:nvSpPr>
        <p:spPr>
          <a:xfrm>
            <a:off x="4799704" y="4528573"/>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Technology Architecture</a:t>
            </a:r>
          </a:p>
        </p:txBody>
      </p:sp>
      <p:sp>
        <p:nvSpPr>
          <p:cNvPr id="31" name="Rectangle 90">
            <a:extLst>
              <a:ext uri="{FF2B5EF4-FFF2-40B4-BE49-F238E27FC236}">
                <a16:creationId xmlns:a16="http://schemas.microsoft.com/office/drawing/2014/main" id="{3BB0ECB9-FEE3-8BD7-A81E-82F7DD79A41D}"/>
              </a:ext>
            </a:extLst>
          </p:cNvPr>
          <p:cNvSpPr/>
          <p:nvPr/>
        </p:nvSpPr>
        <p:spPr>
          <a:xfrm>
            <a:off x="1820369" y="2039412"/>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Data Architecture Delivery</a:t>
            </a:r>
          </a:p>
        </p:txBody>
      </p:sp>
      <p:sp>
        <p:nvSpPr>
          <p:cNvPr id="32" name="Rectangle 67">
            <a:extLst>
              <a:ext uri="{FF2B5EF4-FFF2-40B4-BE49-F238E27FC236}">
                <a16:creationId xmlns:a16="http://schemas.microsoft.com/office/drawing/2014/main" id="{460800BB-2C40-0C34-A7CE-0937E74FF989}"/>
              </a:ext>
            </a:extLst>
          </p:cNvPr>
          <p:cNvSpPr/>
          <p:nvPr/>
        </p:nvSpPr>
        <p:spPr>
          <a:xfrm>
            <a:off x="2943990" y="4985705"/>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Portfolio Management </a:t>
            </a:r>
          </a:p>
        </p:txBody>
      </p:sp>
      <p:sp>
        <p:nvSpPr>
          <p:cNvPr id="34" name="Rectangle 89">
            <a:extLst>
              <a:ext uri="{FF2B5EF4-FFF2-40B4-BE49-F238E27FC236}">
                <a16:creationId xmlns:a16="http://schemas.microsoft.com/office/drawing/2014/main" id="{BADCCE98-CAEC-C5C5-9ED5-E05ABAF67F04}"/>
              </a:ext>
            </a:extLst>
          </p:cNvPr>
          <p:cNvSpPr/>
          <p:nvPr/>
        </p:nvSpPr>
        <p:spPr>
          <a:xfrm>
            <a:off x="10331315" y="2039328"/>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Strategy &amp; Roadmap </a:t>
            </a:r>
          </a:p>
        </p:txBody>
      </p:sp>
      <p:sp>
        <p:nvSpPr>
          <p:cNvPr id="35" name="Rectangle 89">
            <a:extLst>
              <a:ext uri="{FF2B5EF4-FFF2-40B4-BE49-F238E27FC236}">
                <a16:creationId xmlns:a16="http://schemas.microsoft.com/office/drawing/2014/main" id="{729E473E-AFC7-1EE1-7DBC-303AA81DAEEE}"/>
              </a:ext>
            </a:extLst>
          </p:cNvPr>
          <p:cNvSpPr/>
          <p:nvPr/>
        </p:nvSpPr>
        <p:spPr>
          <a:xfrm>
            <a:off x="687303" y="5849663"/>
            <a:ext cx="10842088" cy="228600"/>
          </a:xfrm>
          <a:prstGeom prst="rect">
            <a:avLst/>
          </a:prstGeom>
          <a:solidFill>
            <a:srgbClr val="91D7DD"/>
          </a:solidFill>
          <a:ln w="12700" cap="flat" cmpd="sng" algn="ctr">
            <a:noFill/>
            <a:prstDash val="solid"/>
            <a:miter lim="800000"/>
          </a:ln>
          <a:effectLst/>
        </p:spPr>
        <p:txBody>
          <a:bodyPr rtlCol="0" anchor="ctr"/>
          <a:lstStyle/>
          <a:p>
            <a:pPr algn="ct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Performance Measurement</a:t>
            </a:r>
          </a:p>
        </p:txBody>
      </p:sp>
      <p:sp>
        <p:nvSpPr>
          <p:cNvPr id="36" name="Rectangle 89">
            <a:extLst>
              <a:ext uri="{FF2B5EF4-FFF2-40B4-BE49-F238E27FC236}">
                <a16:creationId xmlns:a16="http://schemas.microsoft.com/office/drawing/2014/main" id="{F894F958-4DAE-E1C1-48FC-4DE895D81182}"/>
              </a:ext>
            </a:extLst>
          </p:cNvPr>
          <p:cNvSpPr/>
          <p:nvPr/>
        </p:nvSpPr>
        <p:spPr>
          <a:xfrm>
            <a:off x="2948165" y="3999177"/>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Design &amp; Planning</a:t>
            </a:r>
          </a:p>
        </p:txBody>
      </p:sp>
      <p:sp>
        <p:nvSpPr>
          <p:cNvPr id="37" name="Rectangle 63">
            <a:extLst>
              <a:ext uri="{FF2B5EF4-FFF2-40B4-BE49-F238E27FC236}">
                <a16:creationId xmlns:a16="http://schemas.microsoft.com/office/drawing/2014/main" id="{2391A59C-D616-1C27-73F7-F201342EE6AA}"/>
              </a:ext>
            </a:extLst>
          </p:cNvPr>
          <p:cNvSpPr/>
          <p:nvPr/>
        </p:nvSpPr>
        <p:spPr>
          <a:xfrm>
            <a:off x="10347200" y="1545954"/>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Management </a:t>
            </a:r>
          </a:p>
        </p:txBody>
      </p:sp>
      <p:sp>
        <p:nvSpPr>
          <p:cNvPr id="38" name="Rectangle 63">
            <a:extLst>
              <a:ext uri="{FF2B5EF4-FFF2-40B4-BE49-F238E27FC236}">
                <a16:creationId xmlns:a16="http://schemas.microsoft.com/office/drawing/2014/main" id="{C7EDE7C3-D6E7-BE54-AD41-74666C51FDFC}"/>
              </a:ext>
            </a:extLst>
          </p:cNvPr>
          <p:cNvSpPr/>
          <p:nvPr/>
        </p:nvSpPr>
        <p:spPr>
          <a:xfrm>
            <a:off x="2948165" y="4498833"/>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Orchestration</a:t>
            </a:r>
          </a:p>
        </p:txBody>
      </p:sp>
      <p:sp>
        <p:nvSpPr>
          <p:cNvPr id="39" name="Rectangle 84">
            <a:extLst>
              <a:ext uri="{FF2B5EF4-FFF2-40B4-BE49-F238E27FC236}">
                <a16:creationId xmlns:a16="http://schemas.microsoft.com/office/drawing/2014/main" id="{64C1A64A-0B49-4A03-B627-D1CAF9BD46A5}"/>
              </a:ext>
            </a:extLst>
          </p:cNvPr>
          <p:cNvSpPr/>
          <p:nvPr/>
        </p:nvSpPr>
        <p:spPr>
          <a:xfrm>
            <a:off x="6349488" y="546695"/>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Governance </a:t>
            </a:r>
          </a:p>
        </p:txBody>
      </p:sp>
      <p:sp>
        <p:nvSpPr>
          <p:cNvPr id="40" name="Rectangle 75">
            <a:extLst>
              <a:ext uri="{FF2B5EF4-FFF2-40B4-BE49-F238E27FC236}">
                <a16:creationId xmlns:a16="http://schemas.microsoft.com/office/drawing/2014/main" id="{FE718581-1BE1-7EA5-78C6-1D4DDFA74FEB}"/>
              </a:ext>
            </a:extLst>
          </p:cNvPr>
          <p:cNvSpPr/>
          <p:nvPr/>
        </p:nvSpPr>
        <p:spPr>
          <a:xfrm>
            <a:off x="2965747" y="1553570"/>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Security Strategic Planning</a:t>
            </a:r>
          </a:p>
        </p:txBody>
      </p:sp>
      <p:sp>
        <p:nvSpPr>
          <p:cNvPr id="41" name="Rectangle 78">
            <a:extLst>
              <a:ext uri="{FF2B5EF4-FFF2-40B4-BE49-F238E27FC236}">
                <a16:creationId xmlns:a16="http://schemas.microsoft.com/office/drawing/2014/main" id="{69ED5F0D-2AA9-93ED-22EF-42670CC57628}"/>
              </a:ext>
            </a:extLst>
          </p:cNvPr>
          <p:cNvSpPr/>
          <p:nvPr/>
        </p:nvSpPr>
        <p:spPr>
          <a:xfrm>
            <a:off x="8045701" y="2045103"/>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Security </a:t>
            </a:r>
          </a:p>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Management </a:t>
            </a:r>
          </a:p>
        </p:txBody>
      </p:sp>
      <p:sp>
        <p:nvSpPr>
          <p:cNvPr id="42" name="Rectangle 94">
            <a:extLst>
              <a:ext uri="{FF2B5EF4-FFF2-40B4-BE49-F238E27FC236}">
                <a16:creationId xmlns:a16="http://schemas.microsoft.com/office/drawing/2014/main" id="{C6F80147-3142-891D-B5CB-9F96379D5AA1}"/>
              </a:ext>
            </a:extLst>
          </p:cNvPr>
          <p:cNvSpPr/>
          <p:nvPr/>
        </p:nvSpPr>
        <p:spPr>
          <a:xfrm>
            <a:off x="8045570" y="1549794"/>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Security Response &amp; Recovery Management</a:t>
            </a:r>
          </a:p>
        </p:txBody>
      </p:sp>
      <p:sp>
        <p:nvSpPr>
          <p:cNvPr id="43" name="Rectangle 95">
            <a:extLst>
              <a:ext uri="{FF2B5EF4-FFF2-40B4-BE49-F238E27FC236}">
                <a16:creationId xmlns:a16="http://schemas.microsoft.com/office/drawing/2014/main" id="{033B3E68-2766-1B8F-50B1-38D1D1FABAAA}"/>
              </a:ext>
            </a:extLst>
          </p:cNvPr>
          <p:cNvSpPr/>
          <p:nvPr/>
        </p:nvSpPr>
        <p:spPr>
          <a:xfrm>
            <a:off x="2958414" y="2532849"/>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External Compliance Management</a:t>
            </a:r>
          </a:p>
        </p:txBody>
      </p:sp>
      <p:sp>
        <p:nvSpPr>
          <p:cNvPr id="44" name="Rectangle 98">
            <a:extLst>
              <a:ext uri="{FF2B5EF4-FFF2-40B4-BE49-F238E27FC236}">
                <a16:creationId xmlns:a16="http://schemas.microsoft.com/office/drawing/2014/main" id="{86530302-ACF7-FCC3-6EC1-39339F5CFCAA}"/>
              </a:ext>
            </a:extLst>
          </p:cNvPr>
          <p:cNvSpPr/>
          <p:nvPr/>
        </p:nvSpPr>
        <p:spPr>
          <a:xfrm>
            <a:off x="2959492" y="2039412"/>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Risk Management</a:t>
            </a:r>
          </a:p>
        </p:txBody>
      </p:sp>
      <p:sp>
        <p:nvSpPr>
          <p:cNvPr id="45" name="Rectangle 95">
            <a:extLst>
              <a:ext uri="{FF2B5EF4-FFF2-40B4-BE49-F238E27FC236}">
                <a16:creationId xmlns:a16="http://schemas.microsoft.com/office/drawing/2014/main" id="{3CBCF3CE-98FD-BE09-0446-67280F11A94F}"/>
              </a:ext>
            </a:extLst>
          </p:cNvPr>
          <p:cNvSpPr/>
          <p:nvPr/>
        </p:nvSpPr>
        <p:spPr>
          <a:xfrm>
            <a:off x="2948165" y="3016692"/>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Controls &amp; Internal Audit Planning</a:t>
            </a:r>
          </a:p>
        </p:txBody>
      </p:sp>
      <p:sp>
        <p:nvSpPr>
          <p:cNvPr id="46" name="Rectangle 66">
            <a:extLst>
              <a:ext uri="{FF2B5EF4-FFF2-40B4-BE49-F238E27FC236}">
                <a16:creationId xmlns:a16="http://schemas.microsoft.com/office/drawing/2014/main" id="{21CDBA9F-A5F3-F14D-7229-D9E864563FD9}"/>
              </a:ext>
            </a:extLst>
          </p:cNvPr>
          <p:cNvSpPr/>
          <p:nvPr/>
        </p:nvSpPr>
        <p:spPr>
          <a:xfrm>
            <a:off x="5152887" y="546695"/>
            <a:ext cx="1097280" cy="457200"/>
          </a:xfrm>
          <a:prstGeom prst="rect">
            <a:avLst/>
          </a:prstGeom>
          <a:solidFill>
            <a:srgbClr val="CFB5D5"/>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Demand Management</a:t>
            </a:r>
          </a:p>
        </p:txBody>
      </p:sp>
      <p:sp>
        <p:nvSpPr>
          <p:cNvPr id="47" name="Rectangle 81">
            <a:extLst>
              <a:ext uri="{FF2B5EF4-FFF2-40B4-BE49-F238E27FC236}">
                <a16:creationId xmlns:a16="http://schemas.microsoft.com/office/drawing/2014/main" id="{40D396DD-794E-0FA1-133B-8389FCF5060F}"/>
              </a:ext>
            </a:extLst>
          </p:cNvPr>
          <p:cNvSpPr/>
          <p:nvPr/>
        </p:nvSpPr>
        <p:spPr>
          <a:xfrm>
            <a:off x="5960550" y="2038920"/>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User Experience Management </a:t>
            </a:r>
          </a:p>
        </p:txBody>
      </p:sp>
      <p:sp>
        <p:nvSpPr>
          <p:cNvPr id="48" name="Rectangle 83">
            <a:extLst>
              <a:ext uri="{FF2B5EF4-FFF2-40B4-BE49-F238E27FC236}">
                <a16:creationId xmlns:a16="http://schemas.microsoft.com/office/drawing/2014/main" id="{7BD2B25B-6F53-982F-C8D5-AA8B1E2D72D7}"/>
              </a:ext>
            </a:extLst>
          </p:cNvPr>
          <p:cNvSpPr/>
          <p:nvPr/>
        </p:nvSpPr>
        <p:spPr>
          <a:xfrm>
            <a:off x="9189559" y="2047672"/>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Application Maintenance</a:t>
            </a:r>
          </a:p>
        </p:txBody>
      </p:sp>
      <p:sp>
        <p:nvSpPr>
          <p:cNvPr id="49" name="Rectangle 87">
            <a:extLst>
              <a:ext uri="{FF2B5EF4-FFF2-40B4-BE49-F238E27FC236}">
                <a16:creationId xmlns:a16="http://schemas.microsoft.com/office/drawing/2014/main" id="{C0A28A32-EF18-8B7A-A40E-EFBECBC64A52}"/>
              </a:ext>
            </a:extLst>
          </p:cNvPr>
          <p:cNvSpPr/>
          <p:nvPr/>
        </p:nvSpPr>
        <p:spPr>
          <a:xfrm>
            <a:off x="4797085" y="2540889"/>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Application Lifecycle Management</a:t>
            </a:r>
          </a:p>
        </p:txBody>
      </p:sp>
      <p:sp>
        <p:nvSpPr>
          <p:cNvPr id="50" name="Rectangle 88">
            <a:extLst>
              <a:ext uri="{FF2B5EF4-FFF2-40B4-BE49-F238E27FC236}">
                <a16:creationId xmlns:a16="http://schemas.microsoft.com/office/drawing/2014/main" id="{7948E43B-9BF2-C133-38A0-3A4B7018C655}"/>
              </a:ext>
            </a:extLst>
          </p:cNvPr>
          <p:cNvSpPr/>
          <p:nvPr/>
        </p:nvSpPr>
        <p:spPr>
          <a:xfrm>
            <a:off x="5960550" y="3035222"/>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Application Development </a:t>
            </a:r>
          </a:p>
        </p:txBody>
      </p:sp>
      <p:sp>
        <p:nvSpPr>
          <p:cNvPr id="51" name="Rectangle 89">
            <a:extLst>
              <a:ext uri="{FF2B5EF4-FFF2-40B4-BE49-F238E27FC236}">
                <a16:creationId xmlns:a16="http://schemas.microsoft.com/office/drawing/2014/main" id="{0DBEABE2-2E7E-5302-F4CB-B1E5B429A667}"/>
              </a:ext>
            </a:extLst>
          </p:cNvPr>
          <p:cNvSpPr/>
          <p:nvPr/>
        </p:nvSpPr>
        <p:spPr>
          <a:xfrm>
            <a:off x="5960550" y="2540889"/>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Systems Integration Management</a:t>
            </a:r>
          </a:p>
        </p:txBody>
      </p:sp>
      <p:sp>
        <p:nvSpPr>
          <p:cNvPr id="52" name="Rectangle 81">
            <a:extLst>
              <a:ext uri="{FF2B5EF4-FFF2-40B4-BE49-F238E27FC236}">
                <a16:creationId xmlns:a16="http://schemas.microsoft.com/office/drawing/2014/main" id="{F6874F46-121C-E343-3D6F-39D4C29C5E59}"/>
              </a:ext>
            </a:extLst>
          </p:cNvPr>
          <p:cNvSpPr/>
          <p:nvPr/>
        </p:nvSpPr>
        <p:spPr>
          <a:xfrm>
            <a:off x="4799963" y="3035222"/>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Quality Assurance &amp; UAT</a:t>
            </a:r>
          </a:p>
        </p:txBody>
      </p:sp>
      <p:sp>
        <p:nvSpPr>
          <p:cNvPr id="53" name="Rectangle 83">
            <a:extLst>
              <a:ext uri="{FF2B5EF4-FFF2-40B4-BE49-F238E27FC236}">
                <a16:creationId xmlns:a16="http://schemas.microsoft.com/office/drawing/2014/main" id="{403FAF29-06EF-642D-FA98-5C457C58493C}"/>
              </a:ext>
            </a:extLst>
          </p:cNvPr>
          <p:cNvSpPr/>
          <p:nvPr/>
        </p:nvSpPr>
        <p:spPr>
          <a:xfrm>
            <a:off x="9199265" y="1548676"/>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Low-Code Development</a:t>
            </a:r>
          </a:p>
        </p:txBody>
      </p:sp>
      <p:sp>
        <p:nvSpPr>
          <p:cNvPr id="54" name="Rectangle 79">
            <a:extLst>
              <a:ext uri="{FF2B5EF4-FFF2-40B4-BE49-F238E27FC236}">
                <a16:creationId xmlns:a16="http://schemas.microsoft.com/office/drawing/2014/main" id="{31301433-A776-D5E0-3946-70D85550886B}"/>
              </a:ext>
            </a:extLst>
          </p:cNvPr>
          <p:cNvSpPr/>
          <p:nvPr/>
        </p:nvSpPr>
        <p:spPr>
          <a:xfrm>
            <a:off x="5960941" y="1551759"/>
            <a:ext cx="1097280" cy="457200"/>
          </a:xfrm>
          <a:prstGeom prst="rect">
            <a:avLst/>
          </a:prstGeom>
          <a:solidFill>
            <a:srgbClr val="CFB5D5"/>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Portfolio Management </a:t>
            </a:r>
          </a:p>
        </p:txBody>
      </p:sp>
      <p:sp>
        <p:nvSpPr>
          <p:cNvPr id="55" name="Rectangle 82">
            <a:extLst>
              <a:ext uri="{FF2B5EF4-FFF2-40B4-BE49-F238E27FC236}">
                <a16:creationId xmlns:a16="http://schemas.microsoft.com/office/drawing/2014/main" id="{ABDE2C98-7472-4A77-323E-E9A714E42332}"/>
              </a:ext>
            </a:extLst>
          </p:cNvPr>
          <p:cNvSpPr/>
          <p:nvPr/>
        </p:nvSpPr>
        <p:spPr>
          <a:xfrm>
            <a:off x="4809139" y="1551759"/>
            <a:ext cx="1097280" cy="457200"/>
          </a:xfrm>
          <a:prstGeom prst="rect">
            <a:avLst/>
          </a:prstGeom>
          <a:solidFill>
            <a:srgbClr val="CFB5D5"/>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Requirements Analysis Management</a:t>
            </a:r>
          </a:p>
        </p:txBody>
      </p:sp>
      <p:sp>
        <p:nvSpPr>
          <p:cNvPr id="56" name="Rectangle 85">
            <a:extLst>
              <a:ext uri="{FF2B5EF4-FFF2-40B4-BE49-F238E27FC236}">
                <a16:creationId xmlns:a16="http://schemas.microsoft.com/office/drawing/2014/main" id="{2A6B0F21-2B8B-72B4-A262-B1A7BBC06E22}"/>
              </a:ext>
            </a:extLst>
          </p:cNvPr>
          <p:cNvSpPr/>
          <p:nvPr/>
        </p:nvSpPr>
        <p:spPr>
          <a:xfrm>
            <a:off x="4801033" y="2044012"/>
            <a:ext cx="1097280" cy="457200"/>
          </a:xfrm>
          <a:prstGeom prst="rect">
            <a:avLst/>
          </a:prstGeom>
          <a:solidFill>
            <a:srgbClr val="CFB5D5"/>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Project Management</a:t>
            </a:r>
          </a:p>
        </p:txBody>
      </p:sp>
      <p:sp>
        <p:nvSpPr>
          <p:cNvPr id="57" name="Rectangle 86">
            <a:extLst>
              <a:ext uri="{FF2B5EF4-FFF2-40B4-BE49-F238E27FC236}">
                <a16:creationId xmlns:a16="http://schemas.microsoft.com/office/drawing/2014/main" id="{567B2C8F-92CE-696A-9AC6-F7161C2BD0EB}"/>
              </a:ext>
            </a:extLst>
          </p:cNvPr>
          <p:cNvSpPr/>
          <p:nvPr/>
        </p:nvSpPr>
        <p:spPr>
          <a:xfrm>
            <a:off x="4799925" y="3532180"/>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Integration </a:t>
            </a:r>
          </a:p>
        </p:txBody>
      </p:sp>
      <p:sp>
        <p:nvSpPr>
          <p:cNvPr id="58" name="Rectangle 91">
            <a:extLst>
              <a:ext uri="{FF2B5EF4-FFF2-40B4-BE49-F238E27FC236}">
                <a16:creationId xmlns:a16="http://schemas.microsoft.com/office/drawing/2014/main" id="{8E8E82BD-1A47-3B92-8586-14F8594A34F3}"/>
              </a:ext>
            </a:extLst>
          </p:cNvPr>
          <p:cNvSpPr/>
          <p:nvPr/>
        </p:nvSpPr>
        <p:spPr>
          <a:xfrm>
            <a:off x="7546089" y="540872"/>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Quality</a:t>
            </a:r>
          </a:p>
        </p:txBody>
      </p:sp>
      <p:sp>
        <p:nvSpPr>
          <p:cNvPr id="59" name="Rectangle 92">
            <a:extLst>
              <a:ext uri="{FF2B5EF4-FFF2-40B4-BE49-F238E27FC236}">
                <a16:creationId xmlns:a16="http://schemas.microsoft.com/office/drawing/2014/main" id="{0247505C-D547-1553-74B8-1F73259C834E}"/>
              </a:ext>
            </a:extLst>
          </p:cNvPr>
          <p:cNvSpPr/>
          <p:nvPr/>
        </p:nvSpPr>
        <p:spPr>
          <a:xfrm>
            <a:off x="8045570" y="2552898"/>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Reporting &amp; Analytics </a:t>
            </a:r>
          </a:p>
        </p:txBody>
      </p:sp>
      <p:sp>
        <p:nvSpPr>
          <p:cNvPr id="60" name="Rectangle 84">
            <a:extLst>
              <a:ext uri="{FF2B5EF4-FFF2-40B4-BE49-F238E27FC236}">
                <a16:creationId xmlns:a16="http://schemas.microsoft.com/office/drawing/2014/main" id="{96FF1C12-346F-D719-1E61-86B14F17D4B7}"/>
              </a:ext>
            </a:extLst>
          </p:cNvPr>
          <p:cNvSpPr/>
          <p:nvPr/>
        </p:nvSpPr>
        <p:spPr>
          <a:xfrm>
            <a:off x="5955019" y="3521389"/>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Enterprise Content Management </a:t>
            </a:r>
          </a:p>
        </p:txBody>
      </p:sp>
      <p:sp>
        <p:nvSpPr>
          <p:cNvPr id="61" name="Rectangle 84">
            <a:extLst>
              <a:ext uri="{FF2B5EF4-FFF2-40B4-BE49-F238E27FC236}">
                <a16:creationId xmlns:a16="http://schemas.microsoft.com/office/drawing/2014/main" id="{17D76161-4E1F-EEAE-B32F-1E9C1BA7658C}"/>
              </a:ext>
            </a:extLst>
          </p:cNvPr>
          <p:cNvSpPr/>
          <p:nvPr/>
        </p:nvSpPr>
        <p:spPr>
          <a:xfrm>
            <a:off x="2950072" y="3513010"/>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Strategy</a:t>
            </a:r>
          </a:p>
        </p:txBody>
      </p:sp>
      <p:sp>
        <p:nvSpPr>
          <p:cNvPr id="65" name="Rectangle 91">
            <a:extLst>
              <a:ext uri="{FF2B5EF4-FFF2-40B4-BE49-F238E27FC236}">
                <a16:creationId xmlns:a16="http://schemas.microsoft.com/office/drawing/2014/main" id="{19F4D803-430B-DC58-500F-F36B9D8E163E}"/>
              </a:ext>
            </a:extLst>
          </p:cNvPr>
          <p:cNvSpPr/>
          <p:nvPr/>
        </p:nvSpPr>
        <p:spPr>
          <a:xfrm>
            <a:off x="5956068" y="4013342"/>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AI/ML Management </a:t>
            </a:r>
          </a:p>
        </p:txBody>
      </p:sp>
      <p:sp>
        <p:nvSpPr>
          <p:cNvPr id="66" name="Rectangle 91">
            <a:extLst>
              <a:ext uri="{FF2B5EF4-FFF2-40B4-BE49-F238E27FC236}">
                <a16:creationId xmlns:a16="http://schemas.microsoft.com/office/drawing/2014/main" id="{C8031BC1-BBF0-1B96-5388-F5A149161262}"/>
              </a:ext>
            </a:extLst>
          </p:cNvPr>
          <p:cNvSpPr/>
          <p:nvPr/>
        </p:nvSpPr>
        <p:spPr>
          <a:xfrm>
            <a:off x="4803637" y="4027795"/>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Management </a:t>
            </a:r>
          </a:p>
        </p:txBody>
      </p:sp>
      <p:sp>
        <p:nvSpPr>
          <p:cNvPr id="67" name="Rectangle 68">
            <a:extLst>
              <a:ext uri="{FF2B5EF4-FFF2-40B4-BE49-F238E27FC236}">
                <a16:creationId xmlns:a16="http://schemas.microsoft.com/office/drawing/2014/main" id="{75BE5C2D-8453-2205-2A99-6DE579908DBE}"/>
              </a:ext>
            </a:extLst>
          </p:cNvPr>
          <p:cNvSpPr/>
          <p:nvPr/>
        </p:nvSpPr>
        <p:spPr>
          <a:xfrm>
            <a:off x="8045570" y="4041633"/>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Operations Management </a:t>
            </a:r>
          </a:p>
        </p:txBody>
      </p:sp>
      <p:sp>
        <p:nvSpPr>
          <p:cNvPr id="71" name="Rectangle 70">
            <a:extLst>
              <a:ext uri="{FF2B5EF4-FFF2-40B4-BE49-F238E27FC236}">
                <a16:creationId xmlns:a16="http://schemas.microsoft.com/office/drawing/2014/main" id="{27C2D792-5330-31B9-513D-0F3FC9B4AD29}"/>
              </a:ext>
            </a:extLst>
          </p:cNvPr>
          <p:cNvSpPr/>
          <p:nvPr/>
        </p:nvSpPr>
        <p:spPr>
          <a:xfrm>
            <a:off x="9189324" y="3055288"/>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Release Management</a:t>
            </a:r>
          </a:p>
        </p:txBody>
      </p:sp>
      <p:sp>
        <p:nvSpPr>
          <p:cNvPr id="85" name="Rectangle 73">
            <a:extLst>
              <a:ext uri="{FF2B5EF4-FFF2-40B4-BE49-F238E27FC236}">
                <a16:creationId xmlns:a16="http://schemas.microsoft.com/office/drawing/2014/main" id="{16DA466E-DBD8-9A87-B54E-8FFFD7939437}"/>
              </a:ext>
            </a:extLst>
          </p:cNvPr>
          <p:cNvSpPr/>
          <p:nvPr/>
        </p:nvSpPr>
        <p:spPr>
          <a:xfrm>
            <a:off x="8045570" y="3550053"/>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Incident Management</a:t>
            </a:r>
          </a:p>
        </p:txBody>
      </p:sp>
      <p:sp>
        <p:nvSpPr>
          <p:cNvPr id="86" name="Rectangle 76">
            <a:extLst>
              <a:ext uri="{FF2B5EF4-FFF2-40B4-BE49-F238E27FC236}">
                <a16:creationId xmlns:a16="http://schemas.microsoft.com/office/drawing/2014/main" id="{F300CD13-EB76-B889-2C88-F8D8BDFFD07D}"/>
              </a:ext>
            </a:extLst>
          </p:cNvPr>
          <p:cNvSpPr/>
          <p:nvPr/>
        </p:nvSpPr>
        <p:spPr>
          <a:xfrm>
            <a:off x="9183490" y="3545614"/>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Problem Management</a:t>
            </a:r>
          </a:p>
        </p:txBody>
      </p:sp>
      <p:sp>
        <p:nvSpPr>
          <p:cNvPr id="87" name="Rectangle 97">
            <a:extLst>
              <a:ext uri="{FF2B5EF4-FFF2-40B4-BE49-F238E27FC236}">
                <a16:creationId xmlns:a16="http://schemas.microsoft.com/office/drawing/2014/main" id="{93B31911-B7A5-42BE-BBDC-FBB35E7C4940}"/>
              </a:ext>
            </a:extLst>
          </p:cNvPr>
          <p:cNvSpPr/>
          <p:nvPr/>
        </p:nvSpPr>
        <p:spPr>
          <a:xfrm>
            <a:off x="8045570" y="3059028"/>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Operational Change Enablement</a:t>
            </a:r>
          </a:p>
        </p:txBody>
      </p:sp>
      <p:sp>
        <p:nvSpPr>
          <p:cNvPr id="88" name="Rectangle 66">
            <a:extLst>
              <a:ext uri="{FF2B5EF4-FFF2-40B4-BE49-F238E27FC236}">
                <a16:creationId xmlns:a16="http://schemas.microsoft.com/office/drawing/2014/main" id="{5832353F-A56F-75D7-B457-400AD9DAAABA}"/>
              </a:ext>
            </a:extLst>
          </p:cNvPr>
          <p:cNvSpPr/>
          <p:nvPr/>
        </p:nvSpPr>
        <p:spPr>
          <a:xfrm>
            <a:off x="9183490" y="4041633"/>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Enhancements </a:t>
            </a:r>
          </a:p>
        </p:txBody>
      </p:sp>
      <p:sp>
        <p:nvSpPr>
          <p:cNvPr id="89" name="Rectangle 73">
            <a:extLst>
              <a:ext uri="{FF2B5EF4-FFF2-40B4-BE49-F238E27FC236}">
                <a16:creationId xmlns:a16="http://schemas.microsoft.com/office/drawing/2014/main" id="{DD84A366-0050-4016-39A3-5E225217EB56}"/>
              </a:ext>
            </a:extLst>
          </p:cNvPr>
          <p:cNvSpPr/>
          <p:nvPr/>
        </p:nvSpPr>
        <p:spPr>
          <a:xfrm>
            <a:off x="10334275" y="3550053"/>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Desk Management</a:t>
            </a:r>
          </a:p>
        </p:txBody>
      </p:sp>
      <p:sp>
        <p:nvSpPr>
          <p:cNvPr id="90" name="Rectangle 70">
            <a:extLst>
              <a:ext uri="{FF2B5EF4-FFF2-40B4-BE49-F238E27FC236}">
                <a16:creationId xmlns:a16="http://schemas.microsoft.com/office/drawing/2014/main" id="{6B8F753C-E0C6-2178-3D8B-3D9A19DF87F5}"/>
              </a:ext>
            </a:extLst>
          </p:cNvPr>
          <p:cNvSpPr/>
          <p:nvPr/>
        </p:nvSpPr>
        <p:spPr>
          <a:xfrm>
            <a:off x="10325628" y="3062431"/>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Automation Management</a:t>
            </a:r>
          </a:p>
        </p:txBody>
      </p:sp>
      <p:sp>
        <p:nvSpPr>
          <p:cNvPr id="91" name="Rectangle 69">
            <a:extLst>
              <a:ext uri="{FF2B5EF4-FFF2-40B4-BE49-F238E27FC236}">
                <a16:creationId xmlns:a16="http://schemas.microsoft.com/office/drawing/2014/main" id="{00272C58-B8AB-9997-54B4-7003C488908D}"/>
              </a:ext>
            </a:extLst>
          </p:cNvPr>
          <p:cNvSpPr/>
          <p:nvPr/>
        </p:nvSpPr>
        <p:spPr>
          <a:xfrm>
            <a:off x="8045570" y="4539944"/>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Asset Management </a:t>
            </a:r>
          </a:p>
        </p:txBody>
      </p:sp>
      <p:sp>
        <p:nvSpPr>
          <p:cNvPr id="93" name="Rectangle 92">
            <a:extLst>
              <a:ext uri="{FF2B5EF4-FFF2-40B4-BE49-F238E27FC236}">
                <a16:creationId xmlns:a16="http://schemas.microsoft.com/office/drawing/2014/main" id="{FE6A88E6-4EA3-554D-FAF7-83E9586DE037}"/>
              </a:ext>
            </a:extLst>
          </p:cNvPr>
          <p:cNvSpPr/>
          <p:nvPr/>
        </p:nvSpPr>
        <p:spPr>
          <a:xfrm>
            <a:off x="10325628" y="4537077"/>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Configuration Management</a:t>
            </a:r>
          </a:p>
        </p:txBody>
      </p:sp>
      <p:sp>
        <p:nvSpPr>
          <p:cNvPr id="94" name="Rectangle 93">
            <a:extLst>
              <a:ext uri="{FF2B5EF4-FFF2-40B4-BE49-F238E27FC236}">
                <a16:creationId xmlns:a16="http://schemas.microsoft.com/office/drawing/2014/main" id="{35DF24BA-BF79-B8EA-5DF3-EB02C023DAB1}"/>
              </a:ext>
            </a:extLst>
          </p:cNvPr>
          <p:cNvSpPr/>
          <p:nvPr/>
        </p:nvSpPr>
        <p:spPr>
          <a:xfrm>
            <a:off x="8045570" y="5032504"/>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Availability &amp; Capacity Management</a:t>
            </a:r>
          </a:p>
        </p:txBody>
      </p:sp>
      <p:sp>
        <p:nvSpPr>
          <p:cNvPr id="95" name="Rectangle 74">
            <a:extLst>
              <a:ext uri="{FF2B5EF4-FFF2-40B4-BE49-F238E27FC236}">
                <a16:creationId xmlns:a16="http://schemas.microsoft.com/office/drawing/2014/main" id="{B7AB64B1-9F18-7CB8-E435-90B9CD2CC56F}"/>
              </a:ext>
            </a:extLst>
          </p:cNvPr>
          <p:cNvSpPr/>
          <p:nvPr/>
        </p:nvSpPr>
        <p:spPr>
          <a:xfrm>
            <a:off x="9176623" y="4539944"/>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Infrastructure Portfolio Strategic Planning</a:t>
            </a:r>
          </a:p>
        </p:txBody>
      </p:sp>
      <p:sp>
        <p:nvSpPr>
          <p:cNvPr id="96" name="Rectangle 77">
            <a:extLst>
              <a:ext uri="{FF2B5EF4-FFF2-40B4-BE49-F238E27FC236}">
                <a16:creationId xmlns:a16="http://schemas.microsoft.com/office/drawing/2014/main" id="{E27A8A6E-3BE2-2C96-05CB-CD9D3825F384}"/>
              </a:ext>
            </a:extLst>
          </p:cNvPr>
          <p:cNvSpPr/>
          <p:nvPr/>
        </p:nvSpPr>
        <p:spPr>
          <a:xfrm>
            <a:off x="10325628" y="4032564"/>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Network &amp; Infrastructure Management</a:t>
            </a:r>
          </a:p>
        </p:txBody>
      </p:sp>
      <p:sp>
        <p:nvSpPr>
          <p:cNvPr id="97" name="Rectangle 96">
            <a:extLst>
              <a:ext uri="{FF2B5EF4-FFF2-40B4-BE49-F238E27FC236}">
                <a16:creationId xmlns:a16="http://schemas.microsoft.com/office/drawing/2014/main" id="{65C5A698-D04E-5B97-2861-270B05291BE8}"/>
              </a:ext>
            </a:extLst>
          </p:cNvPr>
          <p:cNvSpPr/>
          <p:nvPr/>
        </p:nvSpPr>
        <p:spPr>
          <a:xfrm>
            <a:off x="9176623" y="5023676"/>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Cloud Orchestration</a:t>
            </a:r>
          </a:p>
        </p:txBody>
      </p:sp>
      <p:sp>
        <p:nvSpPr>
          <p:cNvPr id="98" name="Rectangle 90">
            <a:extLst>
              <a:ext uri="{FF2B5EF4-FFF2-40B4-BE49-F238E27FC236}">
                <a16:creationId xmlns:a16="http://schemas.microsoft.com/office/drawing/2014/main" id="{95FC6B6E-CC7E-5BEA-3ADA-FA5555F6249A}"/>
              </a:ext>
            </a:extLst>
          </p:cNvPr>
          <p:cNvSpPr/>
          <p:nvPr/>
        </p:nvSpPr>
        <p:spPr>
          <a:xfrm>
            <a:off x="1814300" y="3508269"/>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Security Architecture Delivery</a:t>
            </a:r>
          </a:p>
        </p:txBody>
      </p:sp>
    </p:spTree>
    <p:extLst>
      <p:ext uri="{BB962C8B-B14F-4D97-AF65-F5344CB8AC3E}">
        <p14:creationId xmlns:p14="http://schemas.microsoft.com/office/powerpoint/2010/main" val="1189456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AC9A-817F-142F-6E07-536236777AA9}"/>
              </a:ext>
            </a:extLst>
          </p:cNvPr>
          <p:cNvSpPr>
            <a:spLocks noGrp="1"/>
          </p:cNvSpPr>
          <p:nvPr>
            <p:ph type="title"/>
          </p:nvPr>
        </p:nvSpPr>
        <p:spPr>
          <a:xfrm>
            <a:off x="0" y="0"/>
            <a:ext cx="11316815" cy="984069"/>
          </a:xfrm>
        </p:spPr>
        <p:txBody>
          <a:bodyPr>
            <a:noAutofit/>
          </a:bodyPr>
          <a:lstStyle/>
          <a:p>
            <a:r>
              <a:rPr lang="en-US" sz="3200" dirty="0">
                <a:latin typeface="Montserrat SemiBold" panose="00000700000000000000" pitchFamily="2" charset="0"/>
              </a:rPr>
              <a:t>Plan-Build-Run Organizational Structure Example</a:t>
            </a:r>
          </a:p>
        </p:txBody>
      </p:sp>
      <p:graphicFrame>
        <p:nvGraphicFramePr>
          <p:cNvPr id="6" name="Content Placeholder 5">
            <a:extLst>
              <a:ext uri="{FF2B5EF4-FFF2-40B4-BE49-F238E27FC236}">
                <a16:creationId xmlns:a16="http://schemas.microsoft.com/office/drawing/2014/main" id="{7EF1DD92-DF46-E3D4-1475-84E5F5F04E63}"/>
              </a:ext>
            </a:extLst>
          </p:cNvPr>
          <p:cNvGraphicFramePr>
            <a:graphicFrameLocks noGrp="1"/>
          </p:cNvGraphicFramePr>
          <p:nvPr>
            <p:ph idx="1"/>
            <p:extLst>
              <p:ext uri="{D42A27DB-BD31-4B8C-83A1-F6EECF244321}">
                <p14:modId xmlns:p14="http://schemas.microsoft.com/office/powerpoint/2010/main" val="3435584665"/>
              </p:ext>
            </p:extLst>
          </p:nvPr>
        </p:nvGraphicFramePr>
        <p:xfrm>
          <a:off x="0" y="792480"/>
          <a:ext cx="12192000" cy="6065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8514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D1050F2-5B4B-2D4A-81D8-89C8175EA2CB}"/>
              </a:ext>
            </a:extLst>
          </p:cNvPr>
          <p:cNvSpPr>
            <a:spLocks noGrp="1"/>
          </p:cNvSpPr>
          <p:nvPr>
            <p:ph type="title"/>
          </p:nvPr>
        </p:nvSpPr>
        <p:spPr/>
        <p:txBody>
          <a:bodyPr/>
          <a:lstStyle/>
          <a:p>
            <a:r>
              <a:rPr lang="en-US" dirty="0"/>
              <a:t>Case Study</a:t>
            </a:r>
          </a:p>
        </p:txBody>
      </p:sp>
      <p:sp>
        <p:nvSpPr>
          <p:cNvPr id="3" name="Text Placeholder 2">
            <a:extLst>
              <a:ext uri="{FF2B5EF4-FFF2-40B4-BE49-F238E27FC236}">
                <a16:creationId xmlns:a16="http://schemas.microsoft.com/office/drawing/2014/main" id="{618E0930-2CCB-5E4C-82F7-FE73774A412C}"/>
              </a:ext>
            </a:extLst>
          </p:cNvPr>
          <p:cNvSpPr>
            <a:spLocks noGrp="1"/>
          </p:cNvSpPr>
          <p:nvPr>
            <p:ph type="body" sz="quarter" idx="15"/>
          </p:nvPr>
        </p:nvSpPr>
        <p:spPr>
          <a:xfrm>
            <a:off x="7994704" y="1227747"/>
            <a:ext cx="1447051" cy="381151"/>
          </a:xfrm>
          <a:prstGeom prst="rect">
            <a:avLst/>
          </a:prstGeom>
        </p:spPr>
        <p:txBody>
          <a:bodyPr>
            <a:noAutofit/>
          </a:bodyPr>
          <a:lstStyle/>
          <a:p>
            <a:r>
              <a:rPr lang="en-US" dirty="0"/>
              <a:t>City of Bloomington</a:t>
            </a:r>
          </a:p>
        </p:txBody>
      </p:sp>
      <p:sp>
        <p:nvSpPr>
          <p:cNvPr id="4" name="Text Placeholder 3">
            <a:extLst>
              <a:ext uri="{FF2B5EF4-FFF2-40B4-BE49-F238E27FC236}">
                <a16:creationId xmlns:a16="http://schemas.microsoft.com/office/drawing/2014/main" id="{DDF58630-2D94-E24B-BECE-61D1A0368170}"/>
              </a:ext>
            </a:extLst>
          </p:cNvPr>
          <p:cNvSpPr>
            <a:spLocks noGrp="1"/>
          </p:cNvSpPr>
          <p:nvPr>
            <p:ph type="body" sz="quarter" idx="16"/>
          </p:nvPr>
        </p:nvSpPr>
        <p:spPr>
          <a:prstGeom prst="rect">
            <a:avLst/>
          </a:prstGeom>
        </p:spPr>
        <p:txBody>
          <a:bodyPr>
            <a:noAutofit/>
          </a:bodyPr>
          <a:lstStyle/>
          <a:p>
            <a:r>
              <a:rPr lang="en-US" dirty="0"/>
              <a:t>ORGANIZATION</a:t>
            </a:r>
          </a:p>
        </p:txBody>
      </p:sp>
      <p:sp>
        <p:nvSpPr>
          <p:cNvPr id="5" name="Text Placeholder 4">
            <a:extLst>
              <a:ext uri="{FF2B5EF4-FFF2-40B4-BE49-F238E27FC236}">
                <a16:creationId xmlns:a16="http://schemas.microsoft.com/office/drawing/2014/main" id="{6F66D35F-FCBE-AC43-974A-38E7F3DE8015}"/>
              </a:ext>
            </a:extLst>
          </p:cNvPr>
          <p:cNvSpPr>
            <a:spLocks noGrp="1"/>
          </p:cNvSpPr>
          <p:nvPr>
            <p:ph type="body" sz="quarter" idx="17"/>
          </p:nvPr>
        </p:nvSpPr>
        <p:spPr>
          <a:prstGeom prst="rect">
            <a:avLst/>
          </a:prstGeom>
        </p:spPr>
        <p:txBody>
          <a:bodyPr>
            <a:noAutofit/>
          </a:bodyPr>
          <a:lstStyle/>
          <a:p>
            <a:pPr>
              <a:lnSpc>
                <a:spcPct val="100000"/>
              </a:lnSpc>
              <a:spcBef>
                <a:spcPts val="0"/>
              </a:spcBef>
            </a:pPr>
            <a:r>
              <a:rPr lang="en-CA" spc="-33" dirty="0">
                <a:cs typeface="Arial"/>
              </a:rPr>
              <a:t>Local Government</a:t>
            </a:r>
            <a:endParaRPr lang="en-CA" dirty="0">
              <a:cs typeface="Arial"/>
            </a:endParaRPr>
          </a:p>
        </p:txBody>
      </p:sp>
      <p:sp>
        <p:nvSpPr>
          <p:cNvPr id="6" name="Text Placeholder 5">
            <a:extLst>
              <a:ext uri="{FF2B5EF4-FFF2-40B4-BE49-F238E27FC236}">
                <a16:creationId xmlns:a16="http://schemas.microsoft.com/office/drawing/2014/main" id="{576FBF61-885F-3048-9096-393115DDD803}"/>
              </a:ext>
            </a:extLst>
          </p:cNvPr>
          <p:cNvSpPr>
            <a:spLocks noGrp="1"/>
          </p:cNvSpPr>
          <p:nvPr>
            <p:ph type="body" sz="quarter" idx="18"/>
          </p:nvPr>
        </p:nvSpPr>
        <p:spPr>
          <a:prstGeom prst="rect">
            <a:avLst/>
          </a:prstGeom>
        </p:spPr>
        <p:txBody>
          <a:bodyPr>
            <a:noAutofit/>
          </a:bodyPr>
          <a:lstStyle/>
          <a:p>
            <a:r>
              <a:rPr lang="en-US" dirty="0"/>
              <a:t>INDUSTRY</a:t>
            </a:r>
          </a:p>
        </p:txBody>
      </p:sp>
      <p:sp>
        <p:nvSpPr>
          <p:cNvPr id="2" name="Text Placeholder 1"/>
          <p:cNvSpPr>
            <a:spLocks noGrp="1"/>
          </p:cNvSpPr>
          <p:nvPr>
            <p:ph type="body" sz="quarter" idx="31"/>
          </p:nvPr>
        </p:nvSpPr>
        <p:spPr>
          <a:xfrm>
            <a:off x="382488" y="1352140"/>
            <a:ext cx="4303996" cy="466105"/>
          </a:xfrm>
        </p:spPr>
        <p:txBody>
          <a:bodyPr/>
          <a:lstStyle/>
          <a:p>
            <a:r>
              <a:rPr lang="en-CA" dirty="0">
                <a:solidFill>
                  <a:srgbClr val="4A4A4A"/>
                </a:solidFill>
                <a:cs typeface="Arial"/>
              </a:rPr>
              <a:t>Plan-Build-Run Model</a:t>
            </a:r>
            <a:endParaRPr lang="en-US" dirty="0">
              <a:solidFill>
                <a:srgbClr val="4A4A4A"/>
              </a:solidFill>
            </a:endParaRPr>
          </a:p>
        </p:txBody>
      </p:sp>
      <p:sp>
        <p:nvSpPr>
          <p:cNvPr id="38" name="Text Placeholder 37">
            <a:extLst>
              <a:ext uri="{FF2B5EF4-FFF2-40B4-BE49-F238E27FC236}">
                <a16:creationId xmlns:a16="http://schemas.microsoft.com/office/drawing/2014/main" id="{A4405161-182F-DF42-AFC0-E2BB1CD3B11B}"/>
              </a:ext>
            </a:extLst>
          </p:cNvPr>
          <p:cNvSpPr>
            <a:spLocks noGrp="1"/>
          </p:cNvSpPr>
          <p:nvPr>
            <p:ph type="body" sz="quarter" idx="11"/>
          </p:nvPr>
        </p:nvSpPr>
        <p:spPr/>
        <p:txBody>
          <a:bodyPr>
            <a:noAutofit/>
          </a:bodyPr>
          <a:lstStyle/>
          <a:p>
            <a:r>
              <a:rPr lang="en-US" dirty="0"/>
              <a:t>Challenge</a:t>
            </a:r>
          </a:p>
        </p:txBody>
      </p:sp>
      <p:sp>
        <p:nvSpPr>
          <p:cNvPr id="42" name="Text Placeholder 41">
            <a:extLst>
              <a:ext uri="{FF2B5EF4-FFF2-40B4-BE49-F238E27FC236}">
                <a16:creationId xmlns:a16="http://schemas.microsoft.com/office/drawing/2014/main" id="{44D43461-A8CF-FD40-B52E-30D38F15834E}"/>
              </a:ext>
            </a:extLst>
          </p:cNvPr>
          <p:cNvSpPr>
            <a:spLocks noGrp="1"/>
          </p:cNvSpPr>
          <p:nvPr>
            <p:ph type="body" sz="quarter" idx="33"/>
          </p:nvPr>
        </p:nvSpPr>
        <p:spPr/>
        <p:txBody>
          <a:bodyPr>
            <a:noAutofit/>
          </a:bodyPr>
          <a:lstStyle/>
          <a:p>
            <a:r>
              <a:rPr lang="en-US" dirty="0"/>
              <a:t>Solution</a:t>
            </a:r>
          </a:p>
        </p:txBody>
      </p:sp>
      <p:sp>
        <p:nvSpPr>
          <p:cNvPr id="44" name="Text Placeholder 43">
            <a:extLst>
              <a:ext uri="{FF2B5EF4-FFF2-40B4-BE49-F238E27FC236}">
                <a16:creationId xmlns:a16="http://schemas.microsoft.com/office/drawing/2014/main" id="{544E203F-D4CE-D740-A617-96E69CD74363}"/>
              </a:ext>
            </a:extLst>
          </p:cNvPr>
          <p:cNvSpPr>
            <a:spLocks noGrp="1"/>
          </p:cNvSpPr>
          <p:nvPr>
            <p:ph type="body" sz="quarter" idx="35"/>
          </p:nvPr>
        </p:nvSpPr>
        <p:spPr/>
        <p:txBody>
          <a:bodyPr>
            <a:noAutofit/>
          </a:bodyPr>
          <a:lstStyle/>
          <a:p>
            <a:r>
              <a:rPr lang="en-US" dirty="0"/>
              <a:t>Results</a:t>
            </a:r>
          </a:p>
        </p:txBody>
      </p:sp>
      <p:sp>
        <p:nvSpPr>
          <p:cNvPr id="39" name="Text Placeholder 38">
            <a:extLst>
              <a:ext uri="{FF2B5EF4-FFF2-40B4-BE49-F238E27FC236}">
                <a16:creationId xmlns:a16="http://schemas.microsoft.com/office/drawing/2014/main" id="{C075DF3F-9EF6-2543-8486-B3264E787D4C}"/>
              </a:ext>
            </a:extLst>
          </p:cNvPr>
          <p:cNvSpPr>
            <a:spLocks noGrp="1"/>
          </p:cNvSpPr>
          <p:nvPr>
            <p:ph type="body" sz="quarter" idx="36"/>
          </p:nvPr>
        </p:nvSpPr>
        <p:spPr>
          <a:xfrm>
            <a:off x="882403" y="2816741"/>
            <a:ext cx="3194561" cy="3084009"/>
          </a:xfrm>
          <a:prstGeom prst="rect">
            <a:avLst/>
          </a:prstGeom>
        </p:spPr>
        <p:txBody>
          <a:bodyPr>
            <a:noAutofit/>
          </a:bodyPr>
          <a:lstStyle/>
          <a:p>
            <a:pPr marL="0" indent="0">
              <a:buNone/>
            </a:pPr>
            <a:r>
              <a:rPr lang="en-CA" dirty="0">
                <a:solidFill>
                  <a:srgbClr val="000000"/>
                </a:solidFill>
              </a:rPr>
              <a:t>After reviewing its IT strategy, it became evident for the City of Bloomington that redesigning its organizational structure was a priority. </a:t>
            </a:r>
            <a:r>
              <a:rPr lang="en-CA" dirty="0"/>
              <a:t>The City was facing challenges in effectively managing its IT team due to staffing constraints and unclear roles and responsibilities. Additionally, the organization’s flat structure hindered effective succession planning and  knowledge transfer. Addressing these issues was essential for it to provide adequate support to the City for the long run. </a:t>
            </a:r>
            <a:endParaRPr lang="en-CA" dirty="0">
              <a:solidFill>
                <a:srgbClr val="000000"/>
              </a:solidFill>
            </a:endParaRPr>
          </a:p>
          <a:p>
            <a:pPr marL="0" indent="0">
              <a:buNone/>
            </a:pPr>
            <a:endParaRPr lang="en-CA" dirty="0"/>
          </a:p>
        </p:txBody>
      </p:sp>
      <p:sp>
        <p:nvSpPr>
          <p:cNvPr id="41" name="Text Placeholder 40">
            <a:extLst>
              <a:ext uri="{FF2B5EF4-FFF2-40B4-BE49-F238E27FC236}">
                <a16:creationId xmlns:a16="http://schemas.microsoft.com/office/drawing/2014/main" id="{768205AD-13FF-FB47-B315-7451D3762DD3}"/>
              </a:ext>
            </a:extLst>
          </p:cNvPr>
          <p:cNvSpPr>
            <a:spLocks noGrp="1"/>
          </p:cNvSpPr>
          <p:nvPr>
            <p:ph type="body" sz="quarter" idx="37"/>
          </p:nvPr>
        </p:nvSpPr>
        <p:spPr>
          <a:prstGeom prst="rect">
            <a:avLst/>
          </a:prstGeom>
        </p:spPr>
        <p:txBody>
          <a:bodyPr>
            <a:noAutofit/>
          </a:bodyPr>
          <a:lstStyle/>
          <a:p>
            <a:pPr marL="0" indent="0">
              <a:buNone/>
            </a:pPr>
            <a:r>
              <a:rPr lang="en-CA" dirty="0"/>
              <a:t>Compared to the other models of choice, the Plan-Build-Run model was the suitable option for the  organization’s current state. Being a small shop, the team required a simple model that was easy to comprehend and had a clear, distinct focus for planning, building, and running. Additionally, they resonated with the “build” aspect of the model as it could be fulfilled by their partnerships, thereby augmenting that component.</a:t>
            </a:r>
          </a:p>
          <a:p>
            <a:pPr marL="0" indent="0">
              <a:buNone/>
            </a:pPr>
            <a:endParaRPr lang="en-CA" dirty="0"/>
          </a:p>
          <a:p>
            <a:pPr marL="0" indent="0">
              <a:buNone/>
            </a:pPr>
            <a:endParaRPr lang="en-CA" dirty="0"/>
          </a:p>
        </p:txBody>
      </p:sp>
      <p:sp>
        <p:nvSpPr>
          <p:cNvPr id="43" name="Text Placeholder 42">
            <a:extLst>
              <a:ext uri="{FF2B5EF4-FFF2-40B4-BE49-F238E27FC236}">
                <a16:creationId xmlns:a16="http://schemas.microsoft.com/office/drawing/2014/main" id="{97577EB0-ABD3-8748-9EF6-93308190EA98}"/>
              </a:ext>
            </a:extLst>
          </p:cNvPr>
          <p:cNvSpPr>
            <a:spLocks noGrp="1"/>
          </p:cNvSpPr>
          <p:nvPr>
            <p:ph type="body" sz="quarter" idx="38"/>
          </p:nvPr>
        </p:nvSpPr>
        <p:spPr>
          <a:xfrm>
            <a:off x="8500107" y="2816741"/>
            <a:ext cx="3203484" cy="3427305"/>
          </a:xfrm>
          <a:prstGeom prst="rect">
            <a:avLst/>
          </a:prstGeom>
        </p:spPr>
        <p:txBody>
          <a:bodyPr>
            <a:noAutofit/>
          </a:bodyPr>
          <a:lstStyle/>
          <a:p>
            <a:pPr marL="0" indent="0">
              <a:buNone/>
            </a:pPr>
            <a:r>
              <a:rPr lang="en-CA" dirty="0"/>
              <a:t>By working through the operating model, the City of Bloomington was able to accomplish numerous objectives:</a:t>
            </a:r>
          </a:p>
          <a:p>
            <a:r>
              <a:rPr lang="en-CA" dirty="0"/>
              <a:t>Ability to define work units, responsibilities, and accountabilities added much needed clarity to its workload.</a:t>
            </a:r>
          </a:p>
          <a:p>
            <a:r>
              <a:rPr lang="en-CA" dirty="0"/>
              <a:t>Saw year-over-year improvement in overall business satisfaction and the services it delivers based on its CIO Business Vision diagnostic scores.</a:t>
            </a:r>
          </a:p>
          <a:p>
            <a:r>
              <a:rPr lang="en-CA" dirty="0"/>
              <a:t>Leveraged the outcome to justify staffing, adding seven new positions to the structure. </a:t>
            </a:r>
          </a:p>
        </p:txBody>
      </p:sp>
      <p:pic>
        <p:nvPicPr>
          <p:cNvPr id="5122" name="Picture 2" descr="Home | City of Bloomington, Indiana">
            <a:extLst>
              <a:ext uri="{FF2B5EF4-FFF2-40B4-BE49-F238E27FC236}">
                <a16:creationId xmlns:a16="http://schemas.microsoft.com/office/drawing/2014/main" id="{CAFB21B0-62D7-A51C-8077-D24CC68B7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802" y="960956"/>
            <a:ext cx="2939368" cy="682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073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01558-EE87-82AC-867E-062365EC6521}"/>
              </a:ext>
            </a:extLst>
          </p:cNvPr>
          <p:cNvSpPr txBox="1">
            <a:spLocks/>
          </p:cNvSpPr>
          <p:nvPr/>
        </p:nvSpPr>
        <p:spPr>
          <a:xfrm>
            <a:off x="0" y="10269"/>
            <a:ext cx="12193870" cy="856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200" dirty="0">
                <a:latin typeface="Montserrat SemiBold" panose="00000700000000000000" pitchFamily="2" charset="0"/>
              </a:rPr>
              <a:t>Centralized Model: Demand-Develop-Service</a:t>
            </a:r>
          </a:p>
        </p:txBody>
      </p:sp>
      <p:sp>
        <p:nvSpPr>
          <p:cNvPr id="36" name="TextBox 35">
            <a:extLst>
              <a:ext uri="{FF2B5EF4-FFF2-40B4-BE49-F238E27FC236}">
                <a16:creationId xmlns:a16="http://schemas.microsoft.com/office/drawing/2014/main" id="{4A5FA8F4-ED8F-E7BA-CBA2-4F579F03D32C}"/>
              </a:ext>
            </a:extLst>
          </p:cNvPr>
          <p:cNvSpPr txBox="1"/>
          <p:nvPr/>
        </p:nvSpPr>
        <p:spPr>
          <a:xfrm rot="16200000">
            <a:off x="-391695" y="1991085"/>
            <a:ext cx="1216513" cy="307737"/>
          </a:xfrm>
          <a:prstGeom prst="rect">
            <a:avLst/>
          </a:prstGeom>
          <a:noFill/>
        </p:spPr>
        <p:txBody>
          <a:bodyPr wrap="square" rtlCol="0" anchor="ctr">
            <a:spAutoFit/>
          </a:bodyPr>
          <a:lstStyle/>
          <a:p>
            <a:pPr algn="ctr"/>
            <a:r>
              <a:rPr lang="en-US" sz="1400" b="1" dirty="0">
                <a:ea typeface="Roboto Condensed Light" panose="02000000000000000000" pitchFamily="2" charset="0"/>
              </a:rPr>
              <a:t>Centralized</a:t>
            </a:r>
          </a:p>
        </p:txBody>
      </p:sp>
      <p:sp>
        <p:nvSpPr>
          <p:cNvPr id="50" name="Text Placeholder 4">
            <a:extLst>
              <a:ext uri="{FF2B5EF4-FFF2-40B4-BE49-F238E27FC236}">
                <a16:creationId xmlns:a16="http://schemas.microsoft.com/office/drawing/2014/main" id="{15028EBC-B724-B305-099E-6A71CECCD292}"/>
              </a:ext>
            </a:extLst>
          </p:cNvPr>
          <p:cNvSpPr txBox="1">
            <a:spLocks/>
          </p:cNvSpPr>
          <p:nvPr/>
        </p:nvSpPr>
        <p:spPr>
          <a:xfrm>
            <a:off x="346740" y="4063048"/>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spcBef>
                <a:spcPts val="600"/>
              </a:spcBef>
              <a:defRPr/>
            </a:pPr>
            <a:r>
              <a:rPr lang="en-US" sz="1600" dirty="0">
                <a:solidFill>
                  <a:srgbClr val="494949">
                    <a:lumMod val="50000"/>
                  </a:srgbClr>
                </a:solidFill>
              </a:rPr>
              <a:t>Benefits:</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Aligns well with an end-to-end services model; constant attention to customer demand and service supply.</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Centralizes service operations under one functional area to serve shared needs across lines of business. </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Allows for economies of scale and expertise pooling to improve IT’s efficiency.</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Elevates sourcing and vendor management as its own strategic function; lends well to managed service and digital initiatives.</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Development and operations housed together; lends well to DevOps-related initiatives and reduces the silos between these two core groups. </a:t>
            </a:r>
          </a:p>
        </p:txBody>
      </p:sp>
      <p:sp>
        <p:nvSpPr>
          <p:cNvPr id="51" name="Text Placeholder 4">
            <a:extLst>
              <a:ext uri="{FF2B5EF4-FFF2-40B4-BE49-F238E27FC236}">
                <a16:creationId xmlns:a16="http://schemas.microsoft.com/office/drawing/2014/main" id="{BC260255-A919-2DB6-85B2-C183CE793D51}"/>
              </a:ext>
            </a:extLst>
          </p:cNvPr>
          <p:cNvSpPr txBox="1">
            <a:spLocks/>
          </p:cNvSpPr>
          <p:nvPr/>
        </p:nvSpPr>
        <p:spPr>
          <a:xfrm>
            <a:off x="6207976" y="4066821"/>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spcBef>
                <a:spcPts val="600"/>
              </a:spcBef>
              <a:defRPr/>
            </a:pPr>
            <a:r>
              <a:rPr lang="en-US" sz="1600" dirty="0">
                <a:solidFill>
                  <a:srgbClr val="494949">
                    <a:lumMod val="50000"/>
                  </a:srgbClr>
                </a:solidFill>
              </a:rPr>
              <a:t>Drawbacks:</a:t>
            </a:r>
          </a:p>
          <a:p>
            <a:pPr marL="285692" indent="-285692" defTabSz="554382">
              <a:spcBef>
                <a:spcPts val="600"/>
              </a:spcBef>
              <a:buFont typeface="Arial" panose="020B0604020202020204" pitchFamily="34" charset="0"/>
              <a:buChar char="•"/>
            </a:pPr>
            <a:r>
              <a:rPr lang="en-US" sz="1200" dirty="0">
                <a:solidFill>
                  <a:srgbClr val="494949">
                    <a:lumMod val="50000"/>
                  </a:srgbClr>
                </a:solidFill>
                <a:latin typeface="Roboto Condensed Light"/>
              </a:rPr>
              <a:t>Can be less responsive to business needs than decentralized models due to the need for portfolio steering to prioritize initiatives and solutions. As well, </a:t>
            </a:r>
            <a:r>
              <a:rPr lang="en-US" sz="1200" dirty="0">
                <a:solidFill>
                  <a:srgbClr val="494949">
                    <a:lumMod val="50000"/>
                  </a:srgbClr>
                </a:solidFill>
                <a:latin typeface="Roboto Condensed Light" panose="02000000000000000000" pitchFamily="2" charset="0"/>
                <a:ea typeface="Roboto Condensed Light" panose="02000000000000000000" pitchFamily="2" charset="0"/>
              </a:rPr>
              <a:t>IT prioritizes the initiatives it thinks are a priority to the business.</a:t>
            </a:r>
          </a:p>
          <a:p>
            <a:pPr marL="285692" indent="-285692" defTabSz="554382">
              <a:spcBef>
                <a:spcPts val="600"/>
              </a:spcBef>
              <a:buFont typeface="Arial" panose="020B0604020202020204" pitchFamily="34" charset="0"/>
              <a:buChar char="•"/>
            </a:pPr>
            <a:r>
              <a:rPr lang="en-US" sz="1200" dirty="0">
                <a:solidFill>
                  <a:srgbClr val="494949">
                    <a:lumMod val="50000"/>
                  </a:srgbClr>
                </a:solidFill>
                <a:latin typeface="Roboto Condensed Light" panose="02000000000000000000" pitchFamily="2" charset="0"/>
                <a:ea typeface="Roboto Condensed Light" panose="02000000000000000000" pitchFamily="2" charset="0"/>
              </a:rPr>
              <a:t>Depends on good governance to prevent enhancements and demands from being prioritized without approval from those with accountability and authority. </a:t>
            </a:r>
          </a:p>
          <a:p>
            <a:pPr marL="285692" indent="-285692" defTabSz="554382">
              <a:spcBef>
                <a:spcPts val="600"/>
              </a:spcBef>
              <a:buFont typeface="Arial" panose="020B0604020202020204" pitchFamily="34" charset="0"/>
              <a:buChar char="•"/>
            </a:pPr>
            <a:r>
              <a:rPr lang="en-US" sz="1200" dirty="0">
                <a:solidFill>
                  <a:srgbClr val="494949">
                    <a:lumMod val="50000"/>
                  </a:srgbClr>
                </a:solidFill>
                <a:latin typeface="Roboto Condensed Light" panose="02000000000000000000" pitchFamily="2" charset="0"/>
                <a:ea typeface="Roboto Condensed Light" panose="02000000000000000000" pitchFamily="2" charset="0"/>
              </a:rPr>
              <a:t>This model thrives in a DevOps culture but that does not mean it ensures your organization is a “DevOps” organization. Be sure you're encouraging the right behaviors.</a:t>
            </a:r>
          </a:p>
          <a:p>
            <a:pPr marL="285692" indent="-285692" defTabSz="554382">
              <a:spcBef>
                <a:spcPts val="600"/>
              </a:spcBef>
              <a:buFont typeface="Arial" panose="020B0604020202020204" pitchFamily="34" charset="0"/>
              <a:buChar char="•"/>
            </a:pPr>
            <a:r>
              <a:rPr lang="en-US" sz="1200" dirty="0">
                <a:solidFill>
                  <a:srgbClr val="494949">
                    <a:lumMod val="50000"/>
                  </a:srgbClr>
                </a:solidFill>
                <a:latin typeface="Roboto Condensed Light"/>
              </a:rPr>
              <a:t>Requires highly effective governance around project portfolio, services, and integration capabilities.</a:t>
            </a:r>
          </a:p>
        </p:txBody>
      </p:sp>
      <p:grpSp>
        <p:nvGrpSpPr>
          <p:cNvPr id="3" name="Group 2">
            <a:extLst>
              <a:ext uri="{FF2B5EF4-FFF2-40B4-BE49-F238E27FC236}">
                <a16:creationId xmlns:a16="http://schemas.microsoft.com/office/drawing/2014/main" id="{3465CAD9-4FB4-326D-49B8-3F0F52DEA5AD}"/>
              </a:ext>
            </a:extLst>
          </p:cNvPr>
          <p:cNvGrpSpPr/>
          <p:nvPr/>
        </p:nvGrpSpPr>
        <p:grpSpPr>
          <a:xfrm>
            <a:off x="667164" y="751082"/>
            <a:ext cx="11172702" cy="3145242"/>
            <a:chOff x="486539" y="1836628"/>
            <a:chExt cx="8636470" cy="3618630"/>
          </a:xfrm>
        </p:grpSpPr>
        <p:sp>
          <p:nvSpPr>
            <p:cNvPr id="7" name="Rectangle 6">
              <a:extLst>
                <a:ext uri="{FF2B5EF4-FFF2-40B4-BE49-F238E27FC236}">
                  <a16:creationId xmlns:a16="http://schemas.microsoft.com/office/drawing/2014/main" id="{53850172-0F3E-657E-B040-5AC2991C46D9}"/>
                </a:ext>
              </a:extLst>
            </p:cNvPr>
            <p:cNvSpPr/>
            <p:nvPr/>
          </p:nvSpPr>
          <p:spPr>
            <a:xfrm>
              <a:off x="724418" y="3465761"/>
              <a:ext cx="8109367" cy="259200"/>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STRATEGY &amp; GOVERNANCE: </a:t>
              </a: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Provides IT strategy, governance, and performance measurement initiatives.</a:t>
              </a: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p:txBody>
        </p:sp>
        <p:sp>
          <p:nvSpPr>
            <p:cNvPr id="12" name="Rounded Rectangle 4">
              <a:extLst>
                <a:ext uri="{FF2B5EF4-FFF2-40B4-BE49-F238E27FC236}">
                  <a16:creationId xmlns:a16="http://schemas.microsoft.com/office/drawing/2014/main" id="{CF068FFF-7E42-17A3-E102-94B185E33141}"/>
                </a:ext>
              </a:extLst>
            </p:cNvPr>
            <p:cNvSpPr/>
            <p:nvPr/>
          </p:nvSpPr>
          <p:spPr>
            <a:xfrm>
              <a:off x="756866" y="1836633"/>
              <a:ext cx="3914246" cy="1210107"/>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DEMAND: </a:t>
              </a: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Prioritize and consolidate business needs</a:t>
              </a: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Business Relationship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Business Analysis</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Benefits Realization</a:t>
              </a:r>
            </a:p>
          </p:txBody>
        </p:sp>
        <p:sp>
          <p:nvSpPr>
            <p:cNvPr id="17" name="Rounded Rectangle 6">
              <a:extLst>
                <a:ext uri="{FF2B5EF4-FFF2-40B4-BE49-F238E27FC236}">
                  <a16:creationId xmlns:a16="http://schemas.microsoft.com/office/drawing/2014/main" id="{0E98473B-FAA4-9F81-5966-DF3B7C052CAF}"/>
                </a:ext>
              </a:extLst>
            </p:cNvPr>
            <p:cNvSpPr/>
            <p:nvPr/>
          </p:nvSpPr>
          <p:spPr>
            <a:xfrm>
              <a:off x="738305" y="4058560"/>
              <a:ext cx="8125521" cy="1109277"/>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DEVELOP: </a:t>
              </a: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Develop and support solutions based on prioritized initiatives and changes</a:t>
              </a: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Project &amp; Portfolio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Development and Maintenance</a:t>
              </a: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Infrastructure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Security</a:t>
              </a: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a:p>
              <a:endPar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p:txBody>
        </p:sp>
        <p:sp>
          <p:nvSpPr>
            <p:cNvPr id="18" name="Rounded Rectangle 7">
              <a:extLst>
                <a:ext uri="{FF2B5EF4-FFF2-40B4-BE49-F238E27FC236}">
                  <a16:creationId xmlns:a16="http://schemas.microsoft.com/office/drawing/2014/main" id="{5F4DCA89-AA42-D4A3-9425-ED084EE32E62}"/>
                </a:ext>
              </a:extLst>
            </p:cNvPr>
            <p:cNvSpPr/>
            <p:nvPr/>
          </p:nvSpPr>
          <p:spPr>
            <a:xfrm>
              <a:off x="4741236" y="1836633"/>
              <a:ext cx="4122591" cy="1210107"/>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SERVICE: </a:t>
              </a: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Leverage scope of IT services and enable business efficiency</a:t>
              </a: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Service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Service Desk</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Data Analytics &amp; Reporting</a:t>
              </a:r>
            </a:p>
          </p:txBody>
        </p:sp>
        <p:sp>
          <p:nvSpPr>
            <p:cNvPr id="19" name="Rounded Rectangle 33">
              <a:extLst>
                <a:ext uri="{FF2B5EF4-FFF2-40B4-BE49-F238E27FC236}">
                  <a16:creationId xmlns:a16="http://schemas.microsoft.com/office/drawing/2014/main" id="{60D75094-B661-37EB-05A3-D432E4E2E3E5}"/>
                </a:ext>
              </a:extLst>
            </p:cNvPr>
            <p:cNvSpPr/>
            <p:nvPr/>
          </p:nvSpPr>
          <p:spPr>
            <a:xfrm>
              <a:off x="738305" y="5218454"/>
              <a:ext cx="8125521" cy="236804"/>
            </a:xfrm>
            <a:prstGeom prst="rect">
              <a:avLst/>
            </a:prstGeom>
            <a:solidFill>
              <a:srgbClr val="DCDA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SOURCING &amp; VENDOR MANAGEMENT</a:t>
              </a:r>
            </a:p>
          </p:txBody>
        </p:sp>
        <p:sp>
          <p:nvSpPr>
            <p:cNvPr id="20" name="TextBox 19">
              <a:extLst>
                <a:ext uri="{FF2B5EF4-FFF2-40B4-BE49-F238E27FC236}">
                  <a16:creationId xmlns:a16="http://schemas.microsoft.com/office/drawing/2014/main" id="{AFEC6BBD-BE2C-709C-13C8-8F77859AF326}"/>
                </a:ext>
              </a:extLst>
            </p:cNvPr>
            <p:cNvSpPr txBox="1"/>
            <p:nvPr/>
          </p:nvSpPr>
          <p:spPr>
            <a:xfrm rot="16200000">
              <a:off x="8386" y="2314783"/>
              <a:ext cx="1194185" cy="237880"/>
            </a:xfrm>
            <a:prstGeom prst="rect">
              <a:avLst/>
            </a:prstGeom>
            <a:solidFill>
              <a:srgbClr val="F2F2F2"/>
            </a:solidFill>
          </p:spPr>
          <p:txBody>
            <a:bodyPr wrap="square" rtlCol="0">
              <a:spAutoFit/>
            </a:bodyP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PARTNER</a:t>
              </a:r>
            </a:p>
          </p:txBody>
        </p:sp>
        <p:sp>
          <p:nvSpPr>
            <p:cNvPr id="21" name="TextBox 20">
              <a:extLst>
                <a:ext uri="{FF2B5EF4-FFF2-40B4-BE49-F238E27FC236}">
                  <a16:creationId xmlns:a16="http://schemas.microsoft.com/office/drawing/2014/main" id="{29A14826-6671-7CC0-1728-80A521448A45}"/>
                </a:ext>
              </a:extLst>
            </p:cNvPr>
            <p:cNvSpPr txBox="1"/>
            <p:nvPr/>
          </p:nvSpPr>
          <p:spPr>
            <a:xfrm rot="16200000">
              <a:off x="8406976" y="2314781"/>
              <a:ext cx="1194185" cy="237880"/>
            </a:xfrm>
            <a:prstGeom prst="rect">
              <a:avLst/>
            </a:prstGeom>
            <a:solidFill>
              <a:srgbClr val="F2F2F2"/>
            </a:solidFill>
          </p:spPr>
          <p:txBody>
            <a:bodyPr wrap="square" rtlCol="0">
              <a:spAutoFit/>
            </a:bodyP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END USER</a:t>
              </a:r>
            </a:p>
          </p:txBody>
        </p:sp>
        <p:sp>
          <p:nvSpPr>
            <p:cNvPr id="22" name="Pentagon 8">
              <a:extLst>
                <a:ext uri="{FF2B5EF4-FFF2-40B4-BE49-F238E27FC236}">
                  <a16:creationId xmlns:a16="http://schemas.microsoft.com/office/drawing/2014/main" id="{A27E8B4C-95E7-5671-DFBF-B93165F34921}"/>
                </a:ext>
              </a:extLst>
            </p:cNvPr>
            <p:cNvSpPr/>
            <p:nvPr/>
          </p:nvSpPr>
          <p:spPr>
            <a:xfrm rot="5400000">
              <a:off x="2518938" y="1266338"/>
              <a:ext cx="385288" cy="3914247"/>
            </a:xfrm>
            <a:prstGeom prst="homePlate">
              <a:avLst>
                <a:gd name="adj" fmla="val 78094"/>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cs typeface="Arial" charset="0"/>
                </a:rPr>
                <a:t>INITIATIVES</a:t>
              </a:r>
            </a:p>
          </p:txBody>
        </p:sp>
        <p:sp>
          <p:nvSpPr>
            <p:cNvPr id="23" name="Pentagon 8">
              <a:extLst>
                <a:ext uri="{FF2B5EF4-FFF2-40B4-BE49-F238E27FC236}">
                  <a16:creationId xmlns:a16="http://schemas.microsoft.com/office/drawing/2014/main" id="{18985E0D-6CBD-CE23-990E-E0CD3F00C7DF}"/>
                </a:ext>
              </a:extLst>
            </p:cNvPr>
            <p:cNvSpPr/>
            <p:nvPr/>
          </p:nvSpPr>
          <p:spPr>
            <a:xfrm rot="5400000">
              <a:off x="6625449" y="1146603"/>
              <a:ext cx="354164" cy="4122591"/>
            </a:xfrm>
            <a:prstGeom prst="homePlate">
              <a:avLst>
                <a:gd name="adj" fmla="val 78094"/>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ENHANCEMENTS</a:t>
              </a:r>
              <a:r>
                <a:rPr lang="en-CA" sz="1400" dirty="0">
                  <a:solidFill>
                    <a:schemeClr val="bg1"/>
                  </a:solidFill>
                  <a:latin typeface="Roboto Condensed Light" panose="02000000000000000000" pitchFamily="2" charset="0"/>
                  <a:ea typeface="Roboto Condensed Light" panose="02000000000000000000" pitchFamily="2" charset="0"/>
                </a:rPr>
                <a:t> </a:t>
              </a:r>
            </a:p>
          </p:txBody>
        </p:sp>
        <p:sp>
          <p:nvSpPr>
            <p:cNvPr id="24" name="Pentagon 31">
              <a:extLst>
                <a:ext uri="{FF2B5EF4-FFF2-40B4-BE49-F238E27FC236}">
                  <a16:creationId xmlns:a16="http://schemas.microsoft.com/office/drawing/2014/main" id="{6FA2D754-51B9-0D8F-06DF-657E66660B3E}"/>
                </a:ext>
              </a:extLst>
            </p:cNvPr>
            <p:cNvSpPr/>
            <p:nvPr/>
          </p:nvSpPr>
          <p:spPr>
            <a:xfrm rot="5400000">
              <a:off x="4653649" y="-182655"/>
              <a:ext cx="250903" cy="8109366"/>
            </a:xfrm>
            <a:prstGeom prst="homePlate">
              <a:avLst>
                <a:gd name="adj" fmla="val 69276"/>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PORTFOLIO</a:t>
              </a:r>
              <a:r>
                <a:rPr lang="en-CA" sz="1400" dirty="0">
                  <a:solidFill>
                    <a:schemeClr val="bg1"/>
                  </a:solidFill>
                  <a:latin typeface="Roboto Condensed Light" panose="02000000000000000000" pitchFamily="2" charset="0"/>
                  <a:ea typeface="Roboto Condensed Light" panose="02000000000000000000" pitchFamily="2" charset="0"/>
                </a:rPr>
                <a:t> </a:t>
              </a:r>
              <a:r>
                <a:rPr lang="en-CA" sz="1400" b="1" dirty="0">
                  <a:solidFill>
                    <a:schemeClr val="bg1"/>
                  </a:solidFill>
                  <a:latin typeface="Roboto Condensed Light" panose="02000000000000000000" pitchFamily="2" charset="0"/>
                  <a:ea typeface="Roboto Condensed Light" panose="02000000000000000000" pitchFamily="2" charset="0"/>
                </a:rPr>
                <a:t>STEERING</a:t>
              </a:r>
            </a:p>
          </p:txBody>
        </p:sp>
      </p:grpSp>
    </p:spTree>
    <p:extLst>
      <p:ext uri="{BB962C8B-B14F-4D97-AF65-F5344CB8AC3E}">
        <p14:creationId xmlns:p14="http://schemas.microsoft.com/office/powerpoint/2010/main" val="2498587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ectangle 168"/>
          <p:cNvSpPr/>
          <p:nvPr/>
        </p:nvSpPr>
        <p:spPr>
          <a:xfrm>
            <a:off x="644136" y="2741752"/>
            <a:ext cx="10978381" cy="1835626"/>
          </a:xfrm>
          <a:prstGeom prst="rect">
            <a:avLst/>
          </a:prstGeom>
          <a:solidFill>
            <a:schemeClr val="accent1">
              <a:lumMod val="20000"/>
              <a:lumOff val="80000"/>
              <a:alpha val="1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CA" sz="750" b="1" dirty="0">
              <a:solidFill>
                <a:srgbClr val="333333"/>
              </a:solidFill>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66" name="Rounded Rectangle 4"/>
          <p:cNvSpPr/>
          <p:nvPr/>
        </p:nvSpPr>
        <p:spPr>
          <a:xfrm>
            <a:off x="646184" y="689997"/>
            <a:ext cx="5005645" cy="1523474"/>
          </a:xfrm>
          <a:prstGeom prst="rect">
            <a:avLst/>
          </a:prstGeom>
          <a:solidFill>
            <a:srgbClr val="F9FBF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09">
              <a:defRPr/>
            </a:pPr>
            <a:endParaRPr lang="en-CA" sz="750" dirty="0">
              <a:solidFill>
                <a:srgbClr val="333333"/>
              </a:solidFill>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67" name="Rounded Rectangle 6"/>
          <p:cNvSpPr/>
          <p:nvPr/>
        </p:nvSpPr>
        <p:spPr>
          <a:xfrm>
            <a:off x="646186" y="4857007"/>
            <a:ext cx="10944325" cy="1647739"/>
          </a:xfrm>
          <a:prstGeom prst="rect">
            <a:avLst/>
          </a:prstGeom>
          <a:solidFill>
            <a:schemeClr val="accent1">
              <a:lumMod val="20000"/>
              <a:lumOff val="80000"/>
              <a:alpha val="1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pPr marL="214292" indent="-214292" defTabSz="914309">
              <a:buFont typeface="Arial" panose="020B0604020202020204" pitchFamily="34" charset="0"/>
              <a:buChar char="•"/>
              <a:defRPr/>
            </a:pPr>
            <a:endParaRPr lang="en-CA" sz="750" dirty="0">
              <a:solidFill>
                <a:srgbClr val="333333"/>
              </a:solidFill>
              <a:latin typeface="Arial" panose="020B0604020202020204" pitchFamily="34" charset="0"/>
              <a:ea typeface="Arial Unicode MS" panose="020B0604020202020204" pitchFamily="34" charset="-128"/>
              <a:cs typeface="Arial Unicode MS" panose="020B0604020202020204" pitchFamily="34" charset="-128"/>
            </a:endParaRPr>
          </a:p>
          <a:p>
            <a:pPr defTabSz="914309">
              <a:defRPr/>
            </a:pPr>
            <a:endParaRPr lang="en-CA" sz="750" b="1" dirty="0">
              <a:solidFill>
                <a:srgbClr val="333333"/>
              </a:solidFill>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68" name="Rounded Rectangle 7"/>
          <p:cNvSpPr/>
          <p:nvPr/>
        </p:nvSpPr>
        <p:spPr>
          <a:xfrm>
            <a:off x="5786527" y="692270"/>
            <a:ext cx="5838037" cy="1520081"/>
          </a:xfrm>
          <a:prstGeom prst="rect">
            <a:avLst/>
          </a:prstGeom>
          <a:solidFill>
            <a:schemeClr val="accent1">
              <a:lumMod val="20000"/>
              <a:lumOff val="80000"/>
              <a:alpha val="1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4292" indent="-214292" defTabSz="914309">
              <a:buFont typeface="Arial" panose="020B0604020202020204" pitchFamily="34" charset="0"/>
              <a:buChar char="•"/>
              <a:defRPr/>
            </a:pPr>
            <a:endParaRPr lang="en-CA" sz="750" dirty="0">
              <a:solidFill>
                <a:srgbClr val="333333"/>
              </a:solidFill>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73" name="Pentagon 8"/>
          <p:cNvSpPr/>
          <p:nvPr/>
        </p:nvSpPr>
        <p:spPr>
          <a:xfrm rot="5400000">
            <a:off x="3044036" y="-197691"/>
            <a:ext cx="224687" cy="4990896"/>
          </a:xfrm>
          <a:prstGeom prst="homePlate">
            <a:avLst>
              <a:gd name="adj" fmla="val 78094"/>
            </a:avLst>
          </a:prstGeom>
          <a:solidFill>
            <a:schemeClr val="accent1">
              <a:lumMod val="40000"/>
              <a:lumOff val="60000"/>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309">
              <a:defRPr/>
            </a:pPr>
            <a:r>
              <a:rPr lang="en-CA" sz="900" b="1" dirty="0">
                <a:solidFill>
                  <a:srgbClr val="4472C4">
                    <a:lumMod val="50000"/>
                  </a:srgbClr>
                </a:solidFill>
                <a:latin typeface="Arial" panose="020B0604020202020204" pitchFamily="34" charset="0"/>
              </a:rPr>
              <a:t>INITIATIVES</a:t>
            </a:r>
          </a:p>
        </p:txBody>
      </p:sp>
      <p:sp>
        <p:nvSpPr>
          <p:cNvPr id="74" name="Pentagon 8"/>
          <p:cNvSpPr/>
          <p:nvPr/>
        </p:nvSpPr>
        <p:spPr>
          <a:xfrm rot="5400000">
            <a:off x="8598974" y="-625544"/>
            <a:ext cx="179090" cy="5803983"/>
          </a:xfrm>
          <a:prstGeom prst="homePlate">
            <a:avLst>
              <a:gd name="adj" fmla="val 78094"/>
            </a:avLst>
          </a:prstGeom>
          <a:solidFill>
            <a:schemeClr val="accent1">
              <a:lumMod val="40000"/>
              <a:lumOff val="60000"/>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309">
              <a:defRPr/>
            </a:pPr>
            <a:r>
              <a:rPr lang="en-CA" sz="900" b="1" dirty="0">
                <a:solidFill>
                  <a:srgbClr val="4472C4">
                    <a:lumMod val="50000"/>
                  </a:srgbClr>
                </a:solidFill>
                <a:latin typeface="Arial" panose="020B0604020202020204" pitchFamily="34" charset="0"/>
              </a:rPr>
              <a:t>ENHANCEMENTS</a:t>
            </a:r>
            <a:r>
              <a:rPr lang="en-CA" sz="750" dirty="0">
                <a:solidFill>
                  <a:srgbClr val="4472C4">
                    <a:lumMod val="50000"/>
                  </a:srgbClr>
                </a:solidFill>
                <a:latin typeface="Arial" panose="020B0604020202020204" pitchFamily="34" charset="0"/>
              </a:rPr>
              <a:t> </a:t>
            </a:r>
          </a:p>
        </p:txBody>
      </p:sp>
      <p:sp>
        <p:nvSpPr>
          <p:cNvPr id="176" name="Pentagon 8"/>
          <p:cNvSpPr/>
          <p:nvPr/>
        </p:nvSpPr>
        <p:spPr>
          <a:xfrm rot="16200000" flipV="1">
            <a:off x="6023029" y="-2972751"/>
            <a:ext cx="224687" cy="10978380"/>
          </a:xfrm>
          <a:prstGeom prst="homePlate">
            <a:avLst>
              <a:gd name="adj" fmla="val 78094"/>
            </a:avLst>
          </a:prstGeom>
          <a:solidFill>
            <a:schemeClr val="accent1">
              <a:lumMod val="40000"/>
              <a:lumOff val="60000"/>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309">
              <a:defRPr/>
            </a:pPr>
            <a:r>
              <a:rPr lang="en-CA" sz="900" b="1" dirty="0">
                <a:solidFill>
                  <a:srgbClr val="4472C4">
                    <a:lumMod val="50000"/>
                  </a:srgbClr>
                </a:solidFill>
                <a:latin typeface="Arial" panose="020B0604020202020204" pitchFamily="34" charset="0"/>
              </a:rPr>
              <a:t>PORTFOLIO GOVERNANCE</a:t>
            </a:r>
          </a:p>
        </p:txBody>
      </p:sp>
      <p:cxnSp>
        <p:nvCxnSpPr>
          <p:cNvPr id="6" name="Elbow Connector 5"/>
          <p:cNvCxnSpPr>
            <a:cxnSpLocks/>
            <a:stCxn id="67" idx="1"/>
            <a:endCxn id="66" idx="1"/>
          </p:cNvCxnSpPr>
          <p:nvPr/>
        </p:nvCxnSpPr>
        <p:spPr>
          <a:xfrm rot="10800000">
            <a:off x="646184" y="1451735"/>
            <a:ext cx="2" cy="4229143"/>
          </a:xfrm>
          <a:prstGeom prst="bentConnector3">
            <a:avLst>
              <a:gd name="adj1" fmla="val 11430100000"/>
            </a:avLst>
          </a:prstGeom>
          <a:ln w="12700">
            <a:solidFill>
              <a:srgbClr val="29465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p:cNvCxnSpPr>
            <a:cxnSpLocks/>
            <a:stCxn id="67" idx="3"/>
            <a:endCxn id="68" idx="3"/>
          </p:cNvCxnSpPr>
          <p:nvPr/>
        </p:nvCxnSpPr>
        <p:spPr>
          <a:xfrm flipV="1">
            <a:off x="11590511" y="1452311"/>
            <a:ext cx="34053" cy="4228566"/>
          </a:xfrm>
          <a:prstGeom prst="bentConnector3">
            <a:avLst>
              <a:gd name="adj1" fmla="val 771306"/>
            </a:avLst>
          </a:prstGeom>
          <a:ln w="12700">
            <a:solidFill>
              <a:srgbClr val="29465F"/>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28653" y="4863326"/>
            <a:ext cx="2869778" cy="279348"/>
          </a:xfrm>
          <a:prstGeom prst="rect">
            <a:avLst/>
          </a:prstGeom>
        </p:spPr>
        <p:txBody>
          <a:bodyPr wrap="square" rtlCol="0">
            <a:spAutoFit/>
          </a:bodyPr>
          <a:lstStyle/>
          <a:p>
            <a:pPr defTabSz="914309">
              <a:defRPr/>
            </a:pPr>
            <a:r>
              <a:rPr lang="en-CA" sz="1000" b="1" dirty="0">
                <a:solidFill>
                  <a:srgbClr val="4472C4">
                    <a:lumMod val="50000"/>
                  </a:srgbClr>
                </a:solidFill>
                <a:latin typeface="Arial" panose="020B0604020202020204" pitchFamily="34" charset="0"/>
              </a:rPr>
              <a:t>DEVELOP </a:t>
            </a:r>
          </a:p>
        </p:txBody>
      </p:sp>
      <p:sp>
        <p:nvSpPr>
          <p:cNvPr id="86" name="TextBox 85"/>
          <p:cNvSpPr txBox="1"/>
          <p:nvPr/>
        </p:nvSpPr>
        <p:spPr>
          <a:xfrm>
            <a:off x="857852" y="2810337"/>
            <a:ext cx="3289246" cy="279348"/>
          </a:xfrm>
          <a:prstGeom prst="rect">
            <a:avLst/>
          </a:prstGeom>
        </p:spPr>
        <p:txBody>
          <a:bodyPr wrap="square" rtlCol="0">
            <a:spAutoFit/>
          </a:bodyPr>
          <a:lstStyle/>
          <a:p>
            <a:pPr defTabSz="914309">
              <a:defRPr/>
            </a:pPr>
            <a:r>
              <a:rPr lang="en-CA" sz="1000" b="1" dirty="0">
                <a:solidFill>
                  <a:srgbClr val="4472C4">
                    <a:lumMod val="50000"/>
                  </a:srgbClr>
                </a:solidFill>
                <a:latin typeface="Arial" panose="020B0604020202020204" pitchFamily="34" charset="0"/>
              </a:rPr>
              <a:t>STRATEGY &amp; GOVERNANCE</a:t>
            </a:r>
          </a:p>
        </p:txBody>
      </p:sp>
      <p:sp>
        <p:nvSpPr>
          <p:cNvPr id="87" name="TextBox 86"/>
          <p:cNvSpPr txBox="1"/>
          <p:nvPr/>
        </p:nvSpPr>
        <p:spPr>
          <a:xfrm>
            <a:off x="830855" y="720850"/>
            <a:ext cx="2869778" cy="246221"/>
          </a:xfrm>
          <a:prstGeom prst="rect">
            <a:avLst/>
          </a:prstGeom>
        </p:spPr>
        <p:txBody>
          <a:bodyPr wrap="square" rtlCol="0">
            <a:spAutoFit/>
          </a:bodyPr>
          <a:lstStyle/>
          <a:p>
            <a:pPr defTabSz="914309">
              <a:defRPr/>
            </a:pPr>
            <a:r>
              <a:rPr lang="en-CA" sz="1000" b="1" dirty="0">
                <a:solidFill>
                  <a:srgbClr val="203864"/>
                </a:solidFill>
                <a:latin typeface="Arial" panose="020B0604020202020204" pitchFamily="34" charset="0"/>
              </a:rPr>
              <a:t>DEMAND</a:t>
            </a:r>
          </a:p>
        </p:txBody>
      </p:sp>
      <p:sp>
        <p:nvSpPr>
          <p:cNvPr id="88" name="TextBox 87"/>
          <p:cNvSpPr txBox="1"/>
          <p:nvPr/>
        </p:nvSpPr>
        <p:spPr>
          <a:xfrm>
            <a:off x="5786528" y="708409"/>
            <a:ext cx="3108548" cy="279348"/>
          </a:xfrm>
          <a:prstGeom prst="rect">
            <a:avLst/>
          </a:prstGeom>
        </p:spPr>
        <p:txBody>
          <a:bodyPr wrap="square" rtlCol="0">
            <a:spAutoFit/>
          </a:bodyPr>
          <a:lstStyle/>
          <a:p>
            <a:pPr defTabSz="914309">
              <a:defRPr/>
            </a:pPr>
            <a:r>
              <a:rPr lang="en-CA" sz="1000" b="1" dirty="0">
                <a:solidFill>
                  <a:srgbClr val="4472C4">
                    <a:lumMod val="50000"/>
                  </a:srgbClr>
                </a:solidFill>
                <a:latin typeface="Arial" panose="020B0604020202020204" pitchFamily="34" charset="0"/>
              </a:rPr>
              <a:t>SERVICE</a:t>
            </a:r>
          </a:p>
        </p:txBody>
      </p:sp>
      <p:sp>
        <p:nvSpPr>
          <p:cNvPr id="90" name="Pentagon 8"/>
          <p:cNvSpPr/>
          <p:nvPr/>
        </p:nvSpPr>
        <p:spPr>
          <a:xfrm rot="5400000">
            <a:off x="5987785" y="-216471"/>
            <a:ext cx="224687" cy="9877220"/>
          </a:xfrm>
          <a:prstGeom prst="homePlate">
            <a:avLst>
              <a:gd name="adj" fmla="val 78094"/>
            </a:avLst>
          </a:prstGeom>
          <a:solidFill>
            <a:schemeClr val="accent1">
              <a:lumMod val="40000"/>
              <a:lumOff val="60000"/>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309">
              <a:defRPr/>
            </a:pPr>
            <a:r>
              <a:rPr lang="en-CA" sz="900" b="1" dirty="0">
                <a:solidFill>
                  <a:srgbClr val="4472C4">
                    <a:lumMod val="50000"/>
                  </a:srgbClr>
                </a:solidFill>
                <a:latin typeface="Arial" panose="020B0604020202020204" pitchFamily="34" charset="0"/>
              </a:rPr>
              <a:t>PRIORITIZATION</a:t>
            </a:r>
          </a:p>
        </p:txBody>
      </p:sp>
      <p:sp>
        <p:nvSpPr>
          <p:cNvPr id="91" name="TextBox 90"/>
          <p:cNvSpPr txBox="1"/>
          <p:nvPr/>
        </p:nvSpPr>
        <p:spPr>
          <a:xfrm rot="16200000">
            <a:off x="-1802687" y="3465062"/>
            <a:ext cx="3840748" cy="244577"/>
          </a:xfrm>
          <a:prstGeom prst="rect">
            <a:avLst/>
          </a:prstGeom>
        </p:spPr>
        <p:txBody>
          <a:bodyPr wrap="square" rtlCol="0">
            <a:spAutoFit/>
          </a:bodyPr>
          <a:lstStyle/>
          <a:p>
            <a:pPr algn="ctr" defTabSz="914309">
              <a:defRPr/>
            </a:pPr>
            <a:r>
              <a:rPr lang="en-CA" sz="1000" b="1" dirty="0">
                <a:solidFill>
                  <a:srgbClr val="4472C4">
                    <a:lumMod val="50000"/>
                  </a:srgbClr>
                </a:solidFill>
                <a:latin typeface="Arial" panose="020B0604020202020204" pitchFamily="34" charset="0"/>
              </a:rPr>
              <a:t>SOLUTIONS</a:t>
            </a:r>
          </a:p>
        </p:txBody>
      </p:sp>
      <p:sp>
        <p:nvSpPr>
          <p:cNvPr id="92" name="TextBox 91"/>
          <p:cNvSpPr txBox="1"/>
          <p:nvPr/>
        </p:nvSpPr>
        <p:spPr>
          <a:xfrm rot="5400000">
            <a:off x="10108967" y="3416262"/>
            <a:ext cx="3840748" cy="244577"/>
          </a:xfrm>
          <a:prstGeom prst="rect">
            <a:avLst/>
          </a:prstGeom>
        </p:spPr>
        <p:txBody>
          <a:bodyPr wrap="square" rtlCol="0">
            <a:spAutoFit/>
          </a:bodyPr>
          <a:lstStyle/>
          <a:p>
            <a:pPr algn="ctr" defTabSz="914309">
              <a:defRPr/>
            </a:pPr>
            <a:r>
              <a:rPr lang="en-CA" sz="1000" b="1" dirty="0">
                <a:solidFill>
                  <a:srgbClr val="4472C4">
                    <a:lumMod val="50000"/>
                  </a:srgbClr>
                </a:solidFill>
                <a:latin typeface="Arial" panose="020B0604020202020204" pitchFamily="34" charset="0"/>
              </a:rPr>
              <a:t>SOLUTIONS</a:t>
            </a:r>
          </a:p>
        </p:txBody>
      </p:sp>
      <p:sp>
        <p:nvSpPr>
          <p:cNvPr id="77" name="TextBox 43"/>
          <p:cNvSpPr txBox="1"/>
          <p:nvPr/>
        </p:nvSpPr>
        <p:spPr>
          <a:xfrm>
            <a:off x="646184" y="348254"/>
            <a:ext cx="5005645" cy="246221"/>
          </a:xfrm>
          <a:prstGeom prst="rect">
            <a:avLst/>
          </a:prstGeom>
          <a:solidFill>
            <a:srgbClr val="E1E9F5"/>
          </a:solidFill>
        </p:spPr>
        <p:txBody>
          <a:bodyPr wrap="square" rtlCol="0">
            <a:spAutoFit/>
          </a:bodyPr>
          <a:lstStyle/>
          <a:p>
            <a:pPr algn="ctr" defTabSz="914309">
              <a:defRPr/>
            </a:pPr>
            <a:r>
              <a:rPr lang="en-CA" sz="1000" b="1" dirty="0">
                <a:solidFill>
                  <a:srgbClr val="4472C4">
                    <a:lumMod val="50000"/>
                  </a:srgbClr>
                </a:solidFill>
                <a:latin typeface="Arial" panose="020B0604020202020204" pitchFamily="34" charset="0"/>
                <a:ea typeface="Roboto" panose="02000000000000000000" pitchFamily="2" charset="0"/>
              </a:rPr>
              <a:t>CUSTOMER</a:t>
            </a:r>
          </a:p>
        </p:txBody>
      </p:sp>
      <p:sp>
        <p:nvSpPr>
          <p:cNvPr id="89" name="TextBox 43"/>
          <p:cNvSpPr txBox="1"/>
          <p:nvPr/>
        </p:nvSpPr>
        <p:spPr>
          <a:xfrm>
            <a:off x="5786527" y="364987"/>
            <a:ext cx="5838037" cy="246221"/>
          </a:xfrm>
          <a:prstGeom prst="rect">
            <a:avLst/>
          </a:prstGeom>
          <a:solidFill>
            <a:schemeClr val="accent1">
              <a:lumMod val="40000"/>
              <a:lumOff val="60000"/>
              <a:alpha val="40000"/>
            </a:schemeClr>
          </a:solidFill>
        </p:spPr>
        <p:txBody>
          <a:bodyPr wrap="square" rtlCol="0">
            <a:spAutoFit/>
          </a:bodyPr>
          <a:lstStyle/>
          <a:p>
            <a:pPr algn="ctr" defTabSz="914309">
              <a:defRPr/>
            </a:pPr>
            <a:r>
              <a:rPr lang="en-CA" sz="1000" b="1" dirty="0">
                <a:solidFill>
                  <a:srgbClr val="4472C4">
                    <a:lumMod val="50000"/>
                  </a:srgbClr>
                </a:solidFill>
                <a:latin typeface="Arial" panose="020B0604020202020204" pitchFamily="34" charset="0"/>
                <a:ea typeface="Roboto" panose="02000000000000000000" pitchFamily="2" charset="0"/>
              </a:rPr>
              <a:t>END USERS</a:t>
            </a:r>
          </a:p>
        </p:txBody>
      </p:sp>
      <p:sp>
        <p:nvSpPr>
          <p:cNvPr id="7" name="Rectangle 6">
            <a:extLst>
              <a:ext uri="{FF2B5EF4-FFF2-40B4-BE49-F238E27FC236}">
                <a16:creationId xmlns:a16="http://schemas.microsoft.com/office/drawing/2014/main" id="{530774E8-AEC1-FC24-5DC7-D5C007901BC0}"/>
              </a:ext>
            </a:extLst>
          </p:cNvPr>
          <p:cNvSpPr/>
          <p:nvPr/>
        </p:nvSpPr>
        <p:spPr>
          <a:xfrm>
            <a:off x="848669" y="3054680"/>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IT Governance  </a:t>
            </a:r>
          </a:p>
        </p:txBody>
      </p:sp>
      <p:sp>
        <p:nvSpPr>
          <p:cNvPr id="8" name="Rectangle 6">
            <a:extLst>
              <a:ext uri="{FF2B5EF4-FFF2-40B4-BE49-F238E27FC236}">
                <a16:creationId xmlns:a16="http://schemas.microsoft.com/office/drawing/2014/main" id="{847D87D2-EC71-8546-6206-AB1E8F07717B}"/>
              </a:ext>
            </a:extLst>
          </p:cNvPr>
          <p:cNvSpPr/>
          <p:nvPr/>
        </p:nvSpPr>
        <p:spPr>
          <a:xfrm>
            <a:off x="842554" y="3556309"/>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Strategic Planning </a:t>
            </a:r>
          </a:p>
        </p:txBody>
      </p:sp>
      <p:sp>
        <p:nvSpPr>
          <p:cNvPr id="9" name="Rectangle 19">
            <a:extLst>
              <a:ext uri="{FF2B5EF4-FFF2-40B4-BE49-F238E27FC236}">
                <a16:creationId xmlns:a16="http://schemas.microsoft.com/office/drawing/2014/main" id="{2216D794-03FC-A199-5C2D-06AE883E2DCB}"/>
              </a:ext>
            </a:extLst>
          </p:cNvPr>
          <p:cNvSpPr/>
          <p:nvPr/>
        </p:nvSpPr>
        <p:spPr>
          <a:xfrm>
            <a:off x="1981781" y="1026153"/>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Performance Measurement</a:t>
            </a:r>
          </a:p>
        </p:txBody>
      </p:sp>
      <p:sp>
        <p:nvSpPr>
          <p:cNvPr id="11" name="Rectangle 54">
            <a:extLst>
              <a:ext uri="{FF2B5EF4-FFF2-40B4-BE49-F238E27FC236}">
                <a16:creationId xmlns:a16="http://schemas.microsoft.com/office/drawing/2014/main" id="{9C63A5A6-A87F-4932-958D-2221B8F6E61B}"/>
              </a:ext>
            </a:extLst>
          </p:cNvPr>
          <p:cNvSpPr/>
          <p:nvPr/>
        </p:nvSpPr>
        <p:spPr>
          <a:xfrm>
            <a:off x="2011145" y="3556309"/>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IT Management &amp; Policies Management</a:t>
            </a:r>
          </a:p>
        </p:txBody>
      </p:sp>
      <p:sp>
        <p:nvSpPr>
          <p:cNvPr id="12" name="Rectangle 55">
            <a:extLst>
              <a:ext uri="{FF2B5EF4-FFF2-40B4-BE49-F238E27FC236}">
                <a16:creationId xmlns:a16="http://schemas.microsoft.com/office/drawing/2014/main" id="{B854918E-04D9-C780-B9AD-E01F835BC210}"/>
              </a:ext>
            </a:extLst>
          </p:cNvPr>
          <p:cNvSpPr/>
          <p:nvPr/>
        </p:nvSpPr>
        <p:spPr>
          <a:xfrm>
            <a:off x="3096977" y="1016754"/>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R&amp;D  and Innovation Management</a:t>
            </a:r>
          </a:p>
        </p:txBody>
      </p:sp>
      <p:sp>
        <p:nvSpPr>
          <p:cNvPr id="13" name="Rectangle 96">
            <a:extLst>
              <a:ext uri="{FF2B5EF4-FFF2-40B4-BE49-F238E27FC236}">
                <a16:creationId xmlns:a16="http://schemas.microsoft.com/office/drawing/2014/main" id="{B91AC611-D7BF-158B-94D8-7007B7FECC6D}"/>
              </a:ext>
            </a:extLst>
          </p:cNvPr>
          <p:cNvSpPr/>
          <p:nvPr/>
        </p:nvSpPr>
        <p:spPr>
          <a:xfrm>
            <a:off x="2016043" y="3059012"/>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Organizational Quality Management</a:t>
            </a:r>
          </a:p>
        </p:txBody>
      </p:sp>
      <p:sp>
        <p:nvSpPr>
          <p:cNvPr id="14" name="Rectangle 56">
            <a:extLst>
              <a:ext uri="{FF2B5EF4-FFF2-40B4-BE49-F238E27FC236}">
                <a16:creationId xmlns:a16="http://schemas.microsoft.com/office/drawing/2014/main" id="{28AD325F-2D6C-109B-C314-92944EEB8B1B}"/>
              </a:ext>
            </a:extLst>
          </p:cNvPr>
          <p:cNvSpPr/>
          <p:nvPr/>
        </p:nvSpPr>
        <p:spPr>
          <a:xfrm>
            <a:off x="4237129" y="1009872"/>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Stakeholder Management </a:t>
            </a:r>
          </a:p>
        </p:txBody>
      </p:sp>
      <p:sp>
        <p:nvSpPr>
          <p:cNvPr id="16" name="Rectangle 6">
            <a:extLst>
              <a:ext uri="{FF2B5EF4-FFF2-40B4-BE49-F238E27FC236}">
                <a16:creationId xmlns:a16="http://schemas.microsoft.com/office/drawing/2014/main" id="{C45E8B55-0EDB-B3ED-C980-796BC6032FB8}"/>
              </a:ext>
            </a:extLst>
          </p:cNvPr>
          <p:cNvSpPr/>
          <p:nvPr/>
        </p:nvSpPr>
        <p:spPr>
          <a:xfrm>
            <a:off x="848669" y="1017303"/>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Digital Strategy</a:t>
            </a:r>
          </a:p>
        </p:txBody>
      </p:sp>
      <p:sp>
        <p:nvSpPr>
          <p:cNvPr id="17" name="Rectangle 57">
            <a:extLst>
              <a:ext uri="{FF2B5EF4-FFF2-40B4-BE49-F238E27FC236}">
                <a16:creationId xmlns:a16="http://schemas.microsoft.com/office/drawing/2014/main" id="{E234FC00-58DA-4C52-5998-4487E987539B}"/>
              </a:ext>
            </a:extLst>
          </p:cNvPr>
          <p:cNvSpPr/>
          <p:nvPr/>
        </p:nvSpPr>
        <p:spPr>
          <a:xfrm>
            <a:off x="849704" y="1509041"/>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Strategic Communications</a:t>
            </a:r>
          </a:p>
        </p:txBody>
      </p:sp>
      <p:sp>
        <p:nvSpPr>
          <p:cNvPr id="18" name="Rectangle 58">
            <a:extLst>
              <a:ext uri="{FF2B5EF4-FFF2-40B4-BE49-F238E27FC236}">
                <a16:creationId xmlns:a16="http://schemas.microsoft.com/office/drawing/2014/main" id="{066CD32F-7563-685B-FAE3-EEF0D69908F9}"/>
              </a:ext>
            </a:extLst>
          </p:cNvPr>
          <p:cNvSpPr/>
          <p:nvPr/>
        </p:nvSpPr>
        <p:spPr>
          <a:xfrm>
            <a:off x="3185037" y="3053485"/>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People Resource Management</a:t>
            </a:r>
          </a:p>
        </p:txBody>
      </p:sp>
      <p:sp>
        <p:nvSpPr>
          <p:cNvPr id="19" name="Rectangle 59">
            <a:extLst>
              <a:ext uri="{FF2B5EF4-FFF2-40B4-BE49-F238E27FC236}">
                <a16:creationId xmlns:a16="http://schemas.microsoft.com/office/drawing/2014/main" id="{65F38273-9FAE-E366-18E0-779F852396EE}"/>
              </a:ext>
            </a:extLst>
          </p:cNvPr>
          <p:cNvSpPr/>
          <p:nvPr/>
        </p:nvSpPr>
        <p:spPr>
          <a:xfrm>
            <a:off x="5538306" y="3053485"/>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Vendor Selection &amp; Contract Management</a:t>
            </a:r>
          </a:p>
        </p:txBody>
      </p:sp>
      <p:sp>
        <p:nvSpPr>
          <p:cNvPr id="20" name="Rectangle 60">
            <a:extLst>
              <a:ext uri="{FF2B5EF4-FFF2-40B4-BE49-F238E27FC236}">
                <a16:creationId xmlns:a16="http://schemas.microsoft.com/office/drawing/2014/main" id="{7138D0B0-1740-B2DB-C242-3E3D9A865C22}"/>
              </a:ext>
            </a:extLst>
          </p:cNvPr>
          <p:cNvSpPr/>
          <p:nvPr/>
        </p:nvSpPr>
        <p:spPr>
          <a:xfrm>
            <a:off x="4356727" y="3555445"/>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Vendor Portfolio Management</a:t>
            </a:r>
          </a:p>
        </p:txBody>
      </p:sp>
      <p:sp>
        <p:nvSpPr>
          <p:cNvPr id="21" name="Rectangle 61">
            <a:extLst>
              <a:ext uri="{FF2B5EF4-FFF2-40B4-BE49-F238E27FC236}">
                <a16:creationId xmlns:a16="http://schemas.microsoft.com/office/drawing/2014/main" id="{DCBD97AE-52BB-321B-CB4D-71055FBF28F6}"/>
              </a:ext>
            </a:extLst>
          </p:cNvPr>
          <p:cNvSpPr/>
          <p:nvPr/>
        </p:nvSpPr>
        <p:spPr>
          <a:xfrm>
            <a:off x="4359475" y="3054680"/>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Financial/Budget Management</a:t>
            </a:r>
          </a:p>
        </p:txBody>
      </p:sp>
      <p:sp>
        <p:nvSpPr>
          <p:cNvPr id="22" name="Rectangle 64">
            <a:extLst>
              <a:ext uri="{FF2B5EF4-FFF2-40B4-BE49-F238E27FC236}">
                <a16:creationId xmlns:a16="http://schemas.microsoft.com/office/drawing/2014/main" id="{A42C41DB-914B-B717-956D-DACAE10D1170}"/>
              </a:ext>
            </a:extLst>
          </p:cNvPr>
          <p:cNvSpPr/>
          <p:nvPr/>
        </p:nvSpPr>
        <p:spPr>
          <a:xfrm>
            <a:off x="1981781" y="1522814"/>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Organizational Change Enablement </a:t>
            </a:r>
          </a:p>
        </p:txBody>
      </p:sp>
      <p:sp>
        <p:nvSpPr>
          <p:cNvPr id="23" name="Rectangle 65">
            <a:extLst>
              <a:ext uri="{FF2B5EF4-FFF2-40B4-BE49-F238E27FC236}">
                <a16:creationId xmlns:a16="http://schemas.microsoft.com/office/drawing/2014/main" id="{F2423943-71AB-F827-F79B-D90DFAA73130}"/>
              </a:ext>
            </a:extLst>
          </p:cNvPr>
          <p:cNvSpPr/>
          <p:nvPr/>
        </p:nvSpPr>
        <p:spPr>
          <a:xfrm>
            <a:off x="3180793" y="3556309"/>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Workforce Strategy Planning</a:t>
            </a:r>
          </a:p>
        </p:txBody>
      </p:sp>
      <p:sp>
        <p:nvSpPr>
          <p:cNvPr id="24" name="Rectangle 64">
            <a:extLst>
              <a:ext uri="{FF2B5EF4-FFF2-40B4-BE49-F238E27FC236}">
                <a16:creationId xmlns:a16="http://schemas.microsoft.com/office/drawing/2014/main" id="{59AC9288-3245-D010-BB63-9D7FC563CA1F}"/>
              </a:ext>
            </a:extLst>
          </p:cNvPr>
          <p:cNvSpPr/>
          <p:nvPr/>
        </p:nvSpPr>
        <p:spPr>
          <a:xfrm>
            <a:off x="3109459" y="1525725"/>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Adoption &amp; Training </a:t>
            </a:r>
          </a:p>
        </p:txBody>
      </p:sp>
      <p:sp>
        <p:nvSpPr>
          <p:cNvPr id="25" name="Rectangle 59">
            <a:extLst>
              <a:ext uri="{FF2B5EF4-FFF2-40B4-BE49-F238E27FC236}">
                <a16:creationId xmlns:a16="http://schemas.microsoft.com/office/drawing/2014/main" id="{9309673B-8441-EC95-F4E1-A807E382423A}"/>
              </a:ext>
            </a:extLst>
          </p:cNvPr>
          <p:cNvSpPr/>
          <p:nvPr/>
        </p:nvSpPr>
        <p:spPr>
          <a:xfrm>
            <a:off x="5535476" y="3555445"/>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Vendor Performance Management </a:t>
            </a:r>
          </a:p>
        </p:txBody>
      </p:sp>
      <p:sp>
        <p:nvSpPr>
          <p:cNvPr id="26" name="Rectangle 90">
            <a:extLst>
              <a:ext uri="{FF2B5EF4-FFF2-40B4-BE49-F238E27FC236}">
                <a16:creationId xmlns:a16="http://schemas.microsoft.com/office/drawing/2014/main" id="{7750B006-630A-DB01-395A-A8D9A2D9BC96}"/>
              </a:ext>
            </a:extLst>
          </p:cNvPr>
          <p:cNvSpPr/>
          <p:nvPr/>
        </p:nvSpPr>
        <p:spPr>
          <a:xfrm>
            <a:off x="847134" y="6133069"/>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Data Architecture Delivery</a:t>
            </a:r>
          </a:p>
        </p:txBody>
      </p:sp>
      <p:sp>
        <p:nvSpPr>
          <p:cNvPr id="27" name="Rectangle 62">
            <a:extLst>
              <a:ext uri="{FF2B5EF4-FFF2-40B4-BE49-F238E27FC236}">
                <a16:creationId xmlns:a16="http://schemas.microsoft.com/office/drawing/2014/main" id="{8A8090DA-A068-DDB8-310F-4BD52BC03F61}"/>
              </a:ext>
            </a:extLst>
          </p:cNvPr>
          <p:cNvSpPr/>
          <p:nvPr/>
        </p:nvSpPr>
        <p:spPr>
          <a:xfrm>
            <a:off x="2005663" y="4048068"/>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Enterprise Architecture Delivery</a:t>
            </a:r>
          </a:p>
        </p:txBody>
      </p:sp>
      <p:sp>
        <p:nvSpPr>
          <p:cNvPr id="28" name="Rectangle 63">
            <a:extLst>
              <a:ext uri="{FF2B5EF4-FFF2-40B4-BE49-F238E27FC236}">
                <a16:creationId xmlns:a16="http://schemas.microsoft.com/office/drawing/2014/main" id="{5AAB9919-EBA5-2EF1-CBF0-F0336768D070}"/>
              </a:ext>
            </a:extLst>
          </p:cNvPr>
          <p:cNvSpPr/>
          <p:nvPr/>
        </p:nvSpPr>
        <p:spPr>
          <a:xfrm>
            <a:off x="842554" y="5132736"/>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Solution Architecture</a:t>
            </a:r>
          </a:p>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Delivery</a:t>
            </a:r>
          </a:p>
        </p:txBody>
      </p:sp>
      <p:sp>
        <p:nvSpPr>
          <p:cNvPr id="29" name="Rectangle 63">
            <a:extLst>
              <a:ext uri="{FF2B5EF4-FFF2-40B4-BE49-F238E27FC236}">
                <a16:creationId xmlns:a16="http://schemas.microsoft.com/office/drawing/2014/main" id="{CA6701CC-2FE7-7C1F-91C4-18956018244E}"/>
              </a:ext>
            </a:extLst>
          </p:cNvPr>
          <p:cNvSpPr/>
          <p:nvPr/>
        </p:nvSpPr>
        <p:spPr>
          <a:xfrm>
            <a:off x="5533006" y="4042208"/>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Integration Planning</a:t>
            </a:r>
          </a:p>
        </p:txBody>
      </p:sp>
      <p:sp>
        <p:nvSpPr>
          <p:cNvPr id="30" name="Rectangle 63">
            <a:extLst>
              <a:ext uri="{FF2B5EF4-FFF2-40B4-BE49-F238E27FC236}">
                <a16:creationId xmlns:a16="http://schemas.microsoft.com/office/drawing/2014/main" id="{226F546A-89A1-41C8-7275-AC38115881F8}"/>
              </a:ext>
            </a:extLst>
          </p:cNvPr>
          <p:cNvSpPr/>
          <p:nvPr/>
        </p:nvSpPr>
        <p:spPr>
          <a:xfrm>
            <a:off x="830680" y="4053569"/>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Business Architecture</a:t>
            </a:r>
          </a:p>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Delivery</a:t>
            </a:r>
          </a:p>
        </p:txBody>
      </p:sp>
      <p:sp>
        <p:nvSpPr>
          <p:cNvPr id="31" name="Rectangle 63">
            <a:extLst>
              <a:ext uri="{FF2B5EF4-FFF2-40B4-BE49-F238E27FC236}">
                <a16:creationId xmlns:a16="http://schemas.microsoft.com/office/drawing/2014/main" id="{CF578C46-9B8F-5180-0327-54D33D6FE16B}"/>
              </a:ext>
            </a:extLst>
          </p:cNvPr>
          <p:cNvSpPr/>
          <p:nvPr/>
        </p:nvSpPr>
        <p:spPr>
          <a:xfrm>
            <a:off x="3177740" y="4046145"/>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Process Integration</a:t>
            </a:r>
          </a:p>
        </p:txBody>
      </p:sp>
      <p:sp>
        <p:nvSpPr>
          <p:cNvPr id="32" name="Rectangle 63">
            <a:extLst>
              <a:ext uri="{FF2B5EF4-FFF2-40B4-BE49-F238E27FC236}">
                <a16:creationId xmlns:a16="http://schemas.microsoft.com/office/drawing/2014/main" id="{FB928F4E-BC74-5D48-EDEB-355C29181543}"/>
              </a:ext>
            </a:extLst>
          </p:cNvPr>
          <p:cNvSpPr/>
          <p:nvPr/>
        </p:nvSpPr>
        <p:spPr>
          <a:xfrm>
            <a:off x="842554" y="5640303"/>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Technology Architecture</a:t>
            </a:r>
          </a:p>
        </p:txBody>
      </p:sp>
      <p:sp>
        <p:nvSpPr>
          <p:cNvPr id="33" name="Rectangle 67">
            <a:extLst>
              <a:ext uri="{FF2B5EF4-FFF2-40B4-BE49-F238E27FC236}">
                <a16:creationId xmlns:a16="http://schemas.microsoft.com/office/drawing/2014/main" id="{EB80632C-FE12-0F63-5F2D-950537256A7C}"/>
              </a:ext>
            </a:extLst>
          </p:cNvPr>
          <p:cNvSpPr/>
          <p:nvPr/>
        </p:nvSpPr>
        <p:spPr>
          <a:xfrm>
            <a:off x="6699989" y="3556507"/>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Portfolio Management </a:t>
            </a:r>
          </a:p>
        </p:txBody>
      </p:sp>
      <p:sp>
        <p:nvSpPr>
          <p:cNvPr id="35" name="Rectangle 89">
            <a:extLst>
              <a:ext uri="{FF2B5EF4-FFF2-40B4-BE49-F238E27FC236}">
                <a16:creationId xmlns:a16="http://schemas.microsoft.com/office/drawing/2014/main" id="{77B98EEE-3E07-8263-1797-B034142BA5CF}"/>
              </a:ext>
            </a:extLst>
          </p:cNvPr>
          <p:cNvSpPr/>
          <p:nvPr/>
        </p:nvSpPr>
        <p:spPr>
          <a:xfrm>
            <a:off x="6698216" y="3050053"/>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Strategy &amp; Roadmap </a:t>
            </a:r>
          </a:p>
        </p:txBody>
      </p:sp>
      <p:sp>
        <p:nvSpPr>
          <p:cNvPr id="36" name="Rectangle 89">
            <a:extLst>
              <a:ext uri="{FF2B5EF4-FFF2-40B4-BE49-F238E27FC236}">
                <a16:creationId xmlns:a16="http://schemas.microsoft.com/office/drawing/2014/main" id="{79324BE4-5EF4-635E-002A-A4C7A1B29098}"/>
              </a:ext>
            </a:extLst>
          </p:cNvPr>
          <p:cNvSpPr/>
          <p:nvPr/>
        </p:nvSpPr>
        <p:spPr>
          <a:xfrm>
            <a:off x="8141388" y="1006552"/>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Performance Measurement</a:t>
            </a:r>
          </a:p>
        </p:txBody>
      </p:sp>
      <p:sp>
        <p:nvSpPr>
          <p:cNvPr id="37" name="Rectangle 89">
            <a:extLst>
              <a:ext uri="{FF2B5EF4-FFF2-40B4-BE49-F238E27FC236}">
                <a16:creationId xmlns:a16="http://schemas.microsoft.com/office/drawing/2014/main" id="{D5CEAA73-3FDE-97B3-E2C9-CC9761B317C1}"/>
              </a:ext>
            </a:extLst>
          </p:cNvPr>
          <p:cNvSpPr/>
          <p:nvPr/>
        </p:nvSpPr>
        <p:spPr>
          <a:xfrm>
            <a:off x="7869498" y="3045169"/>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Design &amp; Planning</a:t>
            </a:r>
          </a:p>
        </p:txBody>
      </p:sp>
      <p:sp>
        <p:nvSpPr>
          <p:cNvPr id="38" name="Rectangle 63">
            <a:extLst>
              <a:ext uri="{FF2B5EF4-FFF2-40B4-BE49-F238E27FC236}">
                <a16:creationId xmlns:a16="http://schemas.microsoft.com/office/drawing/2014/main" id="{A66068B7-3690-ED27-C77C-D5BFB783EC7C}"/>
              </a:ext>
            </a:extLst>
          </p:cNvPr>
          <p:cNvSpPr/>
          <p:nvPr/>
        </p:nvSpPr>
        <p:spPr>
          <a:xfrm>
            <a:off x="9288546" y="1010175"/>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Management </a:t>
            </a:r>
          </a:p>
        </p:txBody>
      </p:sp>
      <p:sp>
        <p:nvSpPr>
          <p:cNvPr id="39" name="Rectangle 63">
            <a:extLst>
              <a:ext uri="{FF2B5EF4-FFF2-40B4-BE49-F238E27FC236}">
                <a16:creationId xmlns:a16="http://schemas.microsoft.com/office/drawing/2014/main" id="{FB3EDC69-3258-BA96-D3B5-6D5E2B4CD518}"/>
              </a:ext>
            </a:extLst>
          </p:cNvPr>
          <p:cNvSpPr/>
          <p:nvPr/>
        </p:nvSpPr>
        <p:spPr>
          <a:xfrm>
            <a:off x="6693944" y="4048068"/>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Orchestration</a:t>
            </a:r>
          </a:p>
        </p:txBody>
      </p:sp>
      <p:sp>
        <p:nvSpPr>
          <p:cNvPr id="40" name="Rectangle 75">
            <a:extLst>
              <a:ext uri="{FF2B5EF4-FFF2-40B4-BE49-F238E27FC236}">
                <a16:creationId xmlns:a16="http://schemas.microsoft.com/office/drawing/2014/main" id="{0C0DE299-0B13-0075-C6E5-65495FDBB34A}"/>
              </a:ext>
            </a:extLst>
          </p:cNvPr>
          <p:cNvSpPr/>
          <p:nvPr/>
        </p:nvSpPr>
        <p:spPr>
          <a:xfrm>
            <a:off x="9040780" y="3041954"/>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Security Strategic Planning</a:t>
            </a:r>
          </a:p>
        </p:txBody>
      </p:sp>
      <p:sp>
        <p:nvSpPr>
          <p:cNvPr id="41" name="Rectangle 78">
            <a:extLst>
              <a:ext uri="{FF2B5EF4-FFF2-40B4-BE49-F238E27FC236}">
                <a16:creationId xmlns:a16="http://schemas.microsoft.com/office/drawing/2014/main" id="{31A1F71F-A358-5B51-5C01-616A387930B6}"/>
              </a:ext>
            </a:extLst>
          </p:cNvPr>
          <p:cNvSpPr/>
          <p:nvPr/>
        </p:nvSpPr>
        <p:spPr>
          <a:xfrm>
            <a:off x="9295668" y="1516451"/>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Security </a:t>
            </a:r>
          </a:p>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Management </a:t>
            </a:r>
          </a:p>
        </p:txBody>
      </p:sp>
      <p:sp>
        <p:nvSpPr>
          <p:cNvPr id="42" name="Rectangle 94">
            <a:extLst>
              <a:ext uri="{FF2B5EF4-FFF2-40B4-BE49-F238E27FC236}">
                <a16:creationId xmlns:a16="http://schemas.microsoft.com/office/drawing/2014/main" id="{4C6508F4-5268-7335-20BF-0DB8AB204976}"/>
              </a:ext>
            </a:extLst>
          </p:cNvPr>
          <p:cNvSpPr/>
          <p:nvPr/>
        </p:nvSpPr>
        <p:spPr>
          <a:xfrm>
            <a:off x="8141388" y="1519308"/>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Security Response &amp; Recovery Management</a:t>
            </a:r>
          </a:p>
        </p:txBody>
      </p:sp>
      <p:sp>
        <p:nvSpPr>
          <p:cNvPr id="43" name="Rectangle 95">
            <a:extLst>
              <a:ext uri="{FF2B5EF4-FFF2-40B4-BE49-F238E27FC236}">
                <a16:creationId xmlns:a16="http://schemas.microsoft.com/office/drawing/2014/main" id="{BFA02403-F180-8636-38C1-7099F56DEC4A}"/>
              </a:ext>
            </a:extLst>
          </p:cNvPr>
          <p:cNvSpPr/>
          <p:nvPr/>
        </p:nvSpPr>
        <p:spPr>
          <a:xfrm>
            <a:off x="9040780" y="3557058"/>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External Compliance Management</a:t>
            </a:r>
          </a:p>
        </p:txBody>
      </p:sp>
      <p:sp>
        <p:nvSpPr>
          <p:cNvPr id="44" name="Rectangle 98">
            <a:extLst>
              <a:ext uri="{FF2B5EF4-FFF2-40B4-BE49-F238E27FC236}">
                <a16:creationId xmlns:a16="http://schemas.microsoft.com/office/drawing/2014/main" id="{1581DACA-6097-3CF6-9EC8-F79CC4784D6C}"/>
              </a:ext>
            </a:extLst>
          </p:cNvPr>
          <p:cNvSpPr/>
          <p:nvPr/>
        </p:nvSpPr>
        <p:spPr>
          <a:xfrm>
            <a:off x="10197507" y="3042430"/>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Risk Management</a:t>
            </a:r>
          </a:p>
        </p:txBody>
      </p:sp>
      <p:sp>
        <p:nvSpPr>
          <p:cNvPr id="45" name="Rectangle 95">
            <a:extLst>
              <a:ext uri="{FF2B5EF4-FFF2-40B4-BE49-F238E27FC236}">
                <a16:creationId xmlns:a16="http://schemas.microsoft.com/office/drawing/2014/main" id="{31FC6160-6353-ACFA-B3DA-AF0B071F8B01}"/>
              </a:ext>
            </a:extLst>
          </p:cNvPr>
          <p:cNvSpPr/>
          <p:nvPr/>
        </p:nvSpPr>
        <p:spPr>
          <a:xfrm>
            <a:off x="10199026" y="3555445"/>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Controls &amp; Internal Audit Planning</a:t>
            </a:r>
          </a:p>
        </p:txBody>
      </p:sp>
      <p:sp>
        <p:nvSpPr>
          <p:cNvPr id="46" name="Rectangle 81">
            <a:extLst>
              <a:ext uri="{FF2B5EF4-FFF2-40B4-BE49-F238E27FC236}">
                <a16:creationId xmlns:a16="http://schemas.microsoft.com/office/drawing/2014/main" id="{B5954711-9A3E-16F1-3836-D6312B90B7B4}"/>
              </a:ext>
            </a:extLst>
          </p:cNvPr>
          <p:cNvSpPr/>
          <p:nvPr/>
        </p:nvSpPr>
        <p:spPr>
          <a:xfrm>
            <a:off x="3172896" y="5631800"/>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User Experience Management </a:t>
            </a:r>
          </a:p>
        </p:txBody>
      </p:sp>
      <p:sp>
        <p:nvSpPr>
          <p:cNvPr id="47" name="Rectangle 83">
            <a:extLst>
              <a:ext uri="{FF2B5EF4-FFF2-40B4-BE49-F238E27FC236}">
                <a16:creationId xmlns:a16="http://schemas.microsoft.com/office/drawing/2014/main" id="{17C26EC6-A60A-B574-A762-026C7AD2C43F}"/>
              </a:ext>
            </a:extLst>
          </p:cNvPr>
          <p:cNvSpPr/>
          <p:nvPr/>
        </p:nvSpPr>
        <p:spPr>
          <a:xfrm>
            <a:off x="4356234" y="5134891"/>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Application Maintenance</a:t>
            </a:r>
          </a:p>
        </p:txBody>
      </p:sp>
      <p:sp>
        <p:nvSpPr>
          <p:cNvPr id="48" name="Rectangle 87">
            <a:extLst>
              <a:ext uri="{FF2B5EF4-FFF2-40B4-BE49-F238E27FC236}">
                <a16:creationId xmlns:a16="http://schemas.microsoft.com/office/drawing/2014/main" id="{5CCB68A4-3DBA-BEDD-2135-BDDCCC83D03E}"/>
              </a:ext>
            </a:extLst>
          </p:cNvPr>
          <p:cNvSpPr/>
          <p:nvPr/>
        </p:nvSpPr>
        <p:spPr>
          <a:xfrm>
            <a:off x="2001879" y="5128460"/>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Application Lifecycle Management</a:t>
            </a:r>
          </a:p>
        </p:txBody>
      </p:sp>
      <p:sp>
        <p:nvSpPr>
          <p:cNvPr id="49" name="Rectangle 88">
            <a:extLst>
              <a:ext uri="{FF2B5EF4-FFF2-40B4-BE49-F238E27FC236}">
                <a16:creationId xmlns:a16="http://schemas.microsoft.com/office/drawing/2014/main" id="{71EF6A86-2E01-95D9-4CE4-A720D7BD620C}"/>
              </a:ext>
            </a:extLst>
          </p:cNvPr>
          <p:cNvSpPr/>
          <p:nvPr/>
        </p:nvSpPr>
        <p:spPr>
          <a:xfrm>
            <a:off x="3173298" y="5123571"/>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Application Development </a:t>
            </a:r>
          </a:p>
        </p:txBody>
      </p:sp>
      <p:sp>
        <p:nvSpPr>
          <p:cNvPr id="50" name="Rectangle 89">
            <a:extLst>
              <a:ext uri="{FF2B5EF4-FFF2-40B4-BE49-F238E27FC236}">
                <a16:creationId xmlns:a16="http://schemas.microsoft.com/office/drawing/2014/main" id="{DFB8E846-E6EB-F7DF-A0C4-6C5888AF1821}"/>
              </a:ext>
            </a:extLst>
          </p:cNvPr>
          <p:cNvSpPr/>
          <p:nvPr/>
        </p:nvSpPr>
        <p:spPr>
          <a:xfrm>
            <a:off x="2006955" y="5637191"/>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Systems Integration Management</a:t>
            </a:r>
          </a:p>
        </p:txBody>
      </p:sp>
      <p:sp>
        <p:nvSpPr>
          <p:cNvPr id="51" name="Rectangle 81">
            <a:extLst>
              <a:ext uri="{FF2B5EF4-FFF2-40B4-BE49-F238E27FC236}">
                <a16:creationId xmlns:a16="http://schemas.microsoft.com/office/drawing/2014/main" id="{E59EB6A9-7EF5-33D1-C6FE-8F9F8A9FB6C8}"/>
              </a:ext>
            </a:extLst>
          </p:cNvPr>
          <p:cNvSpPr/>
          <p:nvPr/>
        </p:nvSpPr>
        <p:spPr>
          <a:xfrm>
            <a:off x="4350813" y="5631800"/>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Quality Assurance &amp; UAT</a:t>
            </a:r>
          </a:p>
        </p:txBody>
      </p:sp>
      <p:sp>
        <p:nvSpPr>
          <p:cNvPr id="52" name="Rectangle 83">
            <a:extLst>
              <a:ext uri="{FF2B5EF4-FFF2-40B4-BE49-F238E27FC236}">
                <a16:creationId xmlns:a16="http://schemas.microsoft.com/office/drawing/2014/main" id="{6E17B904-52B9-9716-D4F6-418D02D6CF0F}"/>
              </a:ext>
            </a:extLst>
          </p:cNvPr>
          <p:cNvSpPr/>
          <p:nvPr/>
        </p:nvSpPr>
        <p:spPr>
          <a:xfrm>
            <a:off x="4350813" y="6138652"/>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Low-Code Development</a:t>
            </a:r>
          </a:p>
        </p:txBody>
      </p:sp>
      <p:sp>
        <p:nvSpPr>
          <p:cNvPr id="53" name="Rectangle 66">
            <a:extLst>
              <a:ext uri="{FF2B5EF4-FFF2-40B4-BE49-F238E27FC236}">
                <a16:creationId xmlns:a16="http://schemas.microsoft.com/office/drawing/2014/main" id="{E09C8356-A07C-3113-098F-E0DAF6C9DF65}"/>
              </a:ext>
            </a:extLst>
          </p:cNvPr>
          <p:cNvSpPr/>
          <p:nvPr/>
        </p:nvSpPr>
        <p:spPr>
          <a:xfrm>
            <a:off x="4241536" y="1512221"/>
            <a:ext cx="1097280" cy="457200"/>
          </a:xfrm>
          <a:prstGeom prst="rect">
            <a:avLst/>
          </a:prstGeom>
          <a:solidFill>
            <a:srgbClr val="CFB5D5"/>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Demand Management</a:t>
            </a:r>
          </a:p>
        </p:txBody>
      </p:sp>
      <p:sp>
        <p:nvSpPr>
          <p:cNvPr id="54" name="Rectangle 79">
            <a:extLst>
              <a:ext uri="{FF2B5EF4-FFF2-40B4-BE49-F238E27FC236}">
                <a16:creationId xmlns:a16="http://schemas.microsoft.com/office/drawing/2014/main" id="{D0206FD8-05A2-360F-ED7A-A6172A11F900}"/>
              </a:ext>
            </a:extLst>
          </p:cNvPr>
          <p:cNvSpPr/>
          <p:nvPr/>
        </p:nvSpPr>
        <p:spPr>
          <a:xfrm>
            <a:off x="7868486" y="3556309"/>
            <a:ext cx="1097280" cy="457200"/>
          </a:xfrm>
          <a:prstGeom prst="rect">
            <a:avLst/>
          </a:prstGeom>
          <a:solidFill>
            <a:srgbClr val="CFB5D5"/>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Portfolio Management </a:t>
            </a:r>
          </a:p>
        </p:txBody>
      </p:sp>
      <p:sp>
        <p:nvSpPr>
          <p:cNvPr id="55" name="Rectangle 82">
            <a:extLst>
              <a:ext uri="{FF2B5EF4-FFF2-40B4-BE49-F238E27FC236}">
                <a16:creationId xmlns:a16="http://schemas.microsoft.com/office/drawing/2014/main" id="{3A684CB4-A865-A437-3638-AEB11474688F}"/>
              </a:ext>
            </a:extLst>
          </p:cNvPr>
          <p:cNvSpPr/>
          <p:nvPr/>
        </p:nvSpPr>
        <p:spPr>
          <a:xfrm>
            <a:off x="3180793" y="6138652"/>
            <a:ext cx="1097280" cy="457200"/>
          </a:xfrm>
          <a:prstGeom prst="rect">
            <a:avLst/>
          </a:prstGeom>
          <a:solidFill>
            <a:srgbClr val="CFB5D5"/>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Requirements Analysis Management</a:t>
            </a:r>
          </a:p>
        </p:txBody>
      </p:sp>
      <p:sp>
        <p:nvSpPr>
          <p:cNvPr id="56" name="Rectangle 85">
            <a:extLst>
              <a:ext uri="{FF2B5EF4-FFF2-40B4-BE49-F238E27FC236}">
                <a16:creationId xmlns:a16="http://schemas.microsoft.com/office/drawing/2014/main" id="{1C9BF000-6A13-210F-F04D-588A5B7296FB}"/>
              </a:ext>
            </a:extLst>
          </p:cNvPr>
          <p:cNvSpPr/>
          <p:nvPr/>
        </p:nvSpPr>
        <p:spPr>
          <a:xfrm>
            <a:off x="2016043" y="6144314"/>
            <a:ext cx="1097280" cy="457200"/>
          </a:xfrm>
          <a:prstGeom prst="rect">
            <a:avLst/>
          </a:prstGeom>
          <a:solidFill>
            <a:srgbClr val="CFB5D5"/>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Project Management</a:t>
            </a:r>
          </a:p>
        </p:txBody>
      </p:sp>
      <p:sp>
        <p:nvSpPr>
          <p:cNvPr id="57" name="Rectangle 86">
            <a:extLst>
              <a:ext uri="{FF2B5EF4-FFF2-40B4-BE49-F238E27FC236}">
                <a16:creationId xmlns:a16="http://schemas.microsoft.com/office/drawing/2014/main" id="{F2F97A13-ACA2-DA26-76FD-756A7BB2A6D4}"/>
              </a:ext>
            </a:extLst>
          </p:cNvPr>
          <p:cNvSpPr/>
          <p:nvPr/>
        </p:nvSpPr>
        <p:spPr>
          <a:xfrm>
            <a:off x="7867226" y="5626966"/>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Integration </a:t>
            </a:r>
          </a:p>
        </p:txBody>
      </p:sp>
      <p:sp>
        <p:nvSpPr>
          <p:cNvPr id="58" name="Rectangle 91">
            <a:extLst>
              <a:ext uri="{FF2B5EF4-FFF2-40B4-BE49-F238E27FC236}">
                <a16:creationId xmlns:a16="http://schemas.microsoft.com/office/drawing/2014/main" id="{7E402877-F46F-0F5A-CA22-8E9051F4D1CE}"/>
              </a:ext>
            </a:extLst>
          </p:cNvPr>
          <p:cNvSpPr/>
          <p:nvPr/>
        </p:nvSpPr>
        <p:spPr>
          <a:xfrm>
            <a:off x="10192711" y="4042175"/>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Quality</a:t>
            </a:r>
          </a:p>
        </p:txBody>
      </p:sp>
      <p:sp>
        <p:nvSpPr>
          <p:cNvPr id="59" name="Rectangle 92">
            <a:extLst>
              <a:ext uri="{FF2B5EF4-FFF2-40B4-BE49-F238E27FC236}">
                <a16:creationId xmlns:a16="http://schemas.microsoft.com/office/drawing/2014/main" id="{C861C9B6-1C6F-3B63-DC4B-687661127BDC}"/>
              </a:ext>
            </a:extLst>
          </p:cNvPr>
          <p:cNvSpPr/>
          <p:nvPr/>
        </p:nvSpPr>
        <p:spPr>
          <a:xfrm>
            <a:off x="10428957" y="1016150"/>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Reporting &amp; Analytics </a:t>
            </a:r>
          </a:p>
        </p:txBody>
      </p:sp>
      <p:sp>
        <p:nvSpPr>
          <p:cNvPr id="60" name="Rectangle 84">
            <a:extLst>
              <a:ext uri="{FF2B5EF4-FFF2-40B4-BE49-F238E27FC236}">
                <a16:creationId xmlns:a16="http://schemas.microsoft.com/office/drawing/2014/main" id="{E0D0DCED-5E13-FF64-C9CD-15662462F649}"/>
              </a:ext>
            </a:extLst>
          </p:cNvPr>
          <p:cNvSpPr/>
          <p:nvPr/>
        </p:nvSpPr>
        <p:spPr>
          <a:xfrm>
            <a:off x="10449284" y="1505819"/>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Enterprise Content Management </a:t>
            </a:r>
          </a:p>
        </p:txBody>
      </p:sp>
      <p:sp>
        <p:nvSpPr>
          <p:cNvPr id="61" name="Rectangle 84">
            <a:extLst>
              <a:ext uri="{FF2B5EF4-FFF2-40B4-BE49-F238E27FC236}">
                <a16:creationId xmlns:a16="http://schemas.microsoft.com/office/drawing/2014/main" id="{4910FC28-6A64-114C-8B00-DCF55DF28787}"/>
              </a:ext>
            </a:extLst>
          </p:cNvPr>
          <p:cNvSpPr/>
          <p:nvPr/>
        </p:nvSpPr>
        <p:spPr>
          <a:xfrm>
            <a:off x="7868486" y="4042208"/>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Strategy</a:t>
            </a:r>
          </a:p>
        </p:txBody>
      </p:sp>
      <p:sp>
        <p:nvSpPr>
          <p:cNvPr id="62" name="Rectangle 84">
            <a:extLst>
              <a:ext uri="{FF2B5EF4-FFF2-40B4-BE49-F238E27FC236}">
                <a16:creationId xmlns:a16="http://schemas.microsoft.com/office/drawing/2014/main" id="{2713B4C8-F64A-5D35-FDF8-A97550E75EF1}"/>
              </a:ext>
            </a:extLst>
          </p:cNvPr>
          <p:cNvSpPr/>
          <p:nvPr/>
        </p:nvSpPr>
        <p:spPr>
          <a:xfrm>
            <a:off x="9035789" y="4042175"/>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Governance </a:t>
            </a:r>
          </a:p>
        </p:txBody>
      </p:sp>
      <p:sp>
        <p:nvSpPr>
          <p:cNvPr id="63" name="Rectangle 68">
            <a:extLst>
              <a:ext uri="{FF2B5EF4-FFF2-40B4-BE49-F238E27FC236}">
                <a16:creationId xmlns:a16="http://schemas.microsoft.com/office/drawing/2014/main" id="{3489DD79-3EFA-80DE-7855-88C165B1984C}"/>
              </a:ext>
            </a:extLst>
          </p:cNvPr>
          <p:cNvSpPr/>
          <p:nvPr/>
        </p:nvSpPr>
        <p:spPr>
          <a:xfrm>
            <a:off x="9034734" y="5120908"/>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Operations Management </a:t>
            </a:r>
          </a:p>
        </p:txBody>
      </p:sp>
      <p:sp>
        <p:nvSpPr>
          <p:cNvPr id="64" name="Rectangle 70">
            <a:extLst>
              <a:ext uri="{FF2B5EF4-FFF2-40B4-BE49-F238E27FC236}">
                <a16:creationId xmlns:a16="http://schemas.microsoft.com/office/drawing/2014/main" id="{93B12DE8-7369-EA68-69AE-948D20FFE8BC}"/>
              </a:ext>
            </a:extLst>
          </p:cNvPr>
          <p:cNvSpPr/>
          <p:nvPr/>
        </p:nvSpPr>
        <p:spPr>
          <a:xfrm>
            <a:off x="9035789" y="6147602"/>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Release Management</a:t>
            </a:r>
          </a:p>
        </p:txBody>
      </p:sp>
      <p:sp>
        <p:nvSpPr>
          <p:cNvPr id="65" name="Rectangle 73">
            <a:extLst>
              <a:ext uri="{FF2B5EF4-FFF2-40B4-BE49-F238E27FC236}">
                <a16:creationId xmlns:a16="http://schemas.microsoft.com/office/drawing/2014/main" id="{D9E7DB18-51DF-60C6-B0B7-178C9A0C8D31}"/>
              </a:ext>
            </a:extLst>
          </p:cNvPr>
          <p:cNvSpPr/>
          <p:nvPr/>
        </p:nvSpPr>
        <p:spPr>
          <a:xfrm>
            <a:off x="5836500" y="1522814"/>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Incident Management</a:t>
            </a:r>
          </a:p>
        </p:txBody>
      </p:sp>
      <p:sp>
        <p:nvSpPr>
          <p:cNvPr id="69" name="Rectangle 76">
            <a:extLst>
              <a:ext uri="{FF2B5EF4-FFF2-40B4-BE49-F238E27FC236}">
                <a16:creationId xmlns:a16="http://schemas.microsoft.com/office/drawing/2014/main" id="{B75B46AD-B105-50AF-BBEB-89C6EA6DD87C}"/>
              </a:ext>
            </a:extLst>
          </p:cNvPr>
          <p:cNvSpPr/>
          <p:nvPr/>
        </p:nvSpPr>
        <p:spPr>
          <a:xfrm>
            <a:off x="6994294" y="1002833"/>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Problem Management</a:t>
            </a:r>
          </a:p>
        </p:txBody>
      </p:sp>
      <p:sp>
        <p:nvSpPr>
          <p:cNvPr id="70" name="Rectangle 97">
            <a:extLst>
              <a:ext uri="{FF2B5EF4-FFF2-40B4-BE49-F238E27FC236}">
                <a16:creationId xmlns:a16="http://schemas.microsoft.com/office/drawing/2014/main" id="{E5665E54-2BCE-ABD7-ED81-F3BD940A8025}"/>
              </a:ext>
            </a:extLst>
          </p:cNvPr>
          <p:cNvSpPr/>
          <p:nvPr/>
        </p:nvSpPr>
        <p:spPr>
          <a:xfrm>
            <a:off x="9035789" y="5634255"/>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Operational Change Enablement</a:t>
            </a:r>
          </a:p>
        </p:txBody>
      </p:sp>
      <p:sp>
        <p:nvSpPr>
          <p:cNvPr id="71" name="Rectangle 66">
            <a:extLst>
              <a:ext uri="{FF2B5EF4-FFF2-40B4-BE49-F238E27FC236}">
                <a16:creationId xmlns:a16="http://schemas.microsoft.com/office/drawing/2014/main" id="{CC162896-2ABB-7C76-D9D3-9DA8F2A505F5}"/>
              </a:ext>
            </a:extLst>
          </p:cNvPr>
          <p:cNvSpPr/>
          <p:nvPr/>
        </p:nvSpPr>
        <p:spPr>
          <a:xfrm>
            <a:off x="7005222" y="1520569"/>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Enhancements </a:t>
            </a:r>
          </a:p>
        </p:txBody>
      </p:sp>
      <p:sp>
        <p:nvSpPr>
          <p:cNvPr id="72" name="Rectangle 73">
            <a:extLst>
              <a:ext uri="{FF2B5EF4-FFF2-40B4-BE49-F238E27FC236}">
                <a16:creationId xmlns:a16="http://schemas.microsoft.com/office/drawing/2014/main" id="{77891B67-624B-C9B1-BE2D-0202568B417A}"/>
              </a:ext>
            </a:extLst>
          </p:cNvPr>
          <p:cNvSpPr/>
          <p:nvPr/>
        </p:nvSpPr>
        <p:spPr>
          <a:xfrm>
            <a:off x="5846201" y="1012428"/>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Desk Management</a:t>
            </a:r>
          </a:p>
        </p:txBody>
      </p:sp>
      <p:sp>
        <p:nvSpPr>
          <p:cNvPr id="115" name="Rectangle 70">
            <a:extLst>
              <a:ext uri="{FF2B5EF4-FFF2-40B4-BE49-F238E27FC236}">
                <a16:creationId xmlns:a16="http://schemas.microsoft.com/office/drawing/2014/main" id="{E4255BDB-FC65-259E-6864-18F3669AED95}"/>
              </a:ext>
            </a:extLst>
          </p:cNvPr>
          <p:cNvSpPr/>
          <p:nvPr/>
        </p:nvSpPr>
        <p:spPr>
          <a:xfrm>
            <a:off x="10197507" y="5120908"/>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Automation Management</a:t>
            </a:r>
          </a:p>
        </p:txBody>
      </p:sp>
      <p:sp>
        <p:nvSpPr>
          <p:cNvPr id="117" name="Rectangle 69">
            <a:extLst>
              <a:ext uri="{FF2B5EF4-FFF2-40B4-BE49-F238E27FC236}">
                <a16:creationId xmlns:a16="http://schemas.microsoft.com/office/drawing/2014/main" id="{62C04B38-557F-94C6-5320-5CD8E1D6A917}"/>
              </a:ext>
            </a:extLst>
          </p:cNvPr>
          <p:cNvSpPr/>
          <p:nvPr/>
        </p:nvSpPr>
        <p:spPr>
          <a:xfrm>
            <a:off x="5533006" y="6129067"/>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Asset Management </a:t>
            </a:r>
          </a:p>
        </p:txBody>
      </p:sp>
      <p:sp>
        <p:nvSpPr>
          <p:cNvPr id="118" name="Rectangle 117">
            <a:extLst>
              <a:ext uri="{FF2B5EF4-FFF2-40B4-BE49-F238E27FC236}">
                <a16:creationId xmlns:a16="http://schemas.microsoft.com/office/drawing/2014/main" id="{339376DE-8553-35A5-2828-4F5DCBB982D5}"/>
              </a:ext>
            </a:extLst>
          </p:cNvPr>
          <p:cNvSpPr/>
          <p:nvPr/>
        </p:nvSpPr>
        <p:spPr>
          <a:xfrm>
            <a:off x="6694234" y="6112361"/>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Configuration Management</a:t>
            </a:r>
          </a:p>
        </p:txBody>
      </p:sp>
      <p:sp>
        <p:nvSpPr>
          <p:cNvPr id="119" name="Rectangle 118">
            <a:extLst>
              <a:ext uri="{FF2B5EF4-FFF2-40B4-BE49-F238E27FC236}">
                <a16:creationId xmlns:a16="http://schemas.microsoft.com/office/drawing/2014/main" id="{FA3B12E6-A3C1-8B65-2A77-CEE367A2C181}"/>
              </a:ext>
            </a:extLst>
          </p:cNvPr>
          <p:cNvSpPr/>
          <p:nvPr/>
        </p:nvSpPr>
        <p:spPr>
          <a:xfrm>
            <a:off x="6693944" y="5120908"/>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Availability &amp; Capacity Management</a:t>
            </a:r>
          </a:p>
        </p:txBody>
      </p:sp>
      <p:sp>
        <p:nvSpPr>
          <p:cNvPr id="120" name="Rectangle 74">
            <a:extLst>
              <a:ext uri="{FF2B5EF4-FFF2-40B4-BE49-F238E27FC236}">
                <a16:creationId xmlns:a16="http://schemas.microsoft.com/office/drawing/2014/main" id="{24141B48-CA98-4E44-A7B5-478B20DBD008}"/>
              </a:ext>
            </a:extLst>
          </p:cNvPr>
          <p:cNvSpPr/>
          <p:nvPr/>
        </p:nvSpPr>
        <p:spPr>
          <a:xfrm>
            <a:off x="5540918" y="5120908"/>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Infrastructure Portfolio Strategic Planning</a:t>
            </a:r>
          </a:p>
        </p:txBody>
      </p:sp>
      <p:sp>
        <p:nvSpPr>
          <p:cNvPr id="123" name="Rectangle 77">
            <a:extLst>
              <a:ext uri="{FF2B5EF4-FFF2-40B4-BE49-F238E27FC236}">
                <a16:creationId xmlns:a16="http://schemas.microsoft.com/office/drawing/2014/main" id="{C78C7799-D8BC-A905-441F-66508C834BD2}"/>
              </a:ext>
            </a:extLst>
          </p:cNvPr>
          <p:cNvSpPr/>
          <p:nvPr/>
        </p:nvSpPr>
        <p:spPr>
          <a:xfrm>
            <a:off x="5533006" y="5629137"/>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Network &amp; Infrastructure Management</a:t>
            </a:r>
          </a:p>
        </p:txBody>
      </p:sp>
      <p:sp>
        <p:nvSpPr>
          <p:cNvPr id="124" name="Rectangle 123">
            <a:extLst>
              <a:ext uri="{FF2B5EF4-FFF2-40B4-BE49-F238E27FC236}">
                <a16:creationId xmlns:a16="http://schemas.microsoft.com/office/drawing/2014/main" id="{56A0E956-061B-25B3-3973-61DE3FB5882E}"/>
              </a:ext>
            </a:extLst>
          </p:cNvPr>
          <p:cNvSpPr/>
          <p:nvPr/>
        </p:nvSpPr>
        <p:spPr>
          <a:xfrm>
            <a:off x="6699341" y="5613409"/>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Cloud Orchestration</a:t>
            </a:r>
          </a:p>
        </p:txBody>
      </p:sp>
      <p:sp>
        <p:nvSpPr>
          <p:cNvPr id="125" name="Rectangle 91">
            <a:extLst>
              <a:ext uri="{FF2B5EF4-FFF2-40B4-BE49-F238E27FC236}">
                <a16:creationId xmlns:a16="http://schemas.microsoft.com/office/drawing/2014/main" id="{BA991D87-D396-D1D8-7B4D-A56121A2A2AC}"/>
              </a:ext>
            </a:extLst>
          </p:cNvPr>
          <p:cNvSpPr/>
          <p:nvPr/>
        </p:nvSpPr>
        <p:spPr>
          <a:xfrm>
            <a:off x="7864339" y="5120908"/>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AI/ML Management </a:t>
            </a:r>
          </a:p>
        </p:txBody>
      </p:sp>
      <p:sp>
        <p:nvSpPr>
          <p:cNvPr id="126" name="Rectangle 91">
            <a:extLst>
              <a:ext uri="{FF2B5EF4-FFF2-40B4-BE49-F238E27FC236}">
                <a16:creationId xmlns:a16="http://schemas.microsoft.com/office/drawing/2014/main" id="{061EFA1C-E437-54A2-914F-B84BA66070A3}"/>
              </a:ext>
            </a:extLst>
          </p:cNvPr>
          <p:cNvSpPr/>
          <p:nvPr/>
        </p:nvSpPr>
        <p:spPr>
          <a:xfrm>
            <a:off x="7855462" y="6126350"/>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Management </a:t>
            </a:r>
          </a:p>
        </p:txBody>
      </p:sp>
      <p:sp>
        <p:nvSpPr>
          <p:cNvPr id="127" name="Rectangle 90">
            <a:extLst>
              <a:ext uri="{FF2B5EF4-FFF2-40B4-BE49-F238E27FC236}">
                <a16:creationId xmlns:a16="http://schemas.microsoft.com/office/drawing/2014/main" id="{826018C5-59B6-0E65-8EF7-A52D7C864484}"/>
              </a:ext>
            </a:extLst>
          </p:cNvPr>
          <p:cNvSpPr/>
          <p:nvPr/>
        </p:nvSpPr>
        <p:spPr>
          <a:xfrm>
            <a:off x="4356234" y="4048068"/>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Security Architecture Delivery</a:t>
            </a:r>
          </a:p>
        </p:txBody>
      </p:sp>
    </p:spTree>
    <p:extLst>
      <p:ext uri="{BB962C8B-B14F-4D97-AF65-F5344CB8AC3E}">
        <p14:creationId xmlns:p14="http://schemas.microsoft.com/office/powerpoint/2010/main" val="3411985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0B64B-4B97-9ADB-BC25-6F650EB4E803}"/>
              </a:ext>
            </a:extLst>
          </p:cNvPr>
          <p:cNvSpPr>
            <a:spLocks noGrp="1"/>
          </p:cNvSpPr>
          <p:nvPr>
            <p:ph type="title"/>
          </p:nvPr>
        </p:nvSpPr>
        <p:spPr>
          <a:xfrm>
            <a:off x="270725" y="174202"/>
            <a:ext cx="11791450" cy="891872"/>
          </a:xfrm>
        </p:spPr>
        <p:txBody>
          <a:bodyPr/>
          <a:lstStyle/>
          <a:p>
            <a:r>
              <a:rPr lang="en-US" sz="3600" dirty="0">
                <a:latin typeface="Montserrat SemiBold" panose="00000700000000000000" pitchFamily="2" charset="0"/>
              </a:rPr>
              <a:t>IT Capabilities</a:t>
            </a:r>
          </a:p>
        </p:txBody>
      </p:sp>
      <p:sp>
        <p:nvSpPr>
          <p:cNvPr id="3" name="Rectangle 2">
            <a:extLst>
              <a:ext uri="{FF2B5EF4-FFF2-40B4-BE49-F238E27FC236}">
                <a16:creationId xmlns:a16="http://schemas.microsoft.com/office/drawing/2014/main" id="{39C47293-71F0-9C7A-1E51-1C8088E85880}"/>
              </a:ext>
            </a:extLst>
          </p:cNvPr>
          <p:cNvSpPr/>
          <p:nvPr/>
        </p:nvSpPr>
        <p:spPr>
          <a:xfrm>
            <a:off x="2093976" y="702043"/>
            <a:ext cx="9968252" cy="539930"/>
          </a:xfrm>
          <a:prstGeom prst="rect">
            <a:avLst/>
          </a:prstGeom>
          <a:solidFill>
            <a:srgbClr val="9DB59D"/>
          </a:solidFill>
          <a:ln w="12700" cap="flat" cmpd="sng" algn="ctr">
            <a:noFill/>
            <a:prstDash val="solid"/>
            <a:miter lim="800000"/>
          </a:ln>
          <a:effectLst/>
        </p:spPr>
        <p:txBody>
          <a:bodyPr numCol="3" rtlCol="0" anchor="ctr"/>
          <a:lstStyle/>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IT Governance </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Strategic Planning</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Digital Strategy</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Performance Measurement</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IT Management &amp; Policies</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Organizational Quality Management</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R&amp;D and Innovation</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Stakeholder Management </a:t>
            </a:r>
          </a:p>
        </p:txBody>
      </p:sp>
      <p:sp>
        <p:nvSpPr>
          <p:cNvPr id="21" name="Rectangle 75">
            <a:extLst>
              <a:ext uri="{FF2B5EF4-FFF2-40B4-BE49-F238E27FC236}">
                <a16:creationId xmlns:a16="http://schemas.microsoft.com/office/drawing/2014/main" id="{C07E9BAB-BAD1-A0AA-FC9A-B3A90D5A803E}"/>
              </a:ext>
            </a:extLst>
          </p:cNvPr>
          <p:cNvSpPr/>
          <p:nvPr/>
        </p:nvSpPr>
        <p:spPr>
          <a:xfrm>
            <a:off x="2093977" y="3077387"/>
            <a:ext cx="9968250" cy="539930"/>
          </a:xfrm>
          <a:prstGeom prst="rect">
            <a:avLst/>
          </a:prstGeom>
          <a:solidFill>
            <a:srgbClr val="7AC2DE"/>
          </a:solidFill>
          <a:ln w="12700" cap="flat" cmpd="sng" algn="ctr">
            <a:noFill/>
            <a:prstDash val="solid"/>
            <a:miter lim="800000"/>
          </a:ln>
          <a:effectLst/>
        </p:spPr>
        <p:txBody>
          <a:bodyPr numCol="4" rtlCol="0" anchor="t"/>
          <a:lstStyle/>
          <a:p>
            <a:pPr marL="171433" indent="-171433" defTabSz="914309" fontAlgn="base">
              <a:spcBef>
                <a:spcPts val="600"/>
              </a:spcBef>
              <a:spcAft>
                <a:spcPct val="0"/>
              </a:spcAft>
              <a:buFont typeface="Arial" panose="020B0604020202020204" pitchFamily="34" charset="0"/>
              <a:buChar char="•"/>
              <a:defRPr/>
            </a:pPr>
            <a:r>
              <a:rPr lang="en-CA" sz="1000" kern="0" dirty="0">
                <a:solidFill>
                  <a:schemeClr val="tx1">
                    <a:lumMod val="50000"/>
                  </a:schemeClr>
                </a:solidFill>
                <a:latin typeface="Roboto Condensed Light" panose="02000000000000000000" pitchFamily="2" charset="0"/>
                <a:ea typeface="Roboto Condensed Light" panose="02000000000000000000" pitchFamily="2" charset="0"/>
              </a:rPr>
              <a:t>Security Strategic Planning</a:t>
            </a:r>
          </a:p>
          <a:p>
            <a:pPr marL="171433" indent="-171433" defTabSz="914309" fontAlgn="base">
              <a:spcBef>
                <a:spcPct val="0"/>
              </a:spcBef>
              <a:spcAft>
                <a:spcPct val="0"/>
              </a:spcAft>
              <a:buFont typeface="Arial" panose="020B0604020202020204" pitchFamily="34" charset="0"/>
              <a:buChar char="•"/>
              <a:defRPr/>
            </a:pPr>
            <a:r>
              <a:rPr lang="en-CA" sz="1000" kern="0" dirty="0">
                <a:solidFill>
                  <a:schemeClr val="tx1">
                    <a:lumMod val="50000"/>
                  </a:schemeClr>
                </a:solidFill>
                <a:latin typeface="Roboto Condensed Light" panose="02000000000000000000" pitchFamily="2" charset="0"/>
                <a:ea typeface="Roboto Condensed Light" panose="02000000000000000000" pitchFamily="2" charset="0"/>
              </a:rPr>
              <a:t>Risk Management </a:t>
            </a:r>
          </a:p>
          <a:p>
            <a:pPr marL="171433" indent="-171433" defTabSz="914309" fontAlgn="base">
              <a:spcBef>
                <a:spcPct val="0"/>
              </a:spcBef>
              <a:spcAft>
                <a:spcPct val="0"/>
              </a:spcAft>
              <a:buFont typeface="Arial" panose="020B0604020202020204" pitchFamily="34" charset="0"/>
              <a:buChar char="•"/>
              <a:defRPr/>
            </a:pPr>
            <a:r>
              <a:rPr lang="en-CA" sz="1000" kern="0" dirty="0">
                <a:solidFill>
                  <a:schemeClr val="tx1">
                    <a:lumMod val="50000"/>
                  </a:schemeClr>
                </a:solidFill>
                <a:latin typeface="Roboto Condensed Light" panose="02000000000000000000" pitchFamily="2" charset="0"/>
                <a:ea typeface="Roboto Condensed Light" panose="02000000000000000000" pitchFamily="2" charset="0"/>
              </a:rPr>
              <a:t>External Compliance Management</a:t>
            </a:r>
          </a:p>
          <a:p>
            <a:pPr marL="171433" indent="-171433" defTabSz="914309" fontAlgn="base">
              <a:spcBef>
                <a:spcPct val="0"/>
              </a:spcBef>
              <a:spcAft>
                <a:spcPct val="0"/>
              </a:spcAft>
              <a:buFont typeface="Arial" panose="020B0604020202020204" pitchFamily="34" charset="0"/>
              <a:buChar char="•"/>
              <a:defRPr/>
            </a:pPr>
            <a:endParaRPr lang="en-CA" sz="1000" kern="0" dirty="0">
              <a:solidFill>
                <a:schemeClr val="tx1">
                  <a:lumMod val="50000"/>
                </a:schemeClr>
              </a:solidFill>
              <a:latin typeface="Roboto Condensed Light" panose="02000000000000000000" pitchFamily="2" charset="0"/>
              <a:ea typeface="Roboto Condensed Light" panose="02000000000000000000" pitchFamily="2" charset="0"/>
            </a:endParaRPr>
          </a:p>
          <a:p>
            <a:pPr marL="171433" indent="-171433" defTabSz="914309" fontAlgn="base">
              <a:spcBef>
                <a:spcPct val="0"/>
              </a:spcBef>
              <a:spcAft>
                <a:spcPct val="0"/>
              </a:spcAft>
              <a:buFont typeface="Arial" panose="020B0604020202020204" pitchFamily="34" charset="0"/>
              <a:buChar char="•"/>
              <a:defRPr/>
            </a:pPr>
            <a:r>
              <a:rPr lang="en-CA" sz="1000" kern="0" dirty="0">
                <a:solidFill>
                  <a:schemeClr val="tx1">
                    <a:lumMod val="50000"/>
                  </a:schemeClr>
                </a:solidFill>
                <a:latin typeface="Roboto Condensed Light" panose="02000000000000000000" pitchFamily="2" charset="0"/>
                <a:ea typeface="Roboto Condensed Light" panose="02000000000000000000" pitchFamily="2" charset="0"/>
              </a:rPr>
              <a:t>Security Response &amp; Recovery Management</a:t>
            </a:r>
          </a:p>
          <a:p>
            <a:pPr marL="171433" indent="-171433" defTabSz="914309" fontAlgn="base">
              <a:spcBef>
                <a:spcPct val="0"/>
              </a:spcBef>
              <a:spcAft>
                <a:spcPct val="0"/>
              </a:spcAft>
              <a:buFont typeface="Arial" panose="020B0604020202020204" pitchFamily="34" charset="0"/>
              <a:buChar char="•"/>
              <a:defRPr/>
            </a:pPr>
            <a:r>
              <a:rPr lang="en-CA" sz="1000" kern="0" dirty="0">
                <a:solidFill>
                  <a:schemeClr val="tx1">
                    <a:lumMod val="50000"/>
                  </a:schemeClr>
                </a:solidFill>
                <a:latin typeface="Roboto Condensed Light" panose="02000000000000000000" pitchFamily="2" charset="0"/>
                <a:ea typeface="Roboto Condensed Light" panose="02000000000000000000" pitchFamily="2" charset="0"/>
              </a:rPr>
              <a:t>Security Management</a:t>
            </a:r>
          </a:p>
          <a:p>
            <a:pPr marL="171433" indent="-171433" defTabSz="914309" fontAlgn="base">
              <a:spcBef>
                <a:spcPct val="0"/>
              </a:spcBef>
              <a:spcAft>
                <a:spcPct val="0"/>
              </a:spcAft>
              <a:buFont typeface="Arial" panose="020B0604020202020204" pitchFamily="34" charset="0"/>
              <a:buChar char="•"/>
              <a:defRPr/>
            </a:pPr>
            <a:r>
              <a:rPr lang="en-CA" sz="1000" kern="0" dirty="0">
                <a:solidFill>
                  <a:schemeClr val="tx1">
                    <a:lumMod val="50000"/>
                  </a:schemeClr>
                </a:solidFill>
                <a:latin typeface="Roboto Condensed Light" panose="02000000000000000000" pitchFamily="2" charset="0"/>
                <a:ea typeface="Roboto Condensed Light" panose="02000000000000000000" pitchFamily="2" charset="0"/>
              </a:rPr>
              <a:t>Controls &amp; Internal Audit Planning</a:t>
            </a:r>
          </a:p>
          <a:p>
            <a:pPr marL="171433" indent="-171433" defTabSz="914309" fontAlgn="base">
              <a:spcBef>
                <a:spcPct val="0"/>
              </a:spcBef>
              <a:spcAft>
                <a:spcPct val="0"/>
              </a:spcAft>
              <a:buFont typeface="Arial" panose="020B0604020202020204" pitchFamily="34" charset="0"/>
              <a:buChar char="•"/>
              <a:defRPr/>
            </a:pPr>
            <a:r>
              <a:rPr kumimoji="0" lang="en-CA" sz="1050" b="0" i="0" u="none" strike="noStrike" kern="0" cap="none" spc="0" normalizeH="0" baseline="0" noProof="0" dirty="0">
                <a:ln>
                  <a:noFill/>
                </a:ln>
                <a:solidFill>
                  <a:schemeClr val="tx1">
                    <a:lumMod val="50000"/>
                  </a:schemeClr>
                </a:solidFill>
                <a:effectLst/>
                <a:uLnTx/>
                <a:uFillTx/>
                <a:latin typeface="Roboto Condensed Light" panose="02000000000000000000" pitchFamily="2" charset="0"/>
                <a:ea typeface="Roboto Condensed Light" panose="02000000000000000000" pitchFamily="2" charset="0"/>
              </a:rPr>
              <a:t>Data Protection &amp; Privacy </a:t>
            </a:r>
          </a:p>
          <a:p>
            <a:pPr marL="171433" indent="-171433" defTabSz="914309" fontAlgn="base">
              <a:spcBef>
                <a:spcPct val="0"/>
              </a:spcBef>
              <a:spcAft>
                <a:spcPct val="0"/>
              </a:spcAft>
              <a:buFont typeface="Arial" panose="020B0604020202020204" pitchFamily="34" charset="0"/>
              <a:buChar char="•"/>
              <a:defRPr/>
            </a:pPr>
            <a:r>
              <a:rPr kumimoji="0" lang="en-CA" sz="1050" b="0" i="0" u="none" strike="noStrike" kern="0" cap="none" spc="0" normalizeH="0" baseline="0" noProof="0" dirty="0">
                <a:ln>
                  <a:noFill/>
                </a:ln>
                <a:solidFill>
                  <a:schemeClr val="tx1">
                    <a:lumMod val="50000"/>
                  </a:schemeClr>
                </a:solidFill>
                <a:effectLst/>
                <a:uLnTx/>
                <a:uFillTx/>
                <a:latin typeface="Roboto Condensed Light" panose="02000000000000000000" pitchFamily="2" charset="0"/>
                <a:ea typeface="Roboto Condensed Light" panose="02000000000000000000" pitchFamily="2" charset="0"/>
              </a:rPr>
              <a:t>Security Administration</a:t>
            </a:r>
          </a:p>
          <a:p>
            <a:pPr marL="171433" indent="-171433" defTabSz="914309" fontAlgn="base">
              <a:spcBef>
                <a:spcPct val="0"/>
              </a:spcBef>
              <a:spcAft>
                <a:spcPct val="0"/>
              </a:spcAft>
              <a:buFont typeface="Arial" panose="020B0604020202020204" pitchFamily="34" charset="0"/>
              <a:buChar char="•"/>
              <a:defRPr/>
            </a:pPr>
            <a:r>
              <a:rPr kumimoji="0" lang="en-CA" sz="1050" b="0" i="0" u="none" strike="noStrike" kern="0" cap="none" spc="0" normalizeH="0" baseline="0" noProof="0" dirty="0">
                <a:ln>
                  <a:noFill/>
                </a:ln>
                <a:solidFill>
                  <a:schemeClr val="tx1">
                    <a:lumMod val="50000"/>
                  </a:schemeClr>
                </a:solidFill>
                <a:effectLst/>
                <a:uLnTx/>
                <a:uFillTx/>
                <a:latin typeface="Roboto Condensed Light" panose="02000000000000000000" pitchFamily="2" charset="0"/>
                <a:ea typeface="Roboto Condensed Light" panose="02000000000000000000" pitchFamily="2" charset="0"/>
              </a:rPr>
              <a:t>Cybersecurity Threat Intelligence</a:t>
            </a:r>
          </a:p>
          <a:p>
            <a:pPr marL="171433" indent="-171433" defTabSz="914309" fontAlgn="base">
              <a:spcBef>
                <a:spcPct val="0"/>
              </a:spcBef>
              <a:spcAft>
                <a:spcPct val="0"/>
              </a:spcAft>
              <a:buFont typeface="Arial" panose="020B0604020202020204" pitchFamily="34" charset="0"/>
              <a:buChar char="•"/>
              <a:defRPr/>
            </a:pPr>
            <a:r>
              <a:rPr kumimoji="0" lang="en-CA" sz="1050" b="0" i="0" u="none" strike="noStrike" kern="0" cap="none" spc="0" normalizeH="0" baseline="0" noProof="0" dirty="0">
                <a:ln>
                  <a:noFill/>
                </a:ln>
                <a:solidFill>
                  <a:schemeClr val="tx1">
                    <a:lumMod val="50000"/>
                  </a:schemeClr>
                </a:solidFill>
                <a:effectLst/>
                <a:uLnTx/>
                <a:uFillTx/>
                <a:latin typeface="Roboto Condensed Light" panose="02000000000000000000" pitchFamily="2" charset="0"/>
                <a:ea typeface="Roboto Condensed Light" panose="02000000000000000000" pitchFamily="2" charset="0"/>
              </a:rPr>
              <a:t>OT/IoT Security</a:t>
            </a:r>
          </a:p>
          <a:p>
            <a:pPr marL="171433" indent="-171433" defTabSz="914309" fontAlgn="base">
              <a:spcBef>
                <a:spcPct val="0"/>
              </a:spcBef>
              <a:spcAft>
                <a:spcPct val="0"/>
              </a:spcAft>
              <a:buFont typeface="Arial" panose="020B0604020202020204" pitchFamily="34" charset="0"/>
              <a:buChar char="•"/>
              <a:defRPr/>
            </a:pPr>
            <a:r>
              <a:rPr kumimoji="0" lang="en-CA" sz="1050" b="0" i="0" u="none" strike="noStrike" kern="0" cap="none" spc="0" normalizeH="0" baseline="0" noProof="0" dirty="0">
                <a:ln>
                  <a:noFill/>
                </a:ln>
                <a:solidFill>
                  <a:schemeClr val="tx1">
                    <a:lumMod val="50000"/>
                  </a:schemeClr>
                </a:solidFill>
                <a:effectLst/>
                <a:uLnTx/>
                <a:uFillTx/>
                <a:latin typeface="Roboto Condensed Light" panose="02000000000000000000" pitchFamily="2" charset="0"/>
                <a:ea typeface="Roboto Condensed Light" panose="02000000000000000000" pitchFamily="2" charset="0"/>
              </a:rPr>
              <a:t>Integrated Physical/IT Security</a:t>
            </a:r>
          </a:p>
        </p:txBody>
      </p:sp>
      <p:sp>
        <p:nvSpPr>
          <p:cNvPr id="28" name="Rectangle 87">
            <a:extLst>
              <a:ext uri="{FF2B5EF4-FFF2-40B4-BE49-F238E27FC236}">
                <a16:creationId xmlns:a16="http://schemas.microsoft.com/office/drawing/2014/main" id="{CD997882-C945-BC19-990E-CD3233B3536E}"/>
              </a:ext>
            </a:extLst>
          </p:cNvPr>
          <p:cNvSpPr/>
          <p:nvPr/>
        </p:nvSpPr>
        <p:spPr>
          <a:xfrm>
            <a:off x="2093977" y="3686397"/>
            <a:ext cx="9968249" cy="539930"/>
          </a:xfrm>
          <a:prstGeom prst="rect">
            <a:avLst/>
          </a:prstGeom>
          <a:solidFill>
            <a:srgbClr val="E08570"/>
          </a:solidFill>
          <a:ln w="12700" cap="flat" cmpd="sng" algn="ctr">
            <a:noFill/>
            <a:prstDash val="solid"/>
            <a:miter lim="800000"/>
          </a:ln>
          <a:effectLst/>
        </p:spPr>
        <p:txBody>
          <a:bodyPr numCol="3" rtlCol="0" anchor="ctr"/>
          <a:lstStyle/>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Application Lifecycle Management</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Systems Integration Management</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Application Development</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User Experience</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Quality Assurance &amp; UAT</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Application Maintenance</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Low-Code Development </a:t>
            </a:r>
          </a:p>
        </p:txBody>
      </p:sp>
      <p:sp>
        <p:nvSpPr>
          <p:cNvPr id="59" name="Rectangle 58">
            <a:extLst>
              <a:ext uri="{FF2B5EF4-FFF2-40B4-BE49-F238E27FC236}">
                <a16:creationId xmlns:a16="http://schemas.microsoft.com/office/drawing/2014/main" id="{87486053-A4DF-9BF6-F99E-078EF5478412}"/>
              </a:ext>
            </a:extLst>
          </p:cNvPr>
          <p:cNvSpPr/>
          <p:nvPr/>
        </p:nvSpPr>
        <p:spPr>
          <a:xfrm>
            <a:off x="380737" y="689240"/>
            <a:ext cx="1438059" cy="539930"/>
          </a:xfrm>
          <a:prstGeom prst="rect">
            <a:avLst/>
          </a:prstGeom>
          <a:solidFill>
            <a:srgbClr val="9DB59D"/>
          </a:solidFill>
          <a:ln w="12700" cap="flat" cmpd="sng" algn="ctr">
            <a:noFill/>
            <a:prstDash val="solid"/>
            <a:miter lim="800000"/>
          </a:ln>
          <a:effectLst/>
        </p:spPr>
        <p:txBody>
          <a:bodyPr rtlCol="0" anchor="ctr"/>
          <a:lstStyle/>
          <a:p>
            <a:pPr defTabSz="914309" fontAlgn="base">
              <a:spcBef>
                <a:spcPct val="0"/>
              </a:spcBef>
              <a:spcAft>
                <a:spcPct val="0"/>
              </a:spcAft>
              <a:defRPr/>
            </a:pPr>
            <a:r>
              <a:rPr lang="en-CA" sz="1100" kern="0" dirty="0">
                <a:solidFill>
                  <a:prstClr val="black"/>
                </a:solidFill>
                <a:latin typeface="Roboto Light" panose="02000000000000000000" pitchFamily="2" charset="0"/>
                <a:ea typeface="Roboto Light" panose="02000000000000000000" pitchFamily="2" charset="0"/>
              </a:rPr>
              <a:t>Strategic Direction</a:t>
            </a:r>
          </a:p>
        </p:txBody>
      </p:sp>
      <p:sp>
        <p:nvSpPr>
          <p:cNvPr id="60" name="Rectangle 59">
            <a:extLst>
              <a:ext uri="{FF2B5EF4-FFF2-40B4-BE49-F238E27FC236}">
                <a16:creationId xmlns:a16="http://schemas.microsoft.com/office/drawing/2014/main" id="{F8649A41-88F8-50BA-0C3B-5C78CC46E0C8}"/>
              </a:ext>
            </a:extLst>
          </p:cNvPr>
          <p:cNvSpPr/>
          <p:nvPr/>
        </p:nvSpPr>
        <p:spPr>
          <a:xfrm>
            <a:off x="380737" y="1294909"/>
            <a:ext cx="1438059" cy="539930"/>
          </a:xfrm>
          <a:prstGeom prst="rect">
            <a:avLst/>
          </a:prstGeom>
          <a:solidFill>
            <a:srgbClr val="B983BC"/>
          </a:solidFill>
          <a:ln w="12700" cap="flat" cmpd="sng" algn="ctr">
            <a:noFill/>
            <a:prstDash val="solid"/>
            <a:miter lim="800000"/>
          </a:ln>
          <a:effectLst/>
        </p:spPr>
        <p:txBody>
          <a:bodyPr rtlCol="0" anchor="ctr"/>
          <a:lstStyle/>
          <a:p>
            <a:pPr defTabSz="914309" fontAlgn="base">
              <a:spcBef>
                <a:spcPct val="0"/>
              </a:spcBef>
              <a:spcAft>
                <a:spcPct val="0"/>
              </a:spcAft>
              <a:defRPr/>
            </a:pPr>
            <a:r>
              <a:rPr lang="en-CA" sz="1100" kern="0" dirty="0">
                <a:solidFill>
                  <a:schemeClr val="bg2"/>
                </a:solidFill>
                <a:latin typeface="Roboto Light" panose="02000000000000000000" pitchFamily="2" charset="0"/>
                <a:ea typeface="Roboto Light" panose="02000000000000000000" pitchFamily="2" charset="0"/>
              </a:rPr>
              <a:t>People &amp; Resources </a:t>
            </a:r>
          </a:p>
        </p:txBody>
      </p:sp>
      <p:sp>
        <p:nvSpPr>
          <p:cNvPr id="61" name="Rectangle 60">
            <a:extLst>
              <a:ext uri="{FF2B5EF4-FFF2-40B4-BE49-F238E27FC236}">
                <a16:creationId xmlns:a16="http://schemas.microsoft.com/office/drawing/2014/main" id="{CE46CBC5-1CC8-865F-0FE0-22BAD6383D36}"/>
              </a:ext>
            </a:extLst>
          </p:cNvPr>
          <p:cNvSpPr/>
          <p:nvPr/>
        </p:nvSpPr>
        <p:spPr>
          <a:xfrm>
            <a:off x="380737" y="1894190"/>
            <a:ext cx="1438059" cy="539930"/>
          </a:xfrm>
          <a:prstGeom prst="rect">
            <a:avLst/>
          </a:prstGeom>
          <a:solidFill>
            <a:srgbClr val="F485A4"/>
          </a:solidFill>
          <a:ln w="12700" cap="flat" cmpd="sng" algn="ctr">
            <a:noFill/>
            <a:prstDash val="solid"/>
            <a:miter lim="800000"/>
          </a:ln>
          <a:effectLst/>
        </p:spPr>
        <p:txBody>
          <a:bodyPr rtlCol="0" anchor="ctr"/>
          <a:lstStyle/>
          <a:p>
            <a:pPr defTabSz="914309" fontAlgn="base">
              <a:spcBef>
                <a:spcPct val="0"/>
              </a:spcBef>
              <a:spcAft>
                <a:spcPct val="0"/>
              </a:spcAft>
              <a:defRPr/>
            </a:pPr>
            <a:r>
              <a:rPr lang="en-CA" sz="1100" kern="0" dirty="0">
                <a:solidFill>
                  <a:prstClr val="black"/>
                </a:solidFill>
                <a:latin typeface="Roboto Light" panose="02000000000000000000" pitchFamily="2" charset="0"/>
                <a:ea typeface="Roboto Light" panose="02000000000000000000" pitchFamily="2" charset="0"/>
              </a:rPr>
              <a:t>Architecture &amp; Integration</a:t>
            </a:r>
          </a:p>
        </p:txBody>
      </p:sp>
      <p:sp>
        <p:nvSpPr>
          <p:cNvPr id="63" name="Rectangle 62">
            <a:extLst>
              <a:ext uri="{FF2B5EF4-FFF2-40B4-BE49-F238E27FC236}">
                <a16:creationId xmlns:a16="http://schemas.microsoft.com/office/drawing/2014/main" id="{F0A8842C-403F-2CFC-0053-265BF5BBF993}"/>
              </a:ext>
            </a:extLst>
          </p:cNvPr>
          <p:cNvSpPr/>
          <p:nvPr/>
        </p:nvSpPr>
        <p:spPr>
          <a:xfrm>
            <a:off x="380737" y="2486235"/>
            <a:ext cx="1438059" cy="539930"/>
          </a:xfrm>
          <a:prstGeom prst="rect">
            <a:avLst/>
          </a:prstGeom>
          <a:solidFill>
            <a:srgbClr val="91D7DD"/>
          </a:solidFill>
          <a:ln w="12700" cap="flat" cmpd="sng" algn="ctr">
            <a:noFill/>
            <a:prstDash val="solid"/>
            <a:miter lim="800000"/>
          </a:ln>
          <a:effectLst/>
        </p:spPr>
        <p:txBody>
          <a:bodyPr rtlCol="0" anchor="ctr"/>
          <a:lstStyle/>
          <a:p>
            <a:pPr defTabSz="914309" fontAlgn="base">
              <a:spcBef>
                <a:spcPct val="0"/>
              </a:spcBef>
              <a:spcAft>
                <a:spcPct val="0"/>
              </a:spcAft>
              <a:defRPr/>
            </a:pPr>
            <a:r>
              <a:rPr lang="en-CA" sz="1100" kern="0" dirty="0">
                <a:solidFill>
                  <a:prstClr val="black"/>
                </a:solidFill>
                <a:latin typeface="Roboto Light" panose="02000000000000000000" pitchFamily="2" charset="0"/>
                <a:ea typeface="Roboto Light" panose="02000000000000000000" pitchFamily="2" charset="0"/>
              </a:rPr>
              <a:t>Product or Service Planning</a:t>
            </a:r>
          </a:p>
        </p:txBody>
      </p:sp>
      <p:sp>
        <p:nvSpPr>
          <p:cNvPr id="65" name="Rectangle 64">
            <a:extLst>
              <a:ext uri="{FF2B5EF4-FFF2-40B4-BE49-F238E27FC236}">
                <a16:creationId xmlns:a16="http://schemas.microsoft.com/office/drawing/2014/main" id="{6F7C987C-BE18-50E0-E65F-273B3B19CB84}"/>
              </a:ext>
            </a:extLst>
          </p:cNvPr>
          <p:cNvSpPr/>
          <p:nvPr/>
        </p:nvSpPr>
        <p:spPr>
          <a:xfrm>
            <a:off x="380737" y="3077387"/>
            <a:ext cx="1438059" cy="539930"/>
          </a:xfrm>
          <a:prstGeom prst="rect">
            <a:avLst/>
          </a:prstGeom>
          <a:solidFill>
            <a:srgbClr val="7AC2DE"/>
          </a:solidFill>
          <a:ln w="12700" cap="flat" cmpd="sng" algn="ctr">
            <a:noFill/>
            <a:prstDash val="solid"/>
            <a:miter lim="800000"/>
          </a:ln>
          <a:effectLst/>
        </p:spPr>
        <p:txBody>
          <a:bodyPr rtlCol="0" anchor="ctr"/>
          <a:lstStyle/>
          <a:p>
            <a:pPr defTabSz="914309" fontAlgn="base">
              <a:spcBef>
                <a:spcPct val="0"/>
              </a:spcBef>
              <a:spcAft>
                <a:spcPct val="0"/>
              </a:spcAft>
              <a:defRPr/>
            </a:pPr>
            <a:r>
              <a:rPr lang="en-CA" sz="1100" kern="0" dirty="0">
                <a:solidFill>
                  <a:prstClr val="black"/>
                </a:solidFill>
                <a:latin typeface="Roboto Light" panose="02000000000000000000" pitchFamily="2" charset="0"/>
                <a:ea typeface="Roboto Light" panose="02000000000000000000" pitchFamily="2" charset="0"/>
              </a:rPr>
              <a:t>Security &amp; Risk</a:t>
            </a:r>
          </a:p>
        </p:txBody>
      </p:sp>
      <p:sp>
        <p:nvSpPr>
          <p:cNvPr id="66" name="Rectangle 65">
            <a:extLst>
              <a:ext uri="{FF2B5EF4-FFF2-40B4-BE49-F238E27FC236}">
                <a16:creationId xmlns:a16="http://schemas.microsoft.com/office/drawing/2014/main" id="{4CBA65AD-F578-7FDC-EDA6-A2166F862831}"/>
              </a:ext>
            </a:extLst>
          </p:cNvPr>
          <p:cNvSpPr/>
          <p:nvPr/>
        </p:nvSpPr>
        <p:spPr>
          <a:xfrm>
            <a:off x="380736" y="3686397"/>
            <a:ext cx="1438059" cy="539930"/>
          </a:xfrm>
          <a:prstGeom prst="rect">
            <a:avLst/>
          </a:prstGeom>
          <a:solidFill>
            <a:srgbClr val="E08570"/>
          </a:solidFill>
          <a:ln w="12700" cap="flat" cmpd="sng" algn="ctr">
            <a:noFill/>
            <a:prstDash val="solid"/>
            <a:miter lim="800000"/>
          </a:ln>
          <a:effectLst/>
        </p:spPr>
        <p:txBody>
          <a:bodyPr rtlCol="0" anchor="ctr"/>
          <a:lstStyle/>
          <a:p>
            <a:pPr defTabSz="914309" fontAlgn="base">
              <a:spcBef>
                <a:spcPct val="0"/>
              </a:spcBef>
              <a:spcAft>
                <a:spcPct val="0"/>
              </a:spcAft>
              <a:defRPr/>
            </a:pPr>
            <a:r>
              <a:rPr lang="en-CA" sz="1100" kern="0" dirty="0">
                <a:solidFill>
                  <a:prstClr val="black"/>
                </a:solidFill>
                <a:latin typeface="Roboto Light" panose="02000000000000000000" pitchFamily="2" charset="0"/>
                <a:ea typeface="Roboto Light" panose="02000000000000000000" pitchFamily="2" charset="0"/>
              </a:rPr>
              <a:t>Application Delivery</a:t>
            </a:r>
          </a:p>
        </p:txBody>
      </p:sp>
      <p:sp>
        <p:nvSpPr>
          <p:cNvPr id="67" name="Rectangle 66">
            <a:extLst>
              <a:ext uri="{FF2B5EF4-FFF2-40B4-BE49-F238E27FC236}">
                <a16:creationId xmlns:a16="http://schemas.microsoft.com/office/drawing/2014/main" id="{3A90EC6D-7D41-C371-4645-E7CA7A3F12D3}"/>
              </a:ext>
            </a:extLst>
          </p:cNvPr>
          <p:cNvSpPr/>
          <p:nvPr/>
        </p:nvSpPr>
        <p:spPr>
          <a:xfrm>
            <a:off x="380736" y="4324643"/>
            <a:ext cx="1438059" cy="539930"/>
          </a:xfrm>
          <a:prstGeom prst="rect">
            <a:avLst/>
          </a:prstGeom>
          <a:solidFill>
            <a:srgbClr val="CFB5D5"/>
          </a:solidFill>
          <a:ln w="12700" cap="flat" cmpd="sng" algn="ctr">
            <a:noFill/>
            <a:prstDash val="solid"/>
            <a:miter lim="800000"/>
          </a:ln>
          <a:effectLst/>
        </p:spPr>
        <p:txBody>
          <a:bodyPr rtlCol="0" anchor="ctr"/>
          <a:lstStyle/>
          <a:p>
            <a:pPr defTabSz="914309" fontAlgn="base">
              <a:spcBef>
                <a:spcPct val="0"/>
              </a:spcBef>
              <a:spcAft>
                <a:spcPct val="0"/>
              </a:spcAft>
              <a:defRPr/>
            </a:pPr>
            <a:r>
              <a:rPr lang="en-CA" sz="1100" kern="0" dirty="0">
                <a:solidFill>
                  <a:prstClr val="black"/>
                </a:solidFill>
                <a:latin typeface="Roboto Light" panose="02000000000000000000" pitchFamily="2" charset="0"/>
                <a:ea typeface="Roboto Light" panose="02000000000000000000" pitchFamily="2" charset="0"/>
              </a:rPr>
              <a:t>Project Portfolio Management </a:t>
            </a:r>
          </a:p>
        </p:txBody>
      </p:sp>
      <p:sp>
        <p:nvSpPr>
          <p:cNvPr id="68" name="Rectangle 67">
            <a:extLst>
              <a:ext uri="{FF2B5EF4-FFF2-40B4-BE49-F238E27FC236}">
                <a16:creationId xmlns:a16="http://schemas.microsoft.com/office/drawing/2014/main" id="{4421FCAE-C66A-67FA-87BD-CBE6DE00C942}"/>
              </a:ext>
            </a:extLst>
          </p:cNvPr>
          <p:cNvSpPr/>
          <p:nvPr/>
        </p:nvSpPr>
        <p:spPr>
          <a:xfrm>
            <a:off x="380735" y="4934595"/>
            <a:ext cx="1438059" cy="539930"/>
          </a:xfrm>
          <a:prstGeom prst="rect">
            <a:avLst/>
          </a:prstGeom>
          <a:solidFill>
            <a:srgbClr val="EED834"/>
          </a:solidFill>
          <a:ln w="12700" cap="flat" cmpd="sng" algn="ctr">
            <a:noFill/>
            <a:prstDash val="solid"/>
            <a:miter lim="800000"/>
          </a:ln>
          <a:effectLst/>
        </p:spPr>
        <p:txBody>
          <a:bodyPr rtlCol="0" anchor="ctr"/>
          <a:lstStyle/>
          <a:p>
            <a:pPr defTabSz="914309" fontAlgn="base">
              <a:spcBef>
                <a:spcPct val="0"/>
              </a:spcBef>
              <a:spcAft>
                <a:spcPct val="0"/>
              </a:spcAft>
              <a:defRPr/>
            </a:pPr>
            <a:r>
              <a:rPr lang="en-CA" sz="1100" kern="0" dirty="0">
                <a:solidFill>
                  <a:prstClr val="black"/>
                </a:solidFill>
                <a:latin typeface="Roboto Light" panose="02000000000000000000" pitchFamily="2" charset="0"/>
                <a:ea typeface="Roboto Light" panose="02000000000000000000" pitchFamily="2" charset="0"/>
              </a:rPr>
              <a:t>Data &amp; BI</a:t>
            </a:r>
          </a:p>
        </p:txBody>
      </p:sp>
      <p:sp>
        <p:nvSpPr>
          <p:cNvPr id="69" name="Rectangle 68">
            <a:extLst>
              <a:ext uri="{FF2B5EF4-FFF2-40B4-BE49-F238E27FC236}">
                <a16:creationId xmlns:a16="http://schemas.microsoft.com/office/drawing/2014/main" id="{F20A42A7-3AB8-6765-097B-060F5C0ACA41}"/>
              </a:ext>
            </a:extLst>
          </p:cNvPr>
          <p:cNvSpPr/>
          <p:nvPr/>
        </p:nvSpPr>
        <p:spPr>
          <a:xfrm>
            <a:off x="380735" y="5540264"/>
            <a:ext cx="1438059" cy="539930"/>
          </a:xfrm>
          <a:prstGeom prst="rect">
            <a:avLst/>
          </a:prstGeom>
          <a:solidFill>
            <a:srgbClr val="E9C981"/>
          </a:solidFill>
          <a:ln w="12700" cap="flat" cmpd="sng" algn="ctr">
            <a:noFill/>
            <a:prstDash val="solid"/>
            <a:miter lim="800000"/>
          </a:ln>
          <a:effectLst/>
        </p:spPr>
        <p:txBody>
          <a:bodyPr rtlCol="0" anchor="ctr"/>
          <a:lstStyle/>
          <a:p>
            <a:pPr defTabSz="914309" fontAlgn="base">
              <a:spcBef>
                <a:spcPct val="0"/>
              </a:spcBef>
              <a:spcAft>
                <a:spcPct val="0"/>
              </a:spcAft>
              <a:defRPr/>
            </a:pPr>
            <a:r>
              <a:rPr lang="en-CA" sz="1100" kern="0" dirty="0">
                <a:solidFill>
                  <a:prstClr val="black"/>
                </a:solidFill>
                <a:latin typeface="Roboto Light" panose="02000000000000000000" pitchFamily="2" charset="0"/>
                <a:ea typeface="Roboto Light" panose="02000000000000000000" pitchFamily="2" charset="0"/>
              </a:rPr>
              <a:t>Service Delivery </a:t>
            </a:r>
          </a:p>
        </p:txBody>
      </p:sp>
      <p:sp>
        <p:nvSpPr>
          <p:cNvPr id="70" name="Rectangle 69">
            <a:extLst>
              <a:ext uri="{FF2B5EF4-FFF2-40B4-BE49-F238E27FC236}">
                <a16:creationId xmlns:a16="http://schemas.microsoft.com/office/drawing/2014/main" id="{B410B896-F30F-219F-26CB-91909D17E09A}"/>
              </a:ext>
            </a:extLst>
          </p:cNvPr>
          <p:cNvSpPr/>
          <p:nvPr/>
        </p:nvSpPr>
        <p:spPr>
          <a:xfrm>
            <a:off x="380735" y="6134362"/>
            <a:ext cx="1438059" cy="539930"/>
          </a:xfrm>
          <a:prstGeom prst="rect">
            <a:avLst/>
          </a:prstGeom>
          <a:solidFill>
            <a:srgbClr val="DEAE42"/>
          </a:solidFill>
          <a:ln w="12700" cap="flat" cmpd="sng" algn="ctr">
            <a:noFill/>
            <a:prstDash val="solid"/>
            <a:miter lim="800000"/>
          </a:ln>
          <a:effectLst/>
        </p:spPr>
        <p:txBody>
          <a:bodyPr rtlCol="0" anchor="ctr"/>
          <a:lstStyle/>
          <a:p>
            <a:pPr defTabSz="914309" fontAlgn="base">
              <a:spcBef>
                <a:spcPct val="0"/>
              </a:spcBef>
              <a:spcAft>
                <a:spcPct val="0"/>
              </a:spcAft>
              <a:defRPr/>
            </a:pPr>
            <a:r>
              <a:rPr lang="en-CA" sz="1100" kern="0" dirty="0">
                <a:solidFill>
                  <a:prstClr val="black"/>
                </a:solidFill>
                <a:latin typeface="Roboto Light" panose="02000000000000000000" pitchFamily="2" charset="0"/>
                <a:ea typeface="Roboto Light" panose="02000000000000000000" pitchFamily="2" charset="0"/>
              </a:rPr>
              <a:t>Infrastructure &amp; Operations</a:t>
            </a:r>
          </a:p>
        </p:txBody>
      </p:sp>
      <p:sp>
        <p:nvSpPr>
          <p:cNvPr id="83" name="Rectangle 90">
            <a:extLst>
              <a:ext uri="{FF2B5EF4-FFF2-40B4-BE49-F238E27FC236}">
                <a16:creationId xmlns:a16="http://schemas.microsoft.com/office/drawing/2014/main" id="{AB772AD9-12E3-FB1A-1726-B2595713C4E1}"/>
              </a:ext>
            </a:extLst>
          </p:cNvPr>
          <p:cNvSpPr/>
          <p:nvPr/>
        </p:nvSpPr>
        <p:spPr>
          <a:xfrm>
            <a:off x="2093978" y="4939253"/>
            <a:ext cx="9968246" cy="539930"/>
          </a:xfrm>
          <a:prstGeom prst="rect">
            <a:avLst/>
          </a:prstGeom>
          <a:solidFill>
            <a:srgbClr val="EED834"/>
          </a:solidFill>
          <a:ln w="12700" cap="flat" cmpd="sng" algn="ctr">
            <a:noFill/>
            <a:prstDash val="solid"/>
            <a:miter lim="800000"/>
          </a:ln>
          <a:effectLst/>
        </p:spPr>
        <p:txBody>
          <a:bodyPr numCol="3" rtlCol="0" anchor="ctr"/>
          <a:lstStyle/>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Reporting &amp; Analytics</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Data Management </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Data Quality</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Data Integration</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Enterprise Content Management</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Data Governance</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Data Strategy</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AI/ML Management</a:t>
            </a:r>
          </a:p>
        </p:txBody>
      </p:sp>
      <p:sp>
        <p:nvSpPr>
          <p:cNvPr id="89" name="Rectangle 66">
            <a:extLst>
              <a:ext uri="{FF2B5EF4-FFF2-40B4-BE49-F238E27FC236}">
                <a16:creationId xmlns:a16="http://schemas.microsoft.com/office/drawing/2014/main" id="{6A16879F-52E4-A364-7C33-4666D0F357E4}"/>
              </a:ext>
            </a:extLst>
          </p:cNvPr>
          <p:cNvSpPr/>
          <p:nvPr/>
        </p:nvSpPr>
        <p:spPr>
          <a:xfrm>
            <a:off x="2093977" y="4324643"/>
            <a:ext cx="9968247" cy="539930"/>
          </a:xfrm>
          <a:prstGeom prst="rect">
            <a:avLst/>
          </a:prstGeom>
          <a:solidFill>
            <a:srgbClr val="CFB5D5"/>
          </a:solidFill>
          <a:ln w="12700" cap="flat" cmpd="sng" algn="ctr">
            <a:noFill/>
            <a:prstDash val="solid"/>
            <a:miter lim="800000"/>
          </a:ln>
          <a:effectLst/>
        </p:spPr>
        <p:txBody>
          <a:bodyPr numCol="3" rtlCol="0" anchor="ctr"/>
          <a:lstStyle/>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Demand Management</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Requirement Analysis Management</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Portfolio Management</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Project Management </a:t>
            </a:r>
          </a:p>
        </p:txBody>
      </p:sp>
      <p:sp>
        <p:nvSpPr>
          <p:cNvPr id="93" name="Rectangle 68">
            <a:extLst>
              <a:ext uri="{FF2B5EF4-FFF2-40B4-BE49-F238E27FC236}">
                <a16:creationId xmlns:a16="http://schemas.microsoft.com/office/drawing/2014/main" id="{81F69016-5EFB-E8B5-5D24-7FC3B44798CE}"/>
              </a:ext>
            </a:extLst>
          </p:cNvPr>
          <p:cNvSpPr/>
          <p:nvPr/>
        </p:nvSpPr>
        <p:spPr>
          <a:xfrm>
            <a:off x="2093978" y="5537872"/>
            <a:ext cx="9968246" cy="539930"/>
          </a:xfrm>
          <a:prstGeom prst="rect">
            <a:avLst/>
          </a:prstGeom>
          <a:solidFill>
            <a:srgbClr val="E9C981"/>
          </a:solidFill>
          <a:ln w="12700" cap="flat" cmpd="sng" algn="ctr">
            <a:noFill/>
            <a:prstDash val="solid"/>
            <a:miter lim="800000"/>
          </a:ln>
          <a:effectLst/>
        </p:spPr>
        <p:txBody>
          <a:bodyPr numCol="3" rtlCol="0" anchor="ctr"/>
          <a:lstStyle/>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Operations Management </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Service Desk Management</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Incident Management</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Problem Management</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Service Enhancements</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Operational Change Enablement</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Release Management</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Automation Management </a:t>
            </a:r>
          </a:p>
        </p:txBody>
      </p:sp>
      <p:sp>
        <p:nvSpPr>
          <p:cNvPr id="101" name="Rectangle 69">
            <a:extLst>
              <a:ext uri="{FF2B5EF4-FFF2-40B4-BE49-F238E27FC236}">
                <a16:creationId xmlns:a16="http://schemas.microsoft.com/office/drawing/2014/main" id="{18F8CFDE-4025-34A0-DB5F-666E7C4893A1}"/>
              </a:ext>
            </a:extLst>
          </p:cNvPr>
          <p:cNvSpPr/>
          <p:nvPr/>
        </p:nvSpPr>
        <p:spPr>
          <a:xfrm>
            <a:off x="2096306" y="6143868"/>
            <a:ext cx="9965868" cy="539930"/>
          </a:xfrm>
          <a:prstGeom prst="rect">
            <a:avLst/>
          </a:prstGeom>
          <a:solidFill>
            <a:srgbClr val="DEAE42"/>
          </a:solidFill>
          <a:ln w="12700" cap="flat" cmpd="sng" algn="ctr">
            <a:noFill/>
            <a:prstDash val="solid"/>
            <a:miter lim="800000"/>
          </a:ln>
          <a:effectLst/>
        </p:spPr>
        <p:txBody>
          <a:bodyPr numCol="3" rtlCol="0" anchor="ctr"/>
          <a:lstStyle/>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Asset Management </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Infrastructure Portfolio Strategic Planning</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Availability &amp; Capacity Management</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Network &amp; Infrastructure Management</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Configuration Management</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Cloud Orchestration </a:t>
            </a:r>
          </a:p>
        </p:txBody>
      </p:sp>
      <p:sp>
        <p:nvSpPr>
          <p:cNvPr id="108" name="Rectangle 87">
            <a:extLst>
              <a:ext uri="{FF2B5EF4-FFF2-40B4-BE49-F238E27FC236}">
                <a16:creationId xmlns:a16="http://schemas.microsoft.com/office/drawing/2014/main" id="{9020F88F-C186-557D-ED80-86135BBCD93D}"/>
              </a:ext>
            </a:extLst>
          </p:cNvPr>
          <p:cNvSpPr/>
          <p:nvPr/>
        </p:nvSpPr>
        <p:spPr>
          <a:xfrm>
            <a:off x="2093977" y="2469934"/>
            <a:ext cx="9968250" cy="539930"/>
          </a:xfrm>
          <a:prstGeom prst="rect">
            <a:avLst/>
          </a:prstGeom>
          <a:solidFill>
            <a:srgbClr val="91D7DD"/>
          </a:solidFill>
          <a:ln w="12700" cap="flat" cmpd="sng" algn="ctr">
            <a:noFill/>
            <a:prstDash val="solid"/>
            <a:miter lim="800000"/>
          </a:ln>
          <a:effectLst/>
        </p:spPr>
        <p:txBody>
          <a:bodyPr numCol="3" rtlCol="0" anchor="ctr"/>
          <a:lstStyle/>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Product or Service Governance</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Product or Service Strategy &amp; Roadmap</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Product or Service Management</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Product or Service Performance Measurement</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Product or Service Design &amp; Planning</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Product or Service Orchestration </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Product or Service Portfolio Management </a:t>
            </a:r>
          </a:p>
        </p:txBody>
      </p:sp>
      <p:sp>
        <p:nvSpPr>
          <p:cNvPr id="114" name="Rectangle 62">
            <a:extLst>
              <a:ext uri="{FF2B5EF4-FFF2-40B4-BE49-F238E27FC236}">
                <a16:creationId xmlns:a16="http://schemas.microsoft.com/office/drawing/2014/main" id="{DED8F50A-78A1-8702-3ECE-D767C04FF054}"/>
              </a:ext>
            </a:extLst>
          </p:cNvPr>
          <p:cNvSpPr/>
          <p:nvPr/>
        </p:nvSpPr>
        <p:spPr>
          <a:xfrm>
            <a:off x="2093976" y="1894190"/>
            <a:ext cx="9968252" cy="539930"/>
          </a:xfrm>
          <a:prstGeom prst="rect">
            <a:avLst/>
          </a:prstGeom>
          <a:solidFill>
            <a:srgbClr val="F485A4"/>
          </a:solidFill>
          <a:ln w="12700" cap="flat" cmpd="sng" algn="ctr">
            <a:noFill/>
            <a:prstDash val="solid"/>
            <a:miter lim="800000"/>
          </a:ln>
          <a:effectLst/>
        </p:spPr>
        <p:txBody>
          <a:bodyPr numCol="3" rtlCol="0" anchor="ctr"/>
          <a:lstStyle/>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Enterprise Architecture </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Business Architecture </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Solution Architecture </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Technology Architecture</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Data Architecture</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Security Architecture</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Process Integration</a:t>
            </a:r>
          </a:p>
          <a:p>
            <a:pPr marL="171433" indent="-171433" defTabSz="914309"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Integration Planning</a:t>
            </a:r>
          </a:p>
        </p:txBody>
      </p:sp>
      <p:sp>
        <p:nvSpPr>
          <p:cNvPr id="120" name="Rectangle 57">
            <a:extLst>
              <a:ext uri="{FF2B5EF4-FFF2-40B4-BE49-F238E27FC236}">
                <a16:creationId xmlns:a16="http://schemas.microsoft.com/office/drawing/2014/main" id="{53C2328E-AC10-9CFB-1FB1-CE2547B05A7F}"/>
              </a:ext>
            </a:extLst>
          </p:cNvPr>
          <p:cNvSpPr/>
          <p:nvPr/>
        </p:nvSpPr>
        <p:spPr>
          <a:xfrm>
            <a:off x="2093975" y="1295350"/>
            <a:ext cx="9968254" cy="539930"/>
          </a:xfrm>
          <a:prstGeom prst="rect">
            <a:avLst/>
          </a:prstGeom>
          <a:solidFill>
            <a:srgbClr val="B983BC"/>
          </a:solidFill>
          <a:ln w="12700" cap="flat" cmpd="sng" algn="ctr">
            <a:noFill/>
            <a:prstDash val="solid"/>
            <a:miter lim="800000"/>
          </a:ln>
          <a:effectLst/>
        </p:spPr>
        <p:txBody>
          <a:bodyPr numCol="4" rtlCol="0" anchor="ctr"/>
          <a:lstStyle/>
          <a:p>
            <a:pPr marL="171433" indent="-171433" defTabSz="914309" fontAlgn="base">
              <a:spcBef>
                <a:spcPct val="0"/>
              </a:spcBef>
              <a:spcAft>
                <a:spcPct val="0"/>
              </a:spcAft>
              <a:buFont typeface="Arial" panose="020B0604020202020204" pitchFamily="34" charset="0"/>
              <a:buChar char="•"/>
              <a:defRPr/>
            </a:pPr>
            <a:r>
              <a:rPr lang="en-CA" sz="950" kern="0" dirty="0">
                <a:solidFill>
                  <a:schemeClr val="bg2"/>
                </a:solidFill>
                <a:latin typeface="Roboto Light" panose="02000000000000000000" pitchFamily="2" charset="0"/>
                <a:ea typeface="Roboto Light" panose="02000000000000000000" pitchFamily="2" charset="0"/>
              </a:rPr>
              <a:t>Strategic Communications</a:t>
            </a:r>
          </a:p>
          <a:p>
            <a:pPr marL="171433" indent="-171433" defTabSz="914309" fontAlgn="base">
              <a:spcBef>
                <a:spcPct val="0"/>
              </a:spcBef>
              <a:spcAft>
                <a:spcPct val="0"/>
              </a:spcAft>
              <a:buFont typeface="Arial" panose="020B0604020202020204" pitchFamily="34" charset="0"/>
              <a:buChar char="•"/>
              <a:defRPr/>
            </a:pPr>
            <a:r>
              <a:rPr lang="en-CA" sz="950" kern="0" dirty="0">
                <a:solidFill>
                  <a:schemeClr val="bg2"/>
                </a:solidFill>
                <a:latin typeface="Roboto Light" panose="02000000000000000000" pitchFamily="2" charset="0"/>
                <a:ea typeface="Roboto Light" panose="02000000000000000000" pitchFamily="2" charset="0"/>
              </a:rPr>
              <a:t>People Resource Management</a:t>
            </a:r>
          </a:p>
          <a:p>
            <a:pPr marL="171433" indent="-171433" defTabSz="914309" fontAlgn="base">
              <a:spcBef>
                <a:spcPct val="0"/>
              </a:spcBef>
              <a:spcAft>
                <a:spcPct val="0"/>
              </a:spcAft>
              <a:buFont typeface="Arial" panose="020B0604020202020204" pitchFamily="34" charset="0"/>
              <a:buChar char="•"/>
              <a:defRPr/>
            </a:pPr>
            <a:r>
              <a:rPr lang="en-CA" sz="950" kern="0" dirty="0">
                <a:solidFill>
                  <a:schemeClr val="bg2"/>
                </a:solidFill>
                <a:latin typeface="Roboto Light" panose="02000000000000000000" pitchFamily="2" charset="0"/>
                <a:ea typeface="Roboto Light" panose="02000000000000000000" pitchFamily="2" charset="0"/>
              </a:rPr>
              <a:t>Workforce Strategy &amp; Planning</a:t>
            </a:r>
          </a:p>
          <a:p>
            <a:pPr marL="171433" indent="-171433" defTabSz="914309" fontAlgn="base">
              <a:spcBef>
                <a:spcPct val="0"/>
              </a:spcBef>
              <a:spcAft>
                <a:spcPct val="0"/>
              </a:spcAft>
              <a:buFont typeface="Arial" panose="020B0604020202020204" pitchFamily="34" charset="0"/>
              <a:buChar char="•"/>
              <a:defRPr/>
            </a:pPr>
            <a:r>
              <a:rPr lang="en-CA" sz="950" kern="0" dirty="0">
                <a:solidFill>
                  <a:schemeClr val="bg2"/>
                </a:solidFill>
                <a:latin typeface="Roboto Light" panose="02000000000000000000" pitchFamily="2" charset="0"/>
                <a:ea typeface="Roboto Light" panose="02000000000000000000" pitchFamily="2" charset="0"/>
              </a:rPr>
              <a:t>Organizational Change Enablement</a:t>
            </a:r>
          </a:p>
          <a:p>
            <a:pPr marL="171433" indent="-171433" defTabSz="914309" fontAlgn="base">
              <a:spcBef>
                <a:spcPct val="0"/>
              </a:spcBef>
              <a:spcAft>
                <a:spcPct val="0"/>
              </a:spcAft>
              <a:buFont typeface="Arial" panose="020B0604020202020204" pitchFamily="34" charset="0"/>
              <a:buChar char="•"/>
              <a:defRPr/>
            </a:pPr>
            <a:r>
              <a:rPr lang="en-CA" sz="950" kern="0" dirty="0">
                <a:solidFill>
                  <a:schemeClr val="bg2"/>
                </a:solidFill>
                <a:latin typeface="Roboto Light" panose="02000000000000000000" pitchFamily="2" charset="0"/>
                <a:ea typeface="Roboto Light" panose="02000000000000000000" pitchFamily="2" charset="0"/>
              </a:rPr>
              <a:t>Adoption &amp; Training</a:t>
            </a:r>
          </a:p>
          <a:p>
            <a:pPr marL="171433" indent="-171433" defTabSz="914309" fontAlgn="base">
              <a:spcBef>
                <a:spcPct val="0"/>
              </a:spcBef>
              <a:spcAft>
                <a:spcPct val="0"/>
              </a:spcAft>
              <a:buFont typeface="Arial" panose="020B0604020202020204" pitchFamily="34" charset="0"/>
              <a:buChar char="•"/>
              <a:defRPr/>
            </a:pPr>
            <a:r>
              <a:rPr lang="en-CA" sz="950" kern="0" dirty="0">
                <a:solidFill>
                  <a:schemeClr val="bg2"/>
                </a:solidFill>
                <a:latin typeface="Roboto Light" panose="02000000000000000000" pitchFamily="2" charset="0"/>
                <a:ea typeface="Roboto Light" panose="02000000000000000000" pitchFamily="2" charset="0"/>
              </a:rPr>
              <a:t>Financial/Budget Management</a:t>
            </a:r>
          </a:p>
          <a:p>
            <a:pPr marL="171433" indent="-171433" defTabSz="914309" fontAlgn="base">
              <a:spcBef>
                <a:spcPct val="0"/>
              </a:spcBef>
              <a:spcAft>
                <a:spcPct val="0"/>
              </a:spcAft>
              <a:buFont typeface="Arial" panose="020B0604020202020204" pitchFamily="34" charset="0"/>
              <a:buChar char="•"/>
              <a:defRPr/>
            </a:pPr>
            <a:r>
              <a:rPr lang="en-CA" sz="950" kern="0" dirty="0">
                <a:solidFill>
                  <a:schemeClr val="bg2"/>
                </a:solidFill>
                <a:latin typeface="Roboto Light" panose="02000000000000000000" pitchFamily="2" charset="0"/>
                <a:ea typeface="Roboto Light" panose="02000000000000000000" pitchFamily="2" charset="0"/>
              </a:rPr>
              <a:t>Vendor Portfolio Management</a:t>
            </a:r>
          </a:p>
          <a:p>
            <a:pPr marL="171433" indent="-171433" defTabSz="914309" fontAlgn="base">
              <a:spcBef>
                <a:spcPct val="0"/>
              </a:spcBef>
              <a:spcAft>
                <a:spcPct val="0"/>
              </a:spcAft>
              <a:buFont typeface="Arial" panose="020B0604020202020204" pitchFamily="34" charset="0"/>
              <a:buChar char="•"/>
              <a:defRPr/>
            </a:pPr>
            <a:r>
              <a:rPr lang="en-CA" sz="950" kern="0" dirty="0">
                <a:solidFill>
                  <a:schemeClr val="bg2"/>
                </a:solidFill>
                <a:latin typeface="Roboto Light" panose="02000000000000000000" pitchFamily="2" charset="0"/>
                <a:ea typeface="Roboto Light" panose="02000000000000000000" pitchFamily="2" charset="0"/>
              </a:rPr>
              <a:t>Vendor Selection &amp; Contract Management </a:t>
            </a:r>
          </a:p>
          <a:p>
            <a:pPr marL="171433" indent="-171433" defTabSz="914309" fontAlgn="base">
              <a:spcBef>
                <a:spcPct val="0"/>
              </a:spcBef>
              <a:spcAft>
                <a:spcPct val="0"/>
              </a:spcAft>
              <a:buFont typeface="Arial" panose="020B0604020202020204" pitchFamily="34" charset="0"/>
              <a:buChar char="•"/>
              <a:defRPr/>
            </a:pPr>
            <a:r>
              <a:rPr lang="en-CA" sz="950" kern="0" dirty="0">
                <a:solidFill>
                  <a:schemeClr val="bg2"/>
                </a:solidFill>
                <a:latin typeface="Roboto Light" panose="02000000000000000000" pitchFamily="2" charset="0"/>
                <a:ea typeface="Roboto Light" panose="02000000000000000000" pitchFamily="2" charset="0"/>
              </a:rPr>
              <a:t>Vendor Performance Management </a:t>
            </a:r>
          </a:p>
          <a:p>
            <a:pPr marL="171433" indent="-171433" defTabSz="914309" fontAlgn="base">
              <a:spcBef>
                <a:spcPct val="0"/>
              </a:spcBef>
              <a:spcAft>
                <a:spcPct val="0"/>
              </a:spcAft>
              <a:buFont typeface="Arial" panose="020B0604020202020204" pitchFamily="34" charset="0"/>
              <a:buChar char="•"/>
              <a:defRPr/>
            </a:pPr>
            <a:r>
              <a:rPr lang="en-CA" sz="950" kern="0" dirty="0">
                <a:solidFill>
                  <a:schemeClr val="bg2"/>
                </a:solidFill>
                <a:latin typeface="Roboto Light" panose="02000000000000000000" pitchFamily="2" charset="0"/>
                <a:ea typeface="Roboto Light" panose="02000000000000000000" pitchFamily="2" charset="0"/>
              </a:rPr>
              <a:t>Knowledge Management </a:t>
            </a:r>
          </a:p>
          <a:p>
            <a:pPr marL="171433" indent="-171433" defTabSz="914309" fontAlgn="base">
              <a:spcBef>
                <a:spcPct val="0"/>
              </a:spcBef>
              <a:spcAft>
                <a:spcPct val="0"/>
              </a:spcAft>
              <a:buFont typeface="Arial" panose="020B0604020202020204" pitchFamily="34" charset="0"/>
              <a:buChar char="•"/>
              <a:defRPr/>
            </a:pPr>
            <a:endParaRPr lang="en-CA" sz="950" kern="0" dirty="0">
              <a:solidFill>
                <a:schemeClr val="bg2"/>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531277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7EF1DD92-DF46-E3D4-1475-84E5F5F04E63}"/>
              </a:ext>
            </a:extLst>
          </p:cNvPr>
          <p:cNvGraphicFramePr>
            <a:graphicFrameLocks noGrp="1"/>
          </p:cNvGraphicFramePr>
          <p:nvPr>
            <p:ph idx="1"/>
            <p:extLst>
              <p:ext uri="{D42A27DB-BD31-4B8C-83A1-F6EECF244321}">
                <p14:modId xmlns:p14="http://schemas.microsoft.com/office/powerpoint/2010/main" val="3723176786"/>
              </p:ext>
            </p:extLst>
          </p:nvPr>
        </p:nvGraphicFramePr>
        <p:xfrm>
          <a:off x="0" y="0"/>
          <a:ext cx="12192000"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2B8EAC9A-817F-142F-6E07-536236777AA9}"/>
              </a:ext>
            </a:extLst>
          </p:cNvPr>
          <p:cNvSpPr>
            <a:spLocks noGrp="1"/>
          </p:cNvSpPr>
          <p:nvPr>
            <p:ph type="title"/>
          </p:nvPr>
        </p:nvSpPr>
        <p:spPr>
          <a:xfrm>
            <a:off x="0" y="0"/>
            <a:ext cx="12597414" cy="984069"/>
          </a:xfrm>
        </p:spPr>
        <p:txBody>
          <a:bodyPr>
            <a:noAutofit/>
          </a:bodyPr>
          <a:lstStyle/>
          <a:p>
            <a:r>
              <a:rPr lang="en-US" sz="3200" dirty="0">
                <a:latin typeface="Montserrat SemiBold" panose="00000700000000000000" pitchFamily="2" charset="0"/>
              </a:rPr>
              <a:t>Demand-Develop-Service Organizational Structure Example</a:t>
            </a:r>
          </a:p>
        </p:txBody>
      </p:sp>
    </p:spTree>
    <p:extLst>
      <p:ext uri="{BB962C8B-B14F-4D97-AF65-F5344CB8AC3E}">
        <p14:creationId xmlns:p14="http://schemas.microsoft.com/office/powerpoint/2010/main" val="1292044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D1050F2-5B4B-2D4A-81D8-89C8175EA2CB}"/>
              </a:ext>
            </a:extLst>
          </p:cNvPr>
          <p:cNvSpPr>
            <a:spLocks noGrp="1"/>
          </p:cNvSpPr>
          <p:nvPr>
            <p:ph type="title"/>
          </p:nvPr>
        </p:nvSpPr>
        <p:spPr/>
        <p:txBody>
          <a:bodyPr/>
          <a:lstStyle/>
          <a:p>
            <a:r>
              <a:rPr lang="en-US" dirty="0"/>
              <a:t>Case Study</a:t>
            </a:r>
          </a:p>
        </p:txBody>
      </p:sp>
      <p:sp>
        <p:nvSpPr>
          <p:cNvPr id="3" name="Text Placeholder 2">
            <a:extLst>
              <a:ext uri="{FF2B5EF4-FFF2-40B4-BE49-F238E27FC236}">
                <a16:creationId xmlns:a16="http://schemas.microsoft.com/office/drawing/2014/main" id="{618E0930-2CCB-5E4C-82F7-FE73774A412C}"/>
              </a:ext>
            </a:extLst>
          </p:cNvPr>
          <p:cNvSpPr>
            <a:spLocks noGrp="1"/>
          </p:cNvSpPr>
          <p:nvPr>
            <p:ph type="body" sz="quarter" idx="15"/>
          </p:nvPr>
        </p:nvSpPr>
        <p:spPr>
          <a:xfrm>
            <a:off x="7994704" y="1227747"/>
            <a:ext cx="1263186" cy="381151"/>
          </a:xfrm>
          <a:prstGeom prst="rect">
            <a:avLst/>
          </a:prstGeom>
        </p:spPr>
        <p:txBody>
          <a:bodyPr>
            <a:noAutofit/>
          </a:bodyPr>
          <a:lstStyle/>
          <a:p>
            <a:r>
              <a:rPr lang="en-US" dirty="0"/>
              <a:t>Prairie View A&amp;M University</a:t>
            </a:r>
          </a:p>
        </p:txBody>
      </p:sp>
      <p:sp>
        <p:nvSpPr>
          <p:cNvPr id="4" name="Text Placeholder 3">
            <a:extLst>
              <a:ext uri="{FF2B5EF4-FFF2-40B4-BE49-F238E27FC236}">
                <a16:creationId xmlns:a16="http://schemas.microsoft.com/office/drawing/2014/main" id="{DDF58630-2D94-E24B-BECE-61D1A0368170}"/>
              </a:ext>
            </a:extLst>
          </p:cNvPr>
          <p:cNvSpPr>
            <a:spLocks noGrp="1"/>
          </p:cNvSpPr>
          <p:nvPr>
            <p:ph type="body" sz="quarter" idx="16"/>
          </p:nvPr>
        </p:nvSpPr>
        <p:spPr>
          <a:prstGeom prst="rect">
            <a:avLst/>
          </a:prstGeom>
        </p:spPr>
        <p:txBody>
          <a:bodyPr>
            <a:noAutofit/>
          </a:bodyPr>
          <a:lstStyle/>
          <a:p>
            <a:r>
              <a:rPr lang="en-US" dirty="0"/>
              <a:t>ORGANIZATION</a:t>
            </a:r>
          </a:p>
        </p:txBody>
      </p:sp>
      <p:sp>
        <p:nvSpPr>
          <p:cNvPr id="5" name="Text Placeholder 4">
            <a:extLst>
              <a:ext uri="{FF2B5EF4-FFF2-40B4-BE49-F238E27FC236}">
                <a16:creationId xmlns:a16="http://schemas.microsoft.com/office/drawing/2014/main" id="{6F66D35F-FCBE-AC43-974A-38E7F3DE8015}"/>
              </a:ext>
            </a:extLst>
          </p:cNvPr>
          <p:cNvSpPr>
            <a:spLocks noGrp="1"/>
          </p:cNvSpPr>
          <p:nvPr>
            <p:ph type="body" sz="quarter" idx="17"/>
          </p:nvPr>
        </p:nvSpPr>
        <p:spPr>
          <a:prstGeom prst="rect">
            <a:avLst/>
          </a:prstGeom>
        </p:spPr>
        <p:txBody>
          <a:bodyPr>
            <a:noAutofit/>
          </a:bodyPr>
          <a:lstStyle/>
          <a:p>
            <a:pPr>
              <a:lnSpc>
                <a:spcPct val="100000"/>
              </a:lnSpc>
              <a:spcBef>
                <a:spcPts val="0"/>
              </a:spcBef>
            </a:pPr>
            <a:r>
              <a:rPr lang="en-CA" spc="-33" dirty="0">
                <a:cs typeface="Arial"/>
              </a:rPr>
              <a:t>Education</a:t>
            </a:r>
            <a:endParaRPr lang="en-CA" dirty="0">
              <a:cs typeface="Arial"/>
            </a:endParaRPr>
          </a:p>
        </p:txBody>
      </p:sp>
      <p:sp>
        <p:nvSpPr>
          <p:cNvPr id="6" name="Text Placeholder 5">
            <a:extLst>
              <a:ext uri="{FF2B5EF4-FFF2-40B4-BE49-F238E27FC236}">
                <a16:creationId xmlns:a16="http://schemas.microsoft.com/office/drawing/2014/main" id="{576FBF61-885F-3048-9096-393115DDD803}"/>
              </a:ext>
            </a:extLst>
          </p:cNvPr>
          <p:cNvSpPr>
            <a:spLocks noGrp="1"/>
          </p:cNvSpPr>
          <p:nvPr>
            <p:ph type="body" sz="quarter" idx="18"/>
          </p:nvPr>
        </p:nvSpPr>
        <p:spPr>
          <a:prstGeom prst="rect">
            <a:avLst/>
          </a:prstGeom>
        </p:spPr>
        <p:txBody>
          <a:bodyPr>
            <a:noAutofit/>
          </a:bodyPr>
          <a:lstStyle/>
          <a:p>
            <a:r>
              <a:rPr lang="en-US" dirty="0"/>
              <a:t>INDUSTRY</a:t>
            </a:r>
          </a:p>
        </p:txBody>
      </p:sp>
      <p:sp>
        <p:nvSpPr>
          <p:cNvPr id="2" name="Text Placeholder 1"/>
          <p:cNvSpPr>
            <a:spLocks noGrp="1"/>
          </p:cNvSpPr>
          <p:nvPr>
            <p:ph type="body" sz="quarter" idx="31"/>
          </p:nvPr>
        </p:nvSpPr>
        <p:spPr>
          <a:xfrm>
            <a:off x="382488" y="1352140"/>
            <a:ext cx="4303996" cy="466105"/>
          </a:xfrm>
        </p:spPr>
        <p:txBody>
          <a:bodyPr/>
          <a:lstStyle/>
          <a:p>
            <a:r>
              <a:rPr lang="en-CA" dirty="0">
                <a:solidFill>
                  <a:srgbClr val="4A4A4A"/>
                </a:solidFill>
                <a:cs typeface="Arial"/>
              </a:rPr>
              <a:t>Demand-Develop-Service</a:t>
            </a:r>
            <a:endParaRPr lang="en-US" dirty="0">
              <a:solidFill>
                <a:srgbClr val="4A4A4A"/>
              </a:solidFill>
            </a:endParaRPr>
          </a:p>
        </p:txBody>
      </p:sp>
      <p:sp>
        <p:nvSpPr>
          <p:cNvPr id="38" name="Text Placeholder 37">
            <a:extLst>
              <a:ext uri="{FF2B5EF4-FFF2-40B4-BE49-F238E27FC236}">
                <a16:creationId xmlns:a16="http://schemas.microsoft.com/office/drawing/2014/main" id="{A4405161-182F-DF42-AFC0-E2BB1CD3B11B}"/>
              </a:ext>
            </a:extLst>
          </p:cNvPr>
          <p:cNvSpPr>
            <a:spLocks noGrp="1"/>
          </p:cNvSpPr>
          <p:nvPr>
            <p:ph type="body" sz="quarter" idx="11"/>
          </p:nvPr>
        </p:nvSpPr>
        <p:spPr/>
        <p:txBody>
          <a:bodyPr>
            <a:noAutofit/>
          </a:bodyPr>
          <a:lstStyle/>
          <a:p>
            <a:r>
              <a:rPr lang="en-US" dirty="0"/>
              <a:t>Challenge</a:t>
            </a:r>
          </a:p>
        </p:txBody>
      </p:sp>
      <p:sp>
        <p:nvSpPr>
          <p:cNvPr id="42" name="Text Placeholder 41">
            <a:extLst>
              <a:ext uri="{FF2B5EF4-FFF2-40B4-BE49-F238E27FC236}">
                <a16:creationId xmlns:a16="http://schemas.microsoft.com/office/drawing/2014/main" id="{44D43461-A8CF-FD40-B52E-30D38F15834E}"/>
              </a:ext>
            </a:extLst>
          </p:cNvPr>
          <p:cNvSpPr>
            <a:spLocks noGrp="1"/>
          </p:cNvSpPr>
          <p:nvPr>
            <p:ph type="body" sz="quarter" idx="33"/>
          </p:nvPr>
        </p:nvSpPr>
        <p:spPr/>
        <p:txBody>
          <a:bodyPr>
            <a:noAutofit/>
          </a:bodyPr>
          <a:lstStyle/>
          <a:p>
            <a:r>
              <a:rPr lang="en-US" dirty="0"/>
              <a:t>Solution</a:t>
            </a:r>
          </a:p>
        </p:txBody>
      </p:sp>
      <p:sp>
        <p:nvSpPr>
          <p:cNvPr id="44" name="Text Placeholder 43">
            <a:extLst>
              <a:ext uri="{FF2B5EF4-FFF2-40B4-BE49-F238E27FC236}">
                <a16:creationId xmlns:a16="http://schemas.microsoft.com/office/drawing/2014/main" id="{544E203F-D4CE-D740-A617-96E69CD74363}"/>
              </a:ext>
            </a:extLst>
          </p:cNvPr>
          <p:cNvSpPr>
            <a:spLocks noGrp="1"/>
          </p:cNvSpPr>
          <p:nvPr>
            <p:ph type="body" sz="quarter" idx="35"/>
          </p:nvPr>
        </p:nvSpPr>
        <p:spPr/>
        <p:txBody>
          <a:bodyPr>
            <a:noAutofit/>
          </a:bodyPr>
          <a:lstStyle/>
          <a:p>
            <a:r>
              <a:rPr lang="en-US" dirty="0"/>
              <a:t>Results</a:t>
            </a:r>
          </a:p>
        </p:txBody>
      </p:sp>
      <p:sp>
        <p:nvSpPr>
          <p:cNvPr id="39" name="Text Placeholder 38">
            <a:extLst>
              <a:ext uri="{FF2B5EF4-FFF2-40B4-BE49-F238E27FC236}">
                <a16:creationId xmlns:a16="http://schemas.microsoft.com/office/drawing/2014/main" id="{C075DF3F-9EF6-2543-8486-B3264E787D4C}"/>
              </a:ext>
            </a:extLst>
          </p:cNvPr>
          <p:cNvSpPr>
            <a:spLocks noGrp="1"/>
          </p:cNvSpPr>
          <p:nvPr>
            <p:ph type="body" sz="quarter" idx="36"/>
          </p:nvPr>
        </p:nvSpPr>
        <p:spPr>
          <a:xfrm>
            <a:off x="882403" y="2816741"/>
            <a:ext cx="3194561" cy="3084009"/>
          </a:xfrm>
          <a:prstGeom prst="rect">
            <a:avLst/>
          </a:prstGeom>
        </p:spPr>
        <p:txBody>
          <a:bodyPr>
            <a:noAutofit/>
          </a:bodyPr>
          <a:lstStyle/>
          <a:p>
            <a:pPr marL="0" indent="0">
              <a:buNone/>
            </a:pPr>
            <a:r>
              <a:rPr lang="en-CA" dirty="0"/>
              <a:t>Prairie View’s IT organization recently concluded a 15-year contract with a managed service provider and looked to pivot, sourcing those functions internally. To achieve this goal, the IT team needed to review their core competencies and define the optimal functional structure, required skills, and staff needed to align with the university’s identified goals. </a:t>
            </a:r>
            <a:endParaRPr lang="en-US" dirty="0">
              <a:solidFill>
                <a:srgbClr val="000000"/>
              </a:solidFill>
            </a:endParaRPr>
          </a:p>
        </p:txBody>
      </p:sp>
      <p:sp>
        <p:nvSpPr>
          <p:cNvPr id="41" name="Text Placeholder 40">
            <a:extLst>
              <a:ext uri="{FF2B5EF4-FFF2-40B4-BE49-F238E27FC236}">
                <a16:creationId xmlns:a16="http://schemas.microsoft.com/office/drawing/2014/main" id="{768205AD-13FF-FB47-B315-7451D3762DD3}"/>
              </a:ext>
            </a:extLst>
          </p:cNvPr>
          <p:cNvSpPr>
            <a:spLocks noGrp="1"/>
          </p:cNvSpPr>
          <p:nvPr>
            <p:ph type="body" sz="quarter" idx="37"/>
          </p:nvPr>
        </p:nvSpPr>
        <p:spPr>
          <a:prstGeom prst="rect">
            <a:avLst/>
          </a:prstGeom>
        </p:spPr>
        <p:txBody>
          <a:bodyPr>
            <a:noAutofit/>
          </a:bodyPr>
          <a:lstStyle/>
          <a:p>
            <a:pPr marL="0" indent="0">
              <a:buNone/>
            </a:pPr>
            <a:r>
              <a:rPr lang="en-CA" dirty="0"/>
              <a:t>Prairie View chose the Demand-Develop-Service Model, considering its current state and realistic assessment of its organizational needs and IT competencies. In reviewing their IT strategic initiatives, the IT team evaluated which approach would enable them to efficiently accomplish these initiatives, especially when introducing an insourcing model that would require fresh hires. Ultimately, this model was fit for the agility they required.</a:t>
            </a:r>
          </a:p>
          <a:p>
            <a:pPr marL="0" indent="0">
              <a:buNone/>
            </a:pPr>
            <a:endParaRPr lang="en-CA" dirty="0"/>
          </a:p>
        </p:txBody>
      </p:sp>
      <p:sp>
        <p:nvSpPr>
          <p:cNvPr id="43" name="Text Placeholder 42">
            <a:extLst>
              <a:ext uri="{FF2B5EF4-FFF2-40B4-BE49-F238E27FC236}">
                <a16:creationId xmlns:a16="http://schemas.microsoft.com/office/drawing/2014/main" id="{97577EB0-ABD3-8748-9EF6-93308190EA98}"/>
              </a:ext>
            </a:extLst>
          </p:cNvPr>
          <p:cNvSpPr>
            <a:spLocks noGrp="1"/>
          </p:cNvSpPr>
          <p:nvPr>
            <p:ph type="body" sz="quarter" idx="38"/>
          </p:nvPr>
        </p:nvSpPr>
        <p:spPr>
          <a:prstGeom prst="rect">
            <a:avLst/>
          </a:prstGeom>
        </p:spPr>
        <p:txBody>
          <a:bodyPr>
            <a:noAutofit/>
          </a:bodyPr>
          <a:lstStyle/>
          <a:p>
            <a:pPr marL="0" indent="0">
              <a:buNone/>
            </a:pPr>
            <a:r>
              <a:rPr lang="en-US" dirty="0"/>
              <a:t>Prairie View is implementing the structure in two phases. Its first phase was completed, providing adequate coverage and achieving 80% of its intended goals. The organization will use the second phase to achieve its full coverage and fulfill the remaining 20% of its objectives. The operating model provided Prairie View with guidance on how to tackle its changing IT landscape and address planning complexities and challenges it was striving to overcome. </a:t>
            </a:r>
          </a:p>
          <a:p>
            <a:pPr marL="0" indent="0">
              <a:buNone/>
            </a:pPr>
            <a:endParaRPr lang="en-CA" dirty="0"/>
          </a:p>
        </p:txBody>
      </p:sp>
      <p:pic>
        <p:nvPicPr>
          <p:cNvPr id="3074" name="Picture 2" descr="Equity and Innovation / Prairie View A&amp;M University">
            <a:extLst>
              <a:ext uri="{FF2B5EF4-FFF2-40B4-BE49-F238E27FC236}">
                <a16:creationId xmlns:a16="http://schemas.microsoft.com/office/drawing/2014/main" id="{9B427A6D-85EF-E5DE-1326-A3A9897D2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387669"/>
            <a:ext cx="1616395" cy="1477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700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01558-EE87-82AC-867E-062365EC6521}"/>
              </a:ext>
            </a:extLst>
          </p:cNvPr>
          <p:cNvSpPr txBox="1">
            <a:spLocks/>
          </p:cNvSpPr>
          <p:nvPr/>
        </p:nvSpPr>
        <p:spPr>
          <a:xfrm>
            <a:off x="0" y="10269"/>
            <a:ext cx="12193870" cy="856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200" dirty="0">
                <a:latin typeface="Montserrat SemiBold" panose="00000700000000000000" pitchFamily="2" charset="0"/>
              </a:rPr>
              <a:t>Hybrid: Service Aligned</a:t>
            </a:r>
          </a:p>
        </p:txBody>
      </p:sp>
      <p:sp>
        <p:nvSpPr>
          <p:cNvPr id="50" name="Text Placeholder 4">
            <a:extLst>
              <a:ext uri="{FF2B5EF4-FFF2-40B4-BE49-F238E27FC236}">
                <a16:creationId xmlns:a16="http://schemas.microsoft.com/office/drawing/2014/main" id="{15028EBC-B724-B305-099E-6A71CECCD292}"/>
              </a:ext>
            </a:extLst>
          </p:cNvPr>
          <p:cNvSpPr txBox="1">
            <a:spLocks/>
          </p:cNvSpPr>
          <p:nvPr/>
        </p:nvSpPr>
        <p:spPr>
          <a:xfrm>
            <a:off x="458716" y="3949129"/>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Benefits:</a:t>
            </a:r>
          </a:p>
          <a:p>
            <a:pPr marL="171416" indent="-171416" defTabSz="554382">
              <a:buFont typeface="Arial" panose="020B0604020202020204" pitchFamily="34" charset="0"/>
              <a:buChar char="•"/>
            </a:pPr>
            <a:r>
              <a:rPr lang="en-US" sz="1200" dirty="0">
                <a:solidFill>
                  <a:srgbClr val="494949">
                    <a:lumMod val="50000"/>
                  </a:srgbClr>
                </a:solidFill>
                <a:latin typeface="Roboto Condensed Light" panose="02000000000000000000" pitchFamily="2" charset="0"/>
                <a:ea typeface="Roboto Condensed Light" panose="02000000000000000000" pitchFamily="2" charset="0"/>
              </a:rPr>
              <a:t>Strong enabler of agility as each service has the autonomy to make decisions around operational work versus project work based on their understanding of the business demand. </a:t>
            </a:r>
          </a:p>
          <a:p>
            <a:pPr marL="171416" indent="-171416" defTabSz="554382">
              <a:buFont typeface="Arial" panose="020B0604020202020204" pitchFamily="34" charset="0"/>
              <a:buChar char="•"/>
            </a:pPr>
            <a:r>
              <a:rPr lang="en-US" sz="1200" dirty="0">
                <a:solidFill>
                  <a:srgbClr val="494949">
                    <a:lumMod val="50000"/>
                  </a:srgbClr>
                </a:solidFill>
                <a:latin typeface="Roboto Condensed Light" panose="02000000000000000000" pitchFamily="2" charset="0"/>
                <a:ea typeface="Roboto Condensed Light" panose="02000000000000000000" pitchFamily="2" charset="0"/>
              </a:rPr>
              <a:t>Individuals in similar roles that are decentralized across services are given coaching to provide common direction.</a:t>
            </a:r>
          </a:p>
          <a:p>
            <a:pPr marL="171416" indent="-171416" defTabSz="554382">
              <a:buFont typeface="Arial" panose="020B0604020202020204" pitchFamily="34" charset="0"/>
              <a:buChar char="•"/>
            </a:pPr>
            <a:r>
              <a:rPr lang="en-US" sz="1200" dirty="0">
                <a:solidFill>
                  <a:srgbClr val="494949">
                    <a:lumMod val="50000"/>
                  </a:srgbClr>
                </a:solidFill>
                <a:latin typeface="Roboto Condensed Light" panose="02000000000000000000" pitchFamily="2" charset="0"/>
                <a:ea typeface="Roboto Condensed Light" panose="02000000000000000000" pitchFamily="2" charset="0"/>
              </a:rPr>
              <a:t>Allows teams to efficiently scale with service demand. </a:t>
            </a:r>
          </a:p>
          <a:p>
            <a:pPr marL="171416" indent="-171416" defTabSz="554382">
              <a:buFont typeface="Arial" panose="020B0604020202020204" pitchFamily="34" charset="0"/>
              <a:buChar char="•"/>
            </a:pPr>
            <a:r>
              <a:rPr lang="en-US" sz="1200" dirty="0">
                <a:solidFill>
                  <a:srgbClr val="494949">
                    <a:lumMod val="50000"/>
                  </a:srgbClr>
                </a:solidFill>
                <a:latin typeface="Roboto Condensed Light" panose="02000000000000000000" pitchFamily="2" charset="0"/>
                <a:ea typeface="Roboto Condensed Light" panose="02000000000000000000" pitchFamily="2" charset="0"/>
              </a:rPr>
              <a:t>This is structurally a DevOps model. Each group will have services built within that have their own dedicated teams that will handle the full gambit of responsibilities, from new features to enhancements and maintenance.</a:t>
            </a:r>
          </a:p>
        </p:txBody>
      </p:sp>
      <p:sp>
        <p:nvSpPr>
          <p:cNvPr id="51" name="Text Placeholder 4">
            <a:extLst>
              <a:ext uri="{FF2B5EF4-FFF2-40B4-BE49-F238E27FC236}">
                <a16:creationId xmlns:a16="http://schemas.microsoft.com/office/drawing/2014/main" id="{BC260255-A919-2DB6-85B2-C183CE793D51}"/>
              </a:ext>
            </a:extLst>
          </p:cNvPr>
          <p:cNvSpPr txBox="1">
            <a:spLocks/>
          </p:cNvSpPr>
          <p:nvPr/>
        </p:nvSpPr>
        <p:spPr>
          <a:xfrm>
            <a:off x="6273352" y="3946959"/>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Drawbacks:</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Requires a high level of maturity to begin; you need sound processes, technology standards, and governance to ensure things do not become siloed.</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Service owners require a method to collaborate to avoid duplication of efforts or projects that conflict with the efforts of other IT services. </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May result in excessive cost through role redundancies across different services, as each will focus on components like integration, stakeholder management, project management, and user experiences. </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Strong communication and willingness to cross-learn is essential to ensure localized innovations benefit the entirety of the IT organization.</a:t>
            </a:r>
          </a:p>
        </p:txBody>
      </p:sp>
      <p:sp>
        <p:nvSpPr>
          <p:cNvPr id="34" name="TextBox 33">
            <a:extLst>
              <a:ext uri="{FF2B5EF4-FFF2-40B4-BE49-F238E27FC236}">
                <a16:creationId xmlns:a16="http://schemas.microsoft.com/office/drawing/2014/main" id="{97E8F111-3185-CD3D-725A-CA74C692D23D}"/>
              </a:ext>
            </a:extLst>
          </p:cNvPr>
          <p:cNvSpPr txBox="1"/>
          <p:nvPr/>
        </p:nvSpPr>
        <p:spPr>
          <a:xfrm rot="16200000">
            <a:off x="-443718" y="3020018"/>
            <a:ext cx="1216513" cy="369284"/>
          </a:xfrm>
          <a:prstGeom prst="rect">
            <a:avLst/>
          </a:prstGeom>
          <a:noFill/>
        </p:spPr>
        <p:txBody>
          <a:bodyPr wrap="square" rtlCol="0" anchor="ctr">
            <a:spAutoFit/>
          </a:bodyPr>
          <a:lstStyle/>
          <a:p>
            <a:pPr algn="ctr"/>
            <a:r>
              <a:rPr lang="en-US" b="1" dirty="0">
                <a:latin typeface="Roboto Condensed Light" panose="02000000000000000000" pitchFamily="2" charset="0"/>
                <a:ea typeface="Roboto Condensed Light" panose="02000000000000000000" pitchFamily="2" charset="0"/>
              </a:rPr>
              <a:t>Centralized</a:t>
            </a:r>
          </a:p>
        </p:txBody>
      </p:sp>
      <p:sp>
        <p:nvSpPr>
          <p:cNvPr id="35" name="TextBox 34">
            <a:extLst>
              <a:ext uri="{FF2B5EF4-FFF2-40B4-BE49-F238E27FC236}">
                <a16:creationId xmlns:a16="http://schemas.microsoft.com/office/drawing/2014/main" id="{A996FB6E-5FF6-3B96-62E3-DB49A6277C0A}"/>
              </a:ext>
            </a:extLst>
          </p:cNvPr>
          <p:cNvSpPr txBox="1"/>
          <p:nvPr/>
        </p:nvSpPr>
        <p:spPr>
          <a:xfrm rot="16200000">
            <a:off x="-263643" y="1285084"/>
            <a:ext cx="856361" cy="369284"/>
          </a:xfrm>
          <a:prstGeom prst="rect">
            <a:avLst/>
          </a:prstGeom>
          <a:noFill/>
        </p:spPr>
        <p:txBody>
          <a:bodyPr wrap="square" rtlCol="0" anchor="ctr">
            <a:spAutoFit/>
          </a:bodyPr>
          <a:lstStyle/>
          <a:p>
            <a:pPr algn="ctr"/>
            <a:r>
              <a:rPr lang="en-US" b="1" dirty="0">
                <a:latin typeface="Roboto Condensed Light" panose="02000000000000000000" pitchFamily="2" charset="0"/>
                <a:ea typeface="Roboto Condensed Light" panose="02000000000000000000" pitchFamily="2" charset="0"/>
              </a:rPr>
              <a:t>Shifted</a:t>
            </a:r>
          </a:p>
        </p:txBody>
      </p:sp>
      <p:grpSp>
        <p:nvGrpSpPr>
          <p:cNvPr id="7" name="Group 6">
            <a:extLst>
              <a:ext uri="{FF2B5EF4-FFF2-40B4-BE49-F238E27FC236}">
                <a16:creationId xmlns:a16="http://schemas.microsoft.com/office/drawing/2014/main" id="{10C0D790-B4FE-09B1-B591-817C82DE9D5C}"/>
              </a:ext>
            </a:extLst>
          </p:cNvPr>
          <p:cNvGrpSpPr/>
          <p:nvPr/>
        </p:nvGrpSpPr>
        <p:grpSpPr>
          <a:xfrm>
            <a:off x="448519" y="719252"/>
            <a:ext cx="11462117" cy="3227707"/>
            <a:chOff x="458717" y="1004638"/>
            <a:chExt cx="11462117" cy="3227707"/>
          </a:xfrm>
        </p:grpSpPr>
        <p:grpSp>
          <p:nvGrpSpPr>
            <p:cNvPr id="19" name="Group 18">
              <a:extLst>
                <a:ext uri="{FF2B5EF4-FFF2-40B4-BE49-F238E27FC236}">
                  <a16:creationId xmlns:a16="http://schemas.microsoft.com/office/drawing/2014/main" id="{5F7B3DF5-E0BF-A661-1E87-6EA624AA36C3}"/>
                </a:ext>
              </a:extLst>
            </p:cNvPr>
            <p:cNvGrpSpPr/>
            <p:nvPr/>
          </p:nvGrpSpPr>
          <p:grpSpPr>
            <a:xfrm>
              <a:off x="495119" y="1300243"/>
              <a:ext cx="11425715" cy="2932102"/>
              <a:chOff x="1789654" y="1498053"/>
              <a:chExt cx="8612631" cy="3105952"/>
            </a:xfrm>
          </p:grpSpPr>
          <p:sp>
            <p:nvSpPr>
              <p:cNvPr id="20" name="Rounded Rectangle 4">
                <a:extLst>
                  <a:ext uri="{FF2B5EF4-FFF2-40B4-BE49-F238E27FC236}">
                    <a16:creationId xmlns:a16="http://schemas.microsoft.com/office/drawing/2014/main" id="{814B7084-9291-7137-237E-F080FCFDCA4F}"/>
                  </a:ext>
                </a:extLst>
              </p:cNvPr>
              <p:cNvSpPr/>
              <p:nvPr/>
            </p:nvSpPr>
            <p:spPr>
              <a:xfrm>
                <a:off x="1789654" y="1502386"/>
                <a:ext cx="2784814" cy="1176525"/>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Embedded IT &amp; Digital Services</a:t>
                </a:r>
              </a:p>
              <a:p>
                <a:r>
                  <a:rPr lang="en-CA" sz="1400" dirty="0">
                    <a:solidFill>
                      <a:schemeClr val="tx1">
                        <a:lumMod val="50000"/>
                      </a:schemeClr>
                    </a:solidFill>
                    <a:latin typeface="Roboto Condensed Light" panose="02000000000000000000" pitchFamily="2" charset="0"/>
                    <a:ea typeface="Roboto Condensed Light" panose="02000000000000000000" pitchFamily="2" charset="0"/>
                  </a:rPr>
                  <a:t>Full dedicated teams that exist within the organization and focus on delivering IT or digital services specific to their functional area (e.g. HRIS system within HR). </a:t>
                </a:r>
              </a:p>
              <a:p>
                <a:pPr algn="ct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a:p>
                <a:pPr algn="ct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21" name="Rounded Rectangle 33">
                <a:extLst>
                  <a:ext uri="{FF2B5EF4-FFF2-40B4-BE49-F238E27FC236}">
                    <a16:creationId xmlns:a16="http://schemas.microsoft.com/office/drawing/2014/main" id="{11304905-F20E-E5F6-43F7-7535079C780C}"/>
                  </a:ext>
                </a:extLst>
              </p:cNvPr>
              <p:cNvSpPr/>
              <p:nvPr/>
            </p:nvSpPr>
            <p:spPr>
              <a:xfrm>
                <a:off x="1789654" y="3025133"/>
                <a:ext cx="8612630" cy="1219057"/>
              </a:xfrm>
              <a:prstGeom prst="rect">
                <a:avLst/>
              </a:prstGeom>
              <a:solidFill>
                <a:srgbClr val="DCDA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                                      STRATEGY, PORTFOLIO &amp; GOVERNANCE: </a:t>
                </a:r>
                <a:r>
                  <a:rPr lang="en-CA" sz="1400" dirty="0">
                    <a:solidFill>
                      <a:schemeClr val="tx1">
                        <a:lumMod val="50000"/>
                      </a:schemeClr>
                    </a:solidFill>
                    <a:latin typeface="Roboto Condensed Light" panose="02000000000000000000" pitchFamily="2" charset="0"/>
                    <a:ea typeface="Roboto Condensed Light" panose="02000000000000000000" pitchFamily="2" charset="0"/>
                  </a:rPr>
                  <a:t>Provides oversight, IT strategy, and planning functions.</a:t>
                </a: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a:p>
                <a:pPr algn="ct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23" name="Rectangle 3">
                <a:extLst>
                  <a:ext uri="{FF2B5EF4-FFF2-40B4-BE49-F238E27FC236}">
                    <a16:creationId xmlns:a16="http://schemas.microsoft.com/office/drawing/2014/main" id="{5DB51038-EFB8-026C-3679-E2164CCE1921}"/>
                  </a:ext>
                </a:extLst>
              </p:cNvPr>
              <p:cNvSpPr/>
              <p:nvPr/>
            </p:nvSpPr>
            <p:spPr>
              <a:xfrm>
                <a:off x="2717057" y="3323915"/>
                <a:ext cx="7086137" cy="1010546"/>
              </a:xfrm>
              <a:prstGeom prst="rect">
                <a:avLst/>
              </a:prstGeom>
            </p:spPr>
            <p:txBody>
              <a:bodyPr wrap="square" numCol="2">
                <a:spAutoFit/>
              </a:bodyPr>
              <a:lstStyle/>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Strategic Planning &amp; Enterprise Architecture</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Governance</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Demand &amp; Relationship Management </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Portfolio Steering</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Risk &amp; Security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Resource &amp; Vendor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Support across service groups </a:t>
                </a:r>
              </a:p>
            </p:txBody>
          </p:sp>
          <p:sp>
            <p:nvSpPr>
              <p:cNvPr id="24" name="TextBox 23">
                <a:extLst>
                  <a:ext uri="{FF2B5EF4-FFF2-40B4-BE49-F238E27FC236}">
                    <a16:creationId xmlns:a16="http://schemas.microsoft.com/office/drawing/2014/main" id="{C18269C6-651C-9E75-F257-516C1D442F8B}"/>
                  </a:ext>
                </a:extLst>
              </p:cNvPr>
              <p:cNvSpPr txBox="1"/>
              <p:nvPr/>
            </p:nvSpPr>
            <p:spPr>
              <a:xfrm>
                <a:off x="1806550" y="4278022"/>
                <a:ext cx="8595733" cy="325983"/>
              </a:xfrm>
              <a:prstGeom prst="rect">
                <a:avLst/>
              </a:prstGeom>
              <a:solidFill>
                <a:srgbClr val="F2F2F2">
                  <a:alpha val="40000"/>
                </a:srgbClr>
              </a:solidFill>
            </p:spPr>
            <p:txBody>
              <a:bodyPr wrap="square" rtlCol="0">
                <a:spAutoFit/>
              </a:bodyP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PARTNER</a:t>
                </a:r>
              </a:p>
            </p:txBody>
          </p:sp>
          <p:sp>
            <p:nvSpPr>
              <p:cNvPr id="27" name="Rounded Rectangle 4">
                <a:extLst>
                  <a:ext uri="{FF2B5EF4-FFF2-40B4-BE49-F238E27FC236}">
                    <a16:creationId xmlns:a16="http://schemas.microsoft.com/office/drawing/2014/main" id="{70095F0C-A706-1BC9-C3EC-73C552F44CDF}"/>
                  </a:ext>
                </a:extLst>
              </p:cNvPr>
              <p:cNvSpPr/>
              <p:nvPr/>
            </p:nvSpPr>
            <p:spPr>
              <a:xfrm>
                <a:off x="4613435" y="1502386"/>
                <a:ext cx="2905759" cy="1176525"/>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Enterprise IT &amp; Digital Services</a:t>
                </a:r>
              </a:p>
              <a:p>
                <a:r>
                  <a:rPr lang="en-CA" sz="1400" dirty="0">
                    <a:solidFill>
                      <a:schemeClr val="tx1">
                        <a:lumMod val="50000"/>
                      </a:schemeClr>
                    </a:solidFill>
                    <a:latin typeface="Roboto Condensed Light" panose="02000000000000000000" pitchFamily="2" charset="0"/>
                    <a:ea typeface="Roboto Condensed Light" panose="02000000000000000000" pitchFamily="2" charset="0"/>
                  </a:rPr>
                  <a:t>Full dedicated teams that handle common services for business operations across multiple functions would be located here (e.g. Microsoft, Salesforce, ERP).</a:t>
                </a:r>
              </a:p>
            </p:txBody>
          </p:sp>
          <p:sp>
            <p:nvSpPr>
              <p:cNvPr id="32" name="Rounded Rectangle 4">
                <a:extLst>
                  <a:ext uri="{FF2B5EF4-FFF2-40B4-BE49-F238E27FC236}">
                    <a16:creationId xmlns:a16="http://schemas.microsoft.com/office/drawing/2014/main" id="{F8329D5F-5471-CA20-2B17-BF1054E5DE52}"/>
                  </a:ext>
                </a:extLst>
              </p:cNvPr>
              <p:cNvSpPr/>
              <p:nvPr/>
            </p:nvSpPr>
            <p:spPr>
              <a:xfrm>
                <a:off x="7558159" y="1498053"/>
                <a:ext cx="2836439" cy="1191481"/>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End-User IT &amp; Digital  Services</a:t>
                </a:r>
              </a:p>
              <a:p>
                <a:r>
                  <a:rPr lang="en-CA" sz="1400" dirty="0">
                    <a:solidFill>
                      <a:schemeClr val="tx1">
                        <a:lumMod val="50000"/>
                      </a:schemeClr>
                    </a:solidFill>
                    <a:latin typeface="Roboto Condensed Light" panose="02000000000000000000" pitchFamily="2" charset="0"/>
                    <a:ea typeface="Roboto Condensed Light" panose="02000000000000000000" pitchFamily="2" charset="0"/>
                  </a:rPr>
                  <a:t>Full dedicated teams dedicated to ensuring that all end users have access to the necessary services to operate day-to-day functionality (e.g. help desk, security response). </a:t>
                </a:r>
              </a:p>
            </p:txBody>
          </p:sp>
          <p:sp>
            <p:nvSpPr>
              <p:cNvPr id="33" name="Pentagon 36">
                <a:extLst>
                  <a:ext uri="{FF2B5EF4-FFF2-40B4-BE49-F238E27FC236}">
                    <a16:creationId xmlns:a16="http://schemas.microsoft.com/office/drawing/2014/main" id="{8523806C-462B-7260-4F17-F3F300A03F10}"/>
                  </a:ext>
                </a:extLst>
              </p:cNvPr>
              <p:cNvSpPr/>
              <p:nvPr/>
            </p:nvSpPr>
            <p:spPr>
              <a:xfrm rot="16200000">
                <a:off x="5961243" y="-1449741"/>
                <a:ext cx="269453" cy="8612630"/>
              </a:xfrm>
              <a:prstGeom prst="homePlate">
                <a:avLst>
                  <a:gd name="adj" fmla="val 70980"/>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PORTFOLIO STEERING</a:t>
                </a:r>
              </a:p>
            </p:txBody>
          </p:sp>
        </p:grpSp>
        <p:sp>
          <p:nvSpPr>
            <p:cNvPr id="6" name="TextBox 5">
              <a:extLst>
                <a:ext uri="{FF2B5EF4-FFF2-40B4-BE49-F238E27FC236}">
                  <a16:creationId xmlns:a16="http://schemas.microsoft.com/office/drawing/2014/main" id="{A7C0E349-A979-BF62-9251-89501F933287}"/>
                </a:ext>
              </a:extLst>
            </p:cNvPr>
            <p:cNvSpPr txBox="1"/>
            <p:nvPr/>
          </p:nvSpPr>
          <p:spPr>
            <a:xfrm>
              <a:off x="458717" y="1004638"/>
              <a:ext cx="11462116" cy="307737"/>
            </a:xfrm>
            <a:prstGeom prst="rect">
              <a:avLst/>
            </a:prstGeom>
            <a:solidFill>
              <a:srgbClr val="F2F2F2">
                <a:alpha val="40000"/>
              </a:srgbClr>
            </a:solidFill>
          </p:spPr>
          <p:txBody>
            <a:bodyPr wrap="square" rtlCol="0">
              <a:spAutoFit/>
            </a:bodyP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END USER</a:t>
              </a:r>
            </a:p>
          </p:txBody>
        </p:sp>
      </p:grpSp>
    </p:spTree>
    <p:extLst>
      <p:ext uri="{BB962C8B-B14F-4D97-AF65-F5344CB8AC3E}">
        <p14:creationId xmlns:p14="http://schemas.microsoft.com/office/powerpoint/2010/main" val="2695726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97E452F-C450-6C9F-2E17-D7AFF2737036}"/>
              </a:ext>
            </a:extLst>
          </p:cNvPr>
          <p:cNvSpPr/>
          <p:nvPr/>
        </p:nvSpPr>
        <p:spPr>
          <a:xfrm>
            <a:off x="224737" y="4012490"/>
            <a:ext cx="3804297" cy="2508747"/>
          </a:xfrm>
          <a:prstGeom prst="rect">
            <a:avLst/>
          </a:prstGeom>
          <a:solidFill>
            <a:srgbClr val="F3F7FB">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00CF331B-78A3-D1B1-ACE1-E83FEFF0A585}"/>
              </a:ext>
            </a:extLst>
          </p:cNvPr>
          <p:cNvSpPr/>
          <p:nvPr/>
        </p:nvSpPr>
        <p:spPr>
          <a:xfrm>
            <a:off x="4192191" y="4042610"/>
            <a:ext cx="3804297" cy="2508747"/>
          </a:xfrm>
          <a:prstGeom prst="rect">
            <a:avLst/>
          </a:prstGeom>
          <a:solidFill>
            <a:srgbClr val="F3F7FB">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429DDB03-A80E-0137-17E0-DE4AA8694935}"/>
              </a:ext>
            </a:extLst>
          </p:cNvPr>
          <p:cNvSpPr/>
          <p:nvPr/>
        </p:nvSpPr>
        <p:spPr>
          <a:xfrm>
            <a:off x="8195182" y="4021227"/>
            <a:ext cx="3804297" cy="2508747"/>
          </a:xfrm>
          <a:prstGeom prst="rect">
            <a:avLst/>
          </a:prstGeom>
          <a:solidFill>
            <a:srgbClr val="F3F7FB">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8AF5611-72AB-BD34-8A09-817E740AD326}"/>
              </a:ext>
            </a:extLst>
          </p:cNvPr>
          <p:cNvSpPr/>
          <p:nvPr/>
        </p:nvSpPr>
        <p:spPr>
          <a:xfrm>
            <a:off x="216969" y="993544"/>
            <a:ext cx="11430000" cy="1005840"/>
          </a:xfrm>
          <a:prstGeom prst="rect">
            <a:avLst/>
          </a:prstGeom>
          <a:solidFill>
            <a:srgbClr val="F3F7FB">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a:extLst>
              <a:ext uri="{FF2B5EF4-FFF2-40B4-BE49-F238E27FC236}">
                <a16:creationId xmlns:a16="http://schemas.microsoft.com/office/drawing/2014/main" id="{81A53939-32BD-5AEE-F2A7-00B56FC015D8}"/>
              </a:ext>
            </a:extLst>
          </p:cNvPr>
          <p:cNvSpPr/>
          <p:nvPr/>
        </p:nvSpPr>
        <p:spPr>
          <a:xfrm>
            <a:off x="232505" y="2796128"/>
            <a:ext cx="11430000" cy="1005840"/>
          </a:xfrm>
          <a:prstGeom prst="rect">
            <a:avLst/>
          </a:prstGeom>
          <a:solidFill>
            <a:srgbClr val="F3F7FB">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C53C191-BCD4-BD03-D65C-EA7A93B3D631}"/>
              </a:ext>
            </a:extLst>
          </p:cNvPr>
          <p:cNvSpPr/>
          <p:nvPr/>
        </p:nvSpPr>
        <p:spPr>
          <a:xfrm>
            <a:off x="232505" y="2059629"/>
            <a:ext cx="10184770" cy="548640"/>
          </a:xfrm>
          <a:prstGeom prst="rect">
            <a:avLst/>
          </a:prstGeom>
          <a:solidFill>
            <a:srgbClr val="F9FBF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1250417-B658-7866-707D-608EF841CA72}"/>
              </a:ext>
            </a:extLst>
          </p:cNvPr>
          <p:cNvSpPr/>
          <p:nvPr/>
        </p:nvSpPr>
        <p:spPr>
          <a:xfrm>
            <a:off x="232506" y="369575"/>
            <a:ext cx="11768202" cy="548640"/>
          </a:xfrm>
          <a:prstGeom prst="rect">
            <a:avLst/>
          </a:prstGeom>
          <a:solidFill>
            <a:srgbClr val="F9FBF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4439DBA-B7F2-5071-F718-E8D1B4402ABA}"/>
              </a:ext>
            </a:extLst>
          </p:cNvPr>
          <p:cNvSpPr/>
          <p:nvPr/>
        </p:nvSpPr>
        <p:spPr>
          <a:xfrm>
            <a:off x="216969" y="2066724"/>
            <a:ext cx="11430000" cy="639296"/>
          </a:xfrm>
          <a:prstGeom prst="rect">
            <a:avLst/>
          </a:prstGeom>
          <a:solidFill>
            <a:srgbClr val="F3F7FB">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ectangle 106">
            <a:extLst>
              <a:ext uri="{FF2B5EF4-FFF2-40B4-BE49-F238E27FC236}">
                <a16:creationId xmlns:a16="http://schemas.microsoft.com/office/drawing/2014/main" id="{54EF62EE-91F3-5D12-BEAD-A1F39E1B1306}"/>
              </a:ext>
            </a:extLst>
          </p:cNvPr>
          <p:cNvSpPr/>
          <p:nvPr/>
        </p:nvSpPr>
        <p:spPr>
          <a:xfrm>
            <a:off x="216970" y="376670"/>
            <a:ext cx="11445535" cy="513430"/>
          </a:xfrm>
          <a:prstGeom prst="rect">
            <a:avLst/>
          </a:prstGeom>
          <a:solidFill>
            <a:srgbClr val="F3F7FB">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extLst>
              <a:ext uri="{FF2B5EF4-FFF2-40B4-BE49-F238E27FC236}">
                <a16:creationId xmlns:a16="http://schemas.microsoft.com/office/drawing/2014/main" id="{9CCDDF13-904C-5317-E525-A1F9672660EF}"/>
              </a:ext>
            </a:extLst>
          </p:cNvPr>
          <p:cNvSpPr/>
          <p:nvPr/>
        </p:nvSpPr>
        <p:spPr>
          <a:xfrm>
            <a:off x="8292054" y="4043608"/>
            <a:ext cx="1097280" cy="457200"/>
          </a:xfrm>
          <a:prstGeom prst="rect">
            <a:avLst/>
          </a:prstGeom>
          <a:solidFill>
            <a:srgbClr val="F9FBF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0" dirty="0">
              <a:latin typeface="Roboto Light" panose="02000000000000000000" pitchFamily="2" charset="0"/>
              <a:ea typeface="Roboto Light" panose="02000000000000000000" pitchFamily="2" charset="0"/>
            </a:endParaRPr>
          </a:p>
        </p:txBody>
      </p:sp>
      <p:sp>
        <p:nvSpPr>
          <p:cNvPr id="99" name="Rectangle 98">
            <a:extLst>
              <a:ext uri="{FF2B5EF4-FFF2-40B4-BE49-F238E27FC236}">
                <a16:creationId xmlns:a16="http://schemas.microsoft.com/office/drawing/2014/main" id="{EDC2CA95-0F6B-4A45-02D7-E24175255563}"/>
              </a:ext>
            </a:extLst>
          </p:cNvPr>
          <p:cNvSpPr/>
          <p:nvPr/>
        </p:nvSpPr>
        <p:spPr>
          <a:xfrm>
            <a:off x="4323536" y="4079858"/>
            <a:ext cx="1097280" cy="457200"/>
          </a:xfrm>
          <a:prstGeom prst="rect">
            <a:avLst/>
          </a:prstGeom>
          <a:solidFill>
            <a:srgbClr val="F9FBF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0" dirty="0">
              <a:latin typeface="Roboto Light" panose="02000000000000000000" pitchFamily="2" charset="0"/>
              <a:ea typeface="Roboto Light" panose="02000000000000000000" pitchFamily="2" charset="0"/>
            </a:endParaRPr>
          </a:p>
        </p:txBody>
      </p:sp>
      <p:sp>
        <p:nvSpPr>
          <p:cNvPr id="2" name="Rectangle 68">
            <a:extLst>
              <a:ext uri="{FF2B5EF4-FFF2-40B4-BE49-F238E27FC236}">
                <a16:creationId xmlns:a16="http://schemas.microsoft.com/office/drawing/2014/main" id="{C1E24F97-2C19-5117-09C6-367CC00A1046}"/>
              </a:ext>
            </a:extLst>
          </p:cNvPr>
          <p:cNvSpPr/>
          <p:nvPr/>
        </p:nvSpPr>
        <p:spPr>
          <a:xfrm>
            <a:off x="6860041" y="2814528"/>
            <a:ext cx="1097280" cy="457200"/>
          </a:xfrm>
          <a:prstGeom prst="rect">
            <a:avLst/>
          </a:prstGeom>
          <a:solidFill>
            <a:srgbClr val="E9C981"/>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Operations Management </a:t>
            </a:r>
          </a:p>
        </p:txBody>
      </p:sp>
      <p:sp>
        <p:nvSpPr>
          <p:cNvPr id="3" name="Rectangle 70">
            <a:extLst>
              <a:ext uri="{FF2B5EF4-FFF2-40B4-BE49-F238E27FC236}">
                <a16:creationId xmlns:a16="http://schemas.microsoft.com/office/drawing/2014/main" id="{EB8F32B6-244D-A7A8-9A30-845E177C0125}"/>
              </a:ext>
            </a:extLst>
          </p:cNvPr>
          <p:cNvSpPr/>
          <p:nvPr/>
        </p:nvSpPr>
        <p:spPr>
          <a:xfrm>
            <a:off x="5721917" y="2817261"/>
            <a:ext cx="1097280" cy="457200"/>
          </a:xfrm>
          <a:prstGeom prst="rect">
            <a:avLst/>
          </a:prstGeom>
          <a:solidFill>
            <a:srgbClr val="E9C981"/>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Release Management</a:t>
            </a:r>
          </a:p>
        </p:txBody>
      </p:sp>
      <p:sp>
        <p:nvSpPr>
          <p:cNvPr id="10" name="Rectangle 73">
            <a:extLst>
              <a:ext uri="{FF2B5EF4-FFF2-40B4-BE49-F238E27FC236}">
                <a16:creationId xmlns:a16="http://schemas.microsoft.com/office/drawing/2014/main" id="{E32C2EEF-8A8A-3C7C-EB5C-A5B8EF32AD6B}"/>
              </a:ext>
            </a:extLst>
          </p:cNvPr>
          <p:cNvSpPr/>
          <p:nvPr/>
        </p:nvSpPr>
        <p:spPr>
          <a:xfrm>
            <a:off x="4424703" y="5716722"/>
            <a:ext cx="1097280" cy="457200"/>
          </a:xfrm>
          <a:prstGeom prst="rect">
            <a:avLst/>
          </a:prstGeom>
          <a:solidFill>
            <a:srgbClr val="E9C981"/>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Incident Management</a:t>
            </a:r>
          </a:p>
        </p:txBody>
      </p:sp>
      <p:sp>
        <p:nvSpPr>
          <p:cNvPr id="12" name="Rectangle 76">
            <a:extLst>
              <a:ext uri="{FF2B5EF4-FFF2-40B4-BE49-F238E27FC236}">
                <a16:creationId xmlns:a16="http://schemas.microsoft.com/office/drawing/2014/main" id="{5236C761-946D-26AF-4704-B3E2A8D269F2}"/>
              </a:ext>
            </a:extLst>
          </p:cNvPr>
          <p:cNvSpPr/>
          <p:nvPr/>
        </p:nvSpPr>
        <p:spPr>
          <a:xfrm>
            <a:off x="5561079" y="5713975"/>
            <a:ext cx="1097280" cy="457200"/>
          </a:xfrm>
          <a:prstGeom prst="rect">
            <a:avLst/>
          </a:prstGeom>
          <a:solidFill>
            <a:srgbClr val="E9C981"/>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Problem Management</a:t>
            </a:r>
          </a:p>
        </p:txBody>
      </p:sp>
      <p:sp>
        <p:nvSpPr>
          <p:cNvPr id="19" name="Rectangle 97">
            <a:extLst>
              <a:ext uri="{FF2B5EF4-FFF2-40B4-BE49-F238E27FC236}">
                <a16:creationId xmlns:a16="http://schemas.microsoft.com/office/drawing/2014/main" id="{1BC58D42-B0DA-08B2-84C2-708A9B510174}"/>
              </a:ext>
            </a:extLst>
          </p:cNvPr>
          <p:cNvSpPr/>
          <p:nvPr/>
        </p:nvSpPr>
        <p:spPr>
          <a:xfrm>
            <a:off x="5721917" y="3320813"/>
            <a:ext cx="1097280" cy="457200"/>
          </a:xfrm>
          <a:prstGeom prst="rect">
            <a:avLst/>
          </a:prstGeom>
          <a:solidFill>
            <a:srgbClr val="E9C981"/>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b="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Operational Change Enablement</a:t>
            </a:r>
          </a:p>
        </p:txBody>
      </p:sp>
      <p:sp>
        <p:nvSpPr>
          <p:cNvPr id="22" name="Rectangle 66">
            <a:extLst>
              <a:ext uri="{FF2B5EF4-FFF2-40B4-BE49-F238E27FC236}">
                <a16:creationId xmlns:a16="http://schemas.microsoft.com/office/drawing/2014/main" id="{E5536C9B-A503-9CE3-CC15-CD260E534093}"/>
              </a:ext>
            </a:extLst>
          </p:cNvPr>
          <p:cNvSpPr/>
          <p:nvPr/>
        </p:nvSpPr>
        <p:spPr>
          <a:xfrm>
            <a:off x="5566215" y="5230056"/>
            <a:ext cx="1097280" cy="457200"/>
          </a:xfrm>
          <a:prstGeom prst="rect">
            <a:avLst/>
          </a:prstGeom>
          <a:solidFill>
            <a:srgbClr val="E9C981"/>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Service Enhancements </a:t>
            </a:r>
          </a:p>
        </p:txBody>
      </p:sp>
      <p:sp>
        <p:nvSpPr>
          <p:cNvPr id="23" name="Rectangle 73">
            <a:extLst>
              <a:ext uri="{FF2B5EF4-FFF2-40B4-BE49-F238E27FC236}">
                <a16:creationId xmlns:a16="http://schemas.microsoft.com/office/drawing/2014/main" id="{50E07FA4-8821-7627-AEEC-927D70671957}"/>
              </a:ext>
            </a:extLst>
          </p:cNvPr>
          <p:cNvSpPr/>
          <p:nvPr/>
        </p:nvSpPr>
        <p:spPr>
          <a:xfrm>
            <a:off x="4431365" y="5222681"/>
            <a:ext cx="1097280" cy="457200"/>
          </a:xfrm>
          <a:prstGeom prst="rect">
            <a:avLst/>
          </a:prstGeom>
          <a:solidFill>
            <a:srgbClr val="E9C981"/>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Service Desk Management</a:t>
            </a:r>
          </a:p>
        </p:txBody>
      </p:sp>
      <p:sp>
        <p:nvSpPr>
          <p:cNvPr id="26" name="Rectangle 70">
            <a:extLst>
              <a:ext uri="{FF2B5EF4-FFF2-40B4-BE49-F238E27FC236}">
                <a16:creationId xmlns:a16="http://schemas.microsoft.com/office/drawing/2014/main" id="{F217076E-C74A-2E6C-970E-1DD2FBF73080}"/>
              </a:ext>
            </a:extLst>
          </p:cNvPr>
          <p:cNvSpPr/>
          <p:nvPr/>
        </p:nvSpPr>
        <p:spPr>
          <a:xfrm>
            <a:off x="429462" y="5625284"/>
            <a:ext cx="1097280" cy="457200"/>
          </a:xfrm>
          <a:prstGeom prst="rect">
            <a:avLst/>
          </a:prstGeom>
          <a:solidFill>
            <a:srgbClr val="E9C981"/>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Automation Management</a:t>
            </a:r>
          </a:p>
        </p:txBody>
      </p:sp>
      <p:sp>
        <p:nvSpPr>
          <p:cNvPr id="27" name="Rectangle 69">
            <a:extLst>
              <a:ext uri="{FF2B5EF4-FFF2-40B4-BE49-F238E27FC236}">
                <a16:creationId xmlns:a16="http://schemas.microsoft.com/office/drawing/2014/main" id="{494DB85D-4D27-858A-134C-29D0175E6370}"/>
              </a:ext>
            </a:extLst>
          </p:cNvPr>
          <p:cNvSpPr/>
          <p:nvPr/>
        </p:nvSpPr>
        <p:spPr>
          <a:xfrm>
            <a:off x="8393844" y="6144456"/>
            <a:ext cx="1097280" cy="457200"/>
          </a:xfrm>
          <a:prstGeom prst="rect">
            <a:avLst/>
          </a:prstGeom>
          <a:solidFill>
            <a:srgbClr val="DEAE42"/>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Asset Management </a:t>
            </a:r>
          </a:p>
        </p:txBody>
      </p:sp>
      <p:sp>
        <p:nvSpPr>
          <p:cNvPr id="34" name="Rectangle 33">
            <a:extLst>
              <a:ext uri="{FF2B5EF4-FFF2-40B4-BE49-F238E27FC236}">
                <a16:creationId xmlns:a16="http://schemas.microsoft.com/office/drawing/2014/main" id="{311D21EB-15EB-C282-1ADA-E680A61E1C04}"/>
              </a:ext>
            </a:extLst>
          </p:cNvPr>
          <p:cNvSpPr/>
          <p:nvPr/>
        </p:nvSpPr>
        <p:spPr>
          <a:xfrm>
            <a:off x="8395573" y="5647110"/>
            <a:ext cx="1097280" cy="457200"/>
          </a:xfrm>
          <a:prstGeom prst="rect">
            <a:avLst/>
          </a:prstGeom>
          <a:solidFill>
            <a:srgbClr val="DEAE42"/>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Availability &amp; Capacity Management</a:t>
            </a:r>
          </a:p>
        </p:txBody>
      </p:sp>
      <p:sp>
        <p:nvSpPr>
          <p:cNvPr id="35" name="Rectangle 74">
            <a:extLst>
              <a:ext uri="{FF2B5EF4-FFF2-40B4-BE49-F238E27FC236}">
                <a16:creationId xmlns:a16="http://schemas.microsoft.com/office/drawing/2014/main" id="{9A1968ED-E139-A182-C32F-C7512B81724E}"/>
              </a:ext>
            </a:extLst>
          </p:cNvPr>
          <p:cNvSpPr/>
          <p:nvPr/>
        </p:nvSpPr>
        <p:spPr>
          <a:xfrm>
            <a:off x="6850312" y="2154612"/>
            <a:ext cx="1097280" cy="457200"/>
          </a:xfrm>
          <a:prstGeom prst="rect">
            <a:avLst/>
          </a:prstGeom>
          <a:solidFill>
            <a:srgbClr val="DEAE42"/>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Infrastructure Portfolio Strategic Planning</a:t>
            </a:r>
          </a:p>
        </p:txBody>
      </p:sp>
      <p:sp>
        <p:nvSpPr>
          <p:cNvPr id="36" name="Rectangle 77">
            <a:extLst>
              <a:ext uri="{FF2B5EF4-FFF2-40B4-BE49-F238E27FC236}">
                <a16:creationId xmlns:a16="http://schemas.microsoft.com/office/drawing/2014/main" id="{B09A2C22-1BAD-8261-B274-D7F4D3384D87}"/>
              </a:ext>
            </a:extLst>
          </p:cNvPr>
          <p:cNvSpPr/>
          <p:nvPr/>
        </p:nvSpPr>
        <p:spPr>
          <a:xfrm>
            <a:off x="9524512" y="5645656"/>
            <a:ext cx="1097280" cy="457200"/>
          </a:xfrm>
          <a:prstGeom prst="rect">
            <a:avLst/>
          </a:prstGeom>
          <a:solidFill>
            <a:srgbClr val="DEAE42"/>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Network &amp; Infrastructure Management</a:t>
            </a:r>
          </a:p>
        </p:txBody>
      </p:sp>
      <p:sp>
        <p:nvSpPr>
          <p:cNvPr id="37" name="Rectangle 36">
            <a:extLst>
              <a:ext uri="{FF2B5EF4-FFF2-40B4-BE49-F238E27FC236}">
                <a16:creationId xmlns:a16="http://schemas.microsoft.com/office/drawing/2014/main" id="{9CEAED55-6A3F-FD52-B2EB-47C8F6BC9B90}"/>
              </a:ext>
            </a:extLst>
          </p:cNvPr>
          <p:cNvSpPr/>
          <p:nvPr/>
        </p:nvSpPr>
        <p:spPr>
          <a:xfrm>
            <a:off x="429462" y="6124190"/>
            <a:ext cx="1097280" cy="457200"/>
          </a:xfrm>
          <a:prstGeom prst="rect">
            <a:avLst/>
          </a:prstGeom>
          <a:solidFill>
            <a:srgbClr val="DEAE42"/>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Configuration Management</a:t>
            </a:r>
          </a:p>
        </p:txBody>
      </p:sp>
      <p:sp>
        <p:nvSpPr>
          <p:cNvPr id="38" name="Rectangle 37">
            <a:extLst>
              <a:ext uri="{FF2B5EF4-FFF2-40B4-BE49-F238E27FC236}">
                <a16:creationId xmlns:a16="http://schemas.microsoft.com/office/drawing/2014/main" id="{3757AF02-AAA3-61B0-1A17-18ED0FFEADC2}"/>
              </a:ext>
            </a:extLst>
          </p:cNvPr>
          <p:cNvSpPr/>
          <p:nvPr/>
        </p:nvSpPr>
        <p:spPr>
          <a:xfrm>
            <a:off x="9532242" y="6143781"/>
            <a:ext cx="1097280" cy="457200"/>
          </a:xfrm>
          <a:prstGeom prst="rect">
            <a:avLst/>
          </a:prstGeom>
          <a:solidFill>
            <a:srgbClr val="DEAE42"/>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Cloud Orchestration</a:t>
            </a:r>
          </a:p>
        </p:txBody>
      </p:sp>
      <p:sp>
        <p:nvSpPr>
          <p:cNvPr id="40" name="Rectangle 63">
            <a:extLst>
              <a:ext uri="{FF2B5EF4-FFF2-40B4-BE49-F238E27FC236}">
                <a16:creationId xmlns:a16="http://schemas.microsoft.com/office/drawing/2014/main" id="{5E7EBE96-C723-42FD-3289-C53E7E98B473}"/>
              </a:ext>
            </a:extLst>
          </p:cNvPr>
          <p:cNvSpPr/>
          <p:nvPr/>
        </p:nvSpPr>
        <p:spPr>
          <a:xfrm>
            <a:off x="7986334" y="2830152"/>
            <a:ext cx="1097280" cy="457200"/>
          </a:xfrm>
          <a:prstGeom prst="rect">
            <a:avLst/>
          </a:prstGeom>
          <a:solidFill>
            <a:srgbClr val="F485A4"/>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rPr>
              <a:t>Solution Architecture</a:t>
            </a:r>
          </a:p>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rPr>
              <a:t>Delivery</a:t>
            </a:r>
          </a:p>
        </p:txBody>
      </p:sp>
      <p:sp>
        <p:nvSpPr>
          <p:cNvPr id="42" name="Rectangle 63">
            <a:extLst>
              <a:ext uri="{FF2B5EF4-FFF2-40B4-BE49-F238E27FC236}">
                <a16:creationId xmlns:a16="http://schemas.microsoft.com/office/drawing/2014/main" id="{655F25F5-0B0D-A9DD-0320-68FCDDE4A72E}"/>
              </a:ext>
            </a:extLst>
          </p:cNvPr>
          <p:cNvSpPr/>
          <p:nvPr/>
        </p:nvSpPr>
        <p:spPr>
          <a:xfrm>
            <a:off x="7986334" y="2146287"/>
            <a:ext cx="1097280" cy="457200"/>
          </a:xfrm>
          <a:prstGeom prst="rect">
            <a:avLst/>
          </a:prstGeom>
          <a:solidFill>
            <a:srgbClr val="F485A4"/>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rPr>
              <a:t>Integration Planning</a:t>
            </a:r>
          </a:p>
        </p:txBody>
      </p:sp>
      <p:sp>
        <p:nvSpPr>
          <p:cNvPr id="44" name="Rectangle 81">
            <a:extLst>
              <a:ext uri="{FF2B5EF4-FFF2-40B4-BE49-F238E27FC236}">
                <a16:creationId xmlns:a16="http://schemas.microsoft.com/office/drawing/2014/main" id="{1F1D4B5E-A3D9-CB9F-36C5-CCD875422F78}"/>
              </a:ext>
            </a:extLst>
          </p:cNvPr>
          <p:cNvSpPr/>
          <p:nvPr/>
        </p:nvSpPr>
        <p:spPr>
          <a:xfrm>
            <a:off x="2720252" y="5620059"/>
            <a:ext cx="1097280" cy="457200"/>
          </a:xfrm>
          <a:prstGeom prst="rect">
            <a:avLst/>
          </a:prstGeom>
          <a:solidFill>
            <a:srgbClr val="E08570"/>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User Experience Management </a:t>
            </a:r>
          </a:p>
        </p:txBody>
      </p:sp>
      <p:sp>
        <p:nvSpPr>
          <p:cNvPr id="46" name="Rectangle 83">
            <a:extLst>
              <a:ext uri="{FF2B5EF4-FFF2-40B4-BE49-F238E27FC236}">
                <a16:creationId xmlns:a16="http://schemas.microsoft.com/office/drawing/2014/main" id="{2AEEFE57-D833-D137-51A7-D8B34E542A53}"/>
              </a:ext>
            </a:extLst>
          </p:cNvPr>
          <p:cNvSpPr/>
          <p:nvPr/>
        </p:nvSpPr>
        <p:spPr>
          <a:xfrm>
            <a:off x="2724568" y="4648281"/>
            <a:ext cx="1097280" cy="457200"/>
          </a:xfrm>
          <a:prstGeom prst="rect">
            <a:avLst/>
          </a:prstGeom>
          <a:solidFill>
            <a:srgbClr val="E08570"/>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Application Maintenance</a:t>
            </a:r>
          </a:p>
        </p:txBody>
      </p:sp>
      <p:sp>
        <p:nvSpPr>
          <p:cNvPr id="47" name="Rectangle 87">
            <a:extLst>
              <a:ext uri="{FF2B5EF4-FFF2-40B4-BE49-F238E27FC236}">
                <a16:creationId xmlns:a16="http://schemas.microsoft.com/office/drawing/2014/main" id="{8787514F-D908-80C7-2078-5E053D4719A3}"/>
              </a:ext>
            </a:extLst>
          </p:cNvPr>
          <p:cNvSpPr/>
          <p:nvPr/>
        </p:nvSpPr>
        <p:spPr>
          <a:xfrm>
            <a:off x="5714290" y="2152841"/>
            <a:ext cx="1097280" cy="457200"/>
          </a:xfrm>
          <a:prstGeom prst="rect">
            <a:avLst/>
          </a:prstGeom>
          <a:solidFill>
            <a:srgbClr val="E08570"/>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Application Lifecycle Management</a:t>
            </a:r>
          </a:p>
        </p:txBody>
      </p:sp>
      <p:sp>
        <p:nvSpPr>
          <p:cNvPr id="48" name="Rectangle 88">
            <a:extLst>
              <a:ext uri="{FF2B5EF4-FFF2-40B4-BE49-F238E27FC236}">
                <a16:creationId xmlns:a16="http://schemas.microsoft.com/office/drawing/2014/main" id="{BE802661-5BC7-066A-B5E1-7B20BB273237}"/>
              </a:ext>
            </a:extLst>
          </p:cNvPr>
          <p:cNvSpPr/>
          <p:nvPr/>
        </p:nvSpPr>
        <p:spPr>
          <a:xfrm>
            <a:off x="8387621" y="5169200"/>
            <a:ext cx="1097280" cy="457200"/>
          </a:xfrm>
          <a:prstGeom prst="rect">
            <a:avLst/>
          </a:prstGeom>
          <a:solidFill>
            <a:srgbClr val="E08570"/>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Application Development </a:t>
            </a:r>
          </a:p>
        </p:txBody>
      </p:sp>
      <p:sp>
        <p:nvSpPr>
          <p:cNvPr id="49" name="Rectangle 89">
            <a:extLst>
              <a:ext uri="{FF2B5EF4-FFF2-40B4-BE49-F238E27FC236}">
                <a16:creationId xmlns:a16="http://schemas.microsoft.com/office/drawing/2014/main" id="{E988AE63-7608-4F11-8529-004FE7E0F4DB}"/>
              </a:ext>
            </a:extLst>
          </p:cNvPr>
          <p:cNvSpPr/>
          <p:nvPr/>
        </p:nvSpPr>
        <p:spPr>
          <a:xfrm>
            <a:off x="2720252" y="6112637"/>
            <a:ext cx="1097280" cy="457200"/>
          </a:xfrm>
          <a:prstGeom prst="rect">
            <a:avLst/>
          </a:prstGeom>
          <a:solidFill>
            <a:srgbClr val="E08570"/>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Systems Integration Management</a:t>
            </a:r>
          </a:p>
        </p:txBody>
      </p:sp>
      <p:sp>
        <p:nvSpPr>
          <p:cNvPr id="50" name="Rectangle 81">
            <a:extLst>
              <a:ext uri="{FF2B5EF4-FFF2-40B4-BE49-F238E27FC236}">
                <a16:creationId xmlns:a16="http://schemas.microsoft.com/office/drawing/2014/main" id="{0E29BFC5-2DA3-E795-DE47-23C3091A93B4}"/>
              </a:ext>
            </a:extLst>
          </p:cNvPr>
          <p:cNvSpPr/>
          <p:nvPr/>
        </p:nvSpPr>
        <p:spPr>
          <a:xfrm>
            <a:off x="9524512" y="5165568"/>
            <a:ext cx="1097280" cy="457200"/>
          </a:xfrm>
          <a:prstGeom prst="rect">
            <a:avLst/>
          </a:prstGeom>
          <a:solidFill>
            <a:srgbClr val="E08570"/>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Quality Assurance &amp; UAT</a:t>
            </a:r>
          </a:p>
        </p:txBody>
      </p:sp>
      <p:sp>
        <p:nvSpPr>
          <p:cNvPr id="52" name="Rectangle 75">
            <a:extLst>
              <a:ext uri="{FF2B5EF4-FFF2-40B4-BE49-F238E27FC236}">
                <a16:creationId xmlns:a16="http://schemas.microsoft.com/office/drawing/2014/main" id="{0EBF4210-2DB1-A131-9AC0-2DB47EAD543F}"/>
              </a:ext>
            </a:extLst>
          </p:cNvPr>
          <p:cNvSpPr/>
          <p:nvPr/>
        </p:nvSpPr>
        <p:spPr>
          <a:xfrm>
            <a:off x="4591672" y="1031590"/>
            <a:ext cx="1097280" cy="457200"/>
          </a:xfrm>
          <a:prstGeom prst="rect">
            <a:avLst/>
          </a:prstGeom>
          <a:solidFill>
            <a:srgbClr val="7AC2DE"/>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Security Strategic Planning</a:t>
            </a:r>
          </a:p>
        </p:txBody>
      </p:sp>
      <p:sp>
        <p:nvSpPr>
          <p:cNvPr id="53" name="Rectangle 78">
            <a:extLst>
              <a:ext uri="{FF2B5EF4-FFF2-40B4-BE49-F238E27FC236}">
                <a16:creationId xmlns:a16="http://schemas.microsoft.com/office/drawing/2014/main" id="{792FB1FA-FA40-0653-95DC-C64B1BDE006F}"/>
              </a:ext>
            </a:extLst>
          </p:cNvPr>
          <p:cNvSpPr/>
          <p:nvPr/>
        </p:nvSpPr>
        <p:spPr>
          <a:xfrm>
            <a:off x="6701065" y="5222681"/>
            <a:ext cx="1097280" cy="457200"/>
          </a:xfrm>
          <a:prstGeom prst="rect">
            <a:avLst/>
          </a:prstGeom>
          <a:solidFill>
            <a:srgbClr val="7AC2DE"/>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Security </a:t>
            </a:r>
          </a:p>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Management </a:t>
            </a:r>
          </a:p>
        </p:txBody>
      </p:sp>
      <p:sp>
        <p:nvSpPr>
          <p:cNvPr id="54" name="Rectangle 94">
            <a:extLst>
              <a:ext uri="{FF2B5EF4-FFF2-40B4-BE49-F238E27FC236}">
                <a16:creationId xmlns:a16="http://schemas.microsoft.com/office/drawing/2014/main" id="{C0DCFA99-2483-3353-8179-0E40FE02610D}"/>
              </a:ext>
            </a:extLst>
          </p:cNvPr>
          <p:cNvSpPr/>
          <p:nvPr/>
        </p:nvSpPr>
        <p:spPr>
          <a:xfrm>
            <a:off x="6692524" y="4735425"/>
            <a:ext cx="1097280" cy="457200"/>
          </a:xfrm>
          <a:prstGeom prst="rect">
            <a:avLst/>
          </a:prstGeom>
          <a:solidFill>
            <a:srgbClr val="7AC2DE"/>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Security Response &amp; Recovery Management</a:t>
            </a:r>
          </a:p>
        </p:txBody>
      </p:sp>
      <p:sp>
        <p:nvSpPr>
          <p:cNvPr id="55" name="Rectangle 95">
            <a:extLst>
              <a:ext uri="{FF2B5EF4-FFF2-40B4-BE49-F238E27FC236}">
                <a16:creationId xmlns:a16="http://schemas.microsoft.com/office/drawing/2014/main" id="{F6C58ECE-558B-3DF1-8531-F9F1A37CFFE8}"/>
              </a:ext>
            </a:extLst>
          </p:cNvPr>
          <p:cNvSpPr/>
          <p:nvPr/>
        </p:nvSpPr>
        <p:spPr>
          <a:xfrm>
            <a:off x="4588774" y="1544850"/>
            <a:ext cx="1097280" cy="457200"/>
          </a:xfrm>
          <a:prstGeom prst="rect">
            <a:avLst/>
          </a:prstGeom>
          <a:solidFill>
            <a:srgbClr val="7AC2DE"/>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External Compliance Management</a:t>
            </a:r>
          </a:p>
        </p:txBody>
      </p:sp>
      <p:sp>
        <p:nvSpPr>
          <p:cNvPr id="56" name="Rectangle 98">
            <a:extLst>
              <a:ext uri="{FF2B5EF4-FFF2-40B4-BE49-F238E27FC236}">
                <a16:creationId xmlns:a16="http://schemas.microsoft.com/office/drawing/2014/main" id="{2AE7679C-704F-B0CE-7E8E-3205E39BBD71}"/>
              </a:ext>
            </a:extLst>
          </p:cNvPr>
          <p:cNvSpPr/>
          <p:nvPr/>
        </p:nvSpPr>
        <p:spPr>
          <a:xfrm>
            <a:off x="5728566" y="1031214"/>
            <a:ext cx="1097280" cy="457200"/>
          </a:xfrm>
          <a:prstGeom prst="rect">
            <a:avLst/>
          </a:prstGeom>
          <a:solidFill>
            <a:srgbClr val="7AC2DE"/>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Risk Management</a:t>
            </a:r>
          </a:p>
        </p:txBody>
      </p:sp>
      <p:sp>
        <p:nvSpPr>
          <p:cNvPr id="57" name="Rectangle 95">
            <a:extLst>
              <a:ext uri="{FF2B5EF4-FFF2-40B4-BE49-F238E27FC236}">
                <a16:creationId xmlns:a16="http://schemas.microsoft.com/office/drawing/2014/main" id="{FD7AFEA0-E84F-B3A4-2096-28015A64E350}"/>
              </a:ext>
            </a:extLst>
          </p:cNvPr>
          <p:cNvSpPr/>
          <p:nvPr/>
        </p:nvSpPr>
        <p:spPr>
          <a:xfrm>
            <a:off x="5728566" y="1535953"/>
            <a:ext cx="1097280" cy="457200"/>
          </a:xfrm>
          <a:prstGeom prst="rect">
            <a:avLst/>
          </a:prstGeom>
          <a:solidFill>
            <a:srgbClr val="7AC2DE"/>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Controls &amp; Internal Audit Planning</a:t>
            </a:r>
          </a:p>
        </p:txBody>
      </p:sp>
      <p:sp>
        <p:nvSpPr>
          <p:cNvPr id="58" name="Rectangle 62">
            <a:extLst>
              <a:ext uri="{FF2B5EF4-FFF2-40B4-BE49-F238E27FC236}">
                <a16:creationId xmlns:a16="http://schemas.microsoft.com/office/drawing/2014/main" id="{33D5E6BF-1D21-6106-DBC1-B148F8BC8C8F}"/>
              </a:ext>
            </a:extLst>
          </p:cNvPr>
          <p:cNvSpPr/>
          <p:nvPr/>
        </p:nvSpPr>
        <p:spPr>
          <a:xfrm>
            <a:off x="9148296" y="1035057"/>
            <a:ext cx="1097280" cy="457200"/>
          </a:xfrm>
          <a:prstGeom prst="rect">
            <a:avLst/>
          </a:prstGeom>
          <a:solidFill>
            <a:srgbClr val="F485A4"/>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rPr>
              <a:t>Enterprise Architecture Delivery</a:t>
            </a:r>
          </a:p>
        </p:txBody>
      </p:sp>
      <p:sp>
        <p:nvSpPr>
          <p:cNvPr id="59" name="Rectangle 63">
            <a:extLst>
              <a:ext uri="{FF2B5EF4-FFF2-40B4-BE49-F238E27FC236}">
                <a16:creationId xmlns:a16="http://schemas.microsoft.com/office/drawing/2014/main" id="{595108AF-51FD-8339-F1E7-D50BBF7D0316}"/>
              </a:ext>
            </a:extLst>
          </p:cNvPr>
          <p:cNvSpPr/>
          <p:nvPr/>
        </p:nvSpPr>
        <p:spPr>
          <a:xfrm>
            <a:off x="9139479" y="1525327"/>
            <a:ext cx="1097280" cy="457200"/>
          </a:xfrm>
          <a:prstGeom prst="rect">
            <a:avLst/>
          </a:prstGeom>
          <a:solidFill>
            <a:srgbClr val="F485A4"/>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rPr>
              <a:t>Business Architecture</a:t>
            </a:r>
          </a:p>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rPr>
              <a:t>Delivery</a:t>
            </a:r>
          </a:p>
        </p:txBody>
      </p:sp>
      <p:sp>
        <p:nvSpPr>
          <p:cNvPr id="60" name="Rectangle 82">
            <a:extLst>
              <a:ext uri="{FF2B5EF4-FFF2-40B4-BE49-F238E27FC236}">
                <a16:creationId xmlns:a16="http://schemas.microsoft.com/office/drawing/2014/main" id="{24870F8E-F409-71B3-DA5E-37BBD6C9FCE3}"/>
              </a:ext>
            </a:extLst>
          </p:cNvPr>
          <p:cNvSpPr/>
          <p:nvPr/>
        </p:nvSpPr>
        <p:spPr>
          <a:xfrm>
            <a:off x="4574419" y="433492"/>
            <a:ext cx="1097280" cy="457200"/>
          </a:xfrm>
          <a:prstGeom prst="rect">
            <a:avLst/>
          </a:prstGeom>
          <a:solidFill>
            <a:srgbClr val="CFB5D5"/>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effectLst/>
                <a:uLnTx/>
                <a:uFillTx/>
                <a:latin typeface="Roboto Light" panose="02000000000000000000" pitchFamily="2" charset="0"/>
                <a:ea typeface="Roboto Light" panose="02000000000000000000" pitchFamily="2" charset="0"/>
              </a:rPr>
              <a:t>Requirements Analysis Management</a:t>
            </a:r>
          </a:p>
        </p:txBody>
      </p:sp>
      <p:sp>
        <p:nvSpPr>
          <p:cNvPr id="61" name="Rectangle 85">
            <a:extLst>
              <a:ext uri="{FF2B5EF4-FFF2-40B4-BE49-F238E27FC236}">
                <a16:creationId xmlns:a16="http://schemas.microsoft.com/office/drawing/2014/main" id="{33664883-696F-760B-5A24-A9403C0AF2E1}"/>
              </a:ext>
            </a:extLst>
          </p:cNvPr>
          <p:cNvSpPr/>
          <p:nvPr/>
        </p:nvSpPr>
        <p:spPr>
          <a:xfrm>
            <a:off x="4581931" y="2822578"/>
            <a:ext cx="1097280" cy="457200"/>
          </a:xfrm>
          <a:prstGeom prst="rect">
            <a:avLst/>
          </a:prstGeom>
          <a:solidFill>
            <a:srgbClr val="CFB5D5"/>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b="0" i="0" u="none" strike="noStrike" kern="0" cap="none" spc="0" normalizeH="0" baseline="0" noProof="0" dirty="0">
                <a:ln>
                  <a:noFill/>
                </a:ln>
                <a:effectLst/>
                <a:uLnTx/>
                <a:uFillTx/>
                <a:latin typeface="Roboto Light" panose="02000000000000000000" pitchFamily="2" charset="0"/>
                <a:ea typeface="Roboto Light" panose="02000000000000000000" pitchFamily="2" charset="0"/>
              </a:rPr>
              <a:t>Project Management</a:t>
            </a:r>
          </a:p>
        </p:txBody>
      </p:sp>
      <p:sp>
        <p:nvSpPr>
          <p:cNvPr id="64" name="Rectangle 67">
            <a:extLst>
              <a:ext uri="{FF2B5EF4-FFF2-40B4-BE49-F238E27FC236}">
                <a16:creationId xmlns:a16="http://schemas.microsoft.com/office/drawing/2014/main" id="{6C0CBE5F-1C8E-49FC-B358-D072A251DB81}"/>
              </a:ext>
            </a:extLst>
          </p:cNvPr>
          <p:cNvSpPr/>
          <p:nvPr/>
        </p:nvSpPr>
        <p:spPr>
          <a:xfrm>
            <a:off x="4578268" y="2153453"/>
            <a:ext cx="1097280" cy="457200"/>
          </a:xfrm>
          <a:prstGeom prst="rect">
            <a:avLst/>
          </a:prstGeom>
          <a:solidFill>
            <a:srgbClr val="91D7D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Service Portfolio Management </a:t>
            </a:r>
          </a:p>
        </p:txBody>
      </p:sp>
      <p:sp>
        <p:nvSpPr>
          <p:cNvPr id="65" name="Rectangle 89">
            <a:extLst>
              <a:ext uri="{FF2B5EF4-FFF2-40B4-BE49-F238E27FC236}">
                <a16:creationId xmlns:a16="http://schemas.microsoft.com/office/drawing/2014/main" id="{97BFEF28-62E5-6B65-30FD-4232AA0C5127}"/>
              </a:ext>
            </a:extLst>
          </p:cNvPr>
          <p:cNvSpPr/>
          <p:nvPr/>
        </p:nvSpPr>
        <p:spPr>
          <a:xfrm>
            <a:off x="1568278" y="4636566"/>
            <a:ext cx="1097280" cy="457200"/>
          </a:xfrm>
          <a:prstGeom prst="rect">
            <a:avLst/>
          </a:prstGeom>
          <a:solidFill>
            <a:srgbClr val="91D7D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Service Strategy &amp; Roadmap </a:t>
            </a:r>
          </a:p>
        </p:txBody>
      </p:sp>
      <p:sp>
        <p:nvSpPr>
          <p:cNvPr id="66" name="Rectangle 89">
            <a:extLst>
              <a:ext uri="{FF2B5EF4-FFF2-40B4-BE49-F238E27FC236}">
                <a16:creationId xmlns:a16="http://schemas.microsoft.com/office/drawing/2014/main" id="{25058ABE-EC34-51ED-5C73-34A780F7D24F}"/>
              </a:ext>
            </a:extLst>
          </p:cNvPr>
          <p:cNvSpPr/>
          <p:nvPr/>
        </p:nvSpPr>
        <p:spPr>
          <a:xfrm>
            <a:off x="2725580" y="4157857"/>
            <a:ext cx="1097280" cy="457200"/>
          </a:xfrm>
          <a:prstGeom prst="rect">
            <a:avLst/>
          </a:prstGeom>
          <a:solidFill>
            <a:srgbClr val="91D7D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Service Design &amp; Planning</a:t>
            </a:r>
          </a:p>
        </p:txBody>
      </p:sp>
      <p:sp>
        <p:nvSpPr>
          <p:cNvPr id="67" name="Rectangle 87">
            <a:extLst>
              <a:ext uri="{FF2B5EF4-FFF2-40B4-BE49-F238E27FC236}">
                <a16:creationId xmlns:a16="http://schemas.microsoft.com/office/drawing/2014/main" id="{7A83F7E7-D5F5-AD84-E436-1A0E150610FB}"/>
              </a:ext>
            </a:extLst>
          </p:cNvPr>
          <p:cNvSpPr/>
          <p:nvPr/>
        </p:nvSpPr>
        <p:spPr>
          <a:xfrm>
            <a:off x="421562" y="4150395"/>
            <a:ext cx="1097280" cy="457200"/>
          </a:xfrm>
          <a:prstGeom prst="rect">
            <a:avLst/>
          </a:prstGeom>
          <a:solidFill>
            <a:srgbClr val="91D7D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Service Governance</a:t>
            </a:r>
          </a:p>
        </p:txBody>
      </p:sp>
      <p:sp>
        <p:nvSpPr>
          <p:cNvPr id="68" name="Rectangle 89">
            <a:extLst>
              <a:ext uri="{FF2B5EF4-FFF2-40B4-BE49-F238E27FC236}">
                <a16:creationId xmlns:a16="http://schemas.microsoft.com/office/drawing/2014/main" id="{672F51B7-89BF-AF5F-34E3-5F66537107B2}"/>
              </a:ext>
            </a:extLst>
          </p:cNvPr>
          <p:cNvSpPr/>
          <p:nvPr/>
        </p:nvSpPr>
        <p:spPr>
          <a:xfrm>
            <a:off x="1573571" y="4157857"/>
            <a:ext cx="1097280" cy="457200"/>
          </a:xfrm>
          <a:prstGeom prst="rect">
            <a:avLst/>
          </a:prstGeom>
          <a:solidFill>
            <a:srgbClr val="91D7D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Service Performance Measurement</a:t>
            </a:r>
          </a:p>
        </p:txBody>
      </p:sp>
      <p:sp>
        <p:nvSpPr>
          <p:cNvPr id="69" name="Rectangle 63">
            <a:extLst>
              <a:ext uri="{FF2B5EF4-FFF2-40B4-BE49-F238E27FC236}">
                <a16:creationId xmlns:a16="http://schemas.microsoft.com/office/drawing/2014/main" id="{F4194F03-7C4D-E1F7-66F3-33527BC47DA6}"/>
              </a:ext>
            </a:extLst>
          </p:cNvPr>
          <p:cNvSpPr/>
          <p:nvPr/>
        </p:nvSpPr>
        <p:spPr>
          <a:xfrm>
            <a:off x="424990" y="4630207"/>
            <a:ext cx="1097280" cy="457200"/>
          </a:xfrm>
          <a:prstGeom prst="rect">
            <a:avLst/>
          </a:prstGeom>
          <a:solidFill>
            <a:srgbClr val="91D7D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Service Management </a:t>
            </a:r>
          </a:p>
        </p:txBody>
      </p:sp>
      <p:sp>
        <p:nvSpPr>
          <p:cNvPr id="70" name="Rectangle 63">
            <a:extLst>
              <a:ext uri="{FF2B5EF4-FFF2-40B4-BE49-F238E27FC236}">
                <a16:creationId xmlns:a16="http://schemas.microsoft.com/office/drawing/2014/main" id="{6ECFB3FE-0E24-707F-C81D-D1D057C892FA}"/>
              </a:ext>
            </a:extLst>
          </p:cNvPr>
          <p:cNvSpPr/>
          <p:nvPr/>
        </p:nvSpPr>
        <p:spPr>
          <a:xfrm>
            <a:off x="1128122" y="3334363"/>
            <a:ext cx="1097280" cy="457200"/>
          </a:xfrm>
          <a:prstGeom prst="rect">
            <a:avLst/>
          </a:prstGeom>
          <a:solidFill>
            <a:srgbClr val="91D7D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b="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Service  Orchestration</a:t>
            </a:r>
          </a:p>
        </p:txBody>
      </p:sp>
      <p:sp>
        <p:nvSpPr>
          <p:cNvPr id="71" name="Rectangle 66">
            <a:extLst>
              <a:ext uri="{FF2B5EF4-FFF2-40B4-BE49-F238E27FC236}">
                <a16:creationId xmlns:a16="http://schemas.microsoft.com/office/drawing/2014/main" id="{EBA3C2B4-04F4-CB6D-5373-1E198CC68C0D}"/>
              </a:ext>
            </a:extLst>
          </p:cNvPr>
          <p:cNvSpPr/>
          <p:nvPr/>
        </p:nvSpPr>
        <p:spPr>
          <a:xfrm>
            <a:off x="2287544" y="433492"/>
            <a:ext cx="1097280" cy="457200"/>
          </a:xfrm>
          <a:prstGeom prst="rect">
            <a:avLst/>
          </a:prstGeom>
          <a:solidFill>
            <a:srgbClr val="CFB5D5"/>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effectLst/>
                <a:uLnTx/>
                <a:uFillTx/>
                <a:latin typeface="Roboto Light" panose="02000000000000000000" pitchFamily="2" charset="0"/>
                <a:ea typeface="Roboto Light" panose="02000000000000000000" pitchFamily="2" charset="0"/>
              </a:rPr>
              <a:t>Demand Management</a:t>
            </a:r>
          </a:p>
        </p:txBody>
      </p:sp>
      <p:sp>
        <p:nvSpPr>
          <p:cNvPr id="72" name="Rectangle 79">
            <a:extLst>
              <a:ext uri="{FF2B5EF4-FFF2-40B4-BE49-F238E27FC236}">
                <a16:creationId xmlns:a16="http://schemas.microsoft.com/office/drawing/2014/main" id="{3B077585-18A8-C302-EDB6-54E0403ADCAE}"/>
              </a:ext>
            </a:extLst>
          </p:cNvPr>
          <p:cNvSpPr/>
          <p:nvPr/>
        </p:nvSpPr>
        <p:spPr>
          <a:xfrm>
            <a:off x="1140831" y="2160611"/>
            <a:ext cx="1097280" cy="457200"/>
          </a:xfrm>
          <a:prstGeom prst="rect">
            <a:avLst/>
          </a:prstGeom>
          <a:solidFill>
            <a:srgbClr val="CFB5D5"/>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effectLst/>
                <a:uLnTx/>
                <a:uFillTx/>
                <a:latin typeface="Roboto Light" panose="02000000000000000000" pitchFamily="2" charset="0"/>
                <a:ea typeface="Roboto Light" panose="02000000000000000000" pitchFamily="2" charset="0"/>
              </a:rPr>
              <a:t>Portfolio Management </a:t>
            </a:r>
          </a:p>
        </p:txBody>
      </p:sp>
      <p:sp>
        <p:nvSpPr>
          <p:cNvPr id="73" name="Rectangle 63">
            <a:extLst>
              <a:ext uri="{FF2B5EF4-FFF2-40B4-BE49-F238E27FC236}">
                <a16:creationId xmlns:a16="http://schemas.microsoft.com/office/drawing/2014/main" id="{91A36E9D-7371-21A7-56A3-0B7FE96259F6}"/>
              </a:ext>
            </a:extLst>
          </p:cNvPr>
          <p:cNvSpPr/>
          <p:nvPr/>
        </p:nvSpPr>
        <p:spPr>
          <a:xfrm>
            <a:off x="1140831" y="2830152"/>
            <a:ext cx="1097280" cy="457200"/>
          </a:xfrm>
          <a:prstGeom prst="rect">
            <a:avLst/>
          </a:prstGeom>
          <a:solidFill>
            <a:srgbClr val="F485A4"/>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rPr>
              <a:t>Process Integration</a:t>
            </a:r>
          </a:p>
        </p:txBody>
      </p:sp>
      <p:sp>
        <p:nvSpPr>
          <p:cNvPr id="74" name="Rectangle 63">
            <a:extLst>
              <a:ext uri="{FF2B5EF4-FFF2-40B4-BE49-F238E27FC236}">
                <a16:creationId xmlns:a16="http://schemas.microsoft.com/office/drawing/2014/main" id="{5F7BEAB6-8DAC-304A-40FC-A7B7C75C1D82}"/>
              </a:ext>
            </a:extLst>
          </p:cNvPr>
          <p:cNvSpPr/>
          <p:nvPr/>
        </p:nvSpPr>
        <p:spPr>
          <a:xfrm>
            <a:off x="10650831" y="6141875"/>
            <a:ext cx="1097280" cy="457200"/>
          </a:xfrm>
          <a:prstGeom prst="rect">
            <a:avLst/>
          </a:prstGeom>
          <a:solidFill>
            <a:srgbClr val="F485A4"/>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rPr>
              <a:t>Technology Architecture</a:t>
            </a:r>
          </a:p>
          <a:p>
            <a:pPr marL="0" marR="0" lvl="0" indent="0" defTabSz="914400" eaLnBrk="1" fontAlgn="base" latinLnBrk="0" hangingPunct="1">
              <a:lnSpc>
                <a:spcPct val="100000"/>
              </a:lnSpc>
              <a:spcBef>
                <a:spcPct val="0"/>
              </a:spcBef>
              <a:spcAft>
                <a:spcPct val="0"/>
              </a:spcAft>
              <a:buClrTx/>
              <a:buSzTx/>
              <a:buFontTx/>
              <a:buNone/>
              <a:tabLst/>
              <a:defRPr/>
            </a:pPr>
            <a:r>
              <a:rPr lang="en-CA" sz="850" kern="0" dirty="0">
                <a:solidFill>
                  <a:schemeClr val="bg1"/>
                </a:solidFill>
                <a:latin typeface="Roboto Light" panose="02000000000000000000" pitchFamily="2" charset="0"/>
                <a:ea typeface="Roboto Light" panose="02000000000000000000" pitchFamily="2" charset="0"/>
              </a:rPr>
              <a:t>Delivery</a:t>
            </a:r>
            <a:endParaRPr kumimoji="0" lang="en-CA" sz="850" i="0" u="none" strike="noStrike" kern="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endParaRPr>
          </a:p>
        </p:txBody>
      </p:sp>
      <p:sp>
        <p:nvSpPr>
          <p:cNvPr id="75" name="Rectangle 74">
            <a:extLst>
              <a:ext uri="{FF2B5EF4-FFF2-40B4-BE49-F238E27FC236}">
                <a16:creationId xmlns:a16="http://schemas.microsoft.com/office/drawing/2014/main" id="{576229D6-958D-E809-ABBF-FB329C9CF0B5}"/>
              </a:ext>
            </a:extLst>
          </p:cNvPr>
          <p:cNvSpPr/>
          <p:nvPr/>
        </p:nvSpPr>
        <p:spPr>
          <a:xfrm>
            <a:off x="3435138" y="1031590"/>
            <a:ext cx="1097280" cy="457200"/>
          </a:xfrm>
          <a:prstGeom prst="rect">
            <a:avLst/>
          </a:prstGeom>
          <a:solidFill>
            <a:srgbClr val="9DB59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IT Governance  </a:t>
            </a:r>
          </a:p>
        </p:txBody>
      </p:sp>
      <p:sp>
        <p:nvSpPr>
          <p:cNvPr id="76" name="Rectangle 6">
            <a:extLst>
              <a:ext uri="{FF2B5EF4-FFF2-40B4-BE49-F238E27FC236}">
                <a16:creationId xmlns:a16="http://schemas.microsoft.com/office/drawing/2014/main" id="{CD47BA23-9EB7-9F6C-5E06-DC25CA5E95FA}"/>
              </a:ext>
            </a:extLst>
          </p:cNvPr>
          <p:cNvSpPr/>
          <p:nvPr/>
        </p:nvSpPr>
        <p:spPr>
          <a:xfrm>
            <a:off x="1139365" y="1522624"/>
            <a:ext cx="1097280" cy="457200"/>
          </a:xfrm>
          <a:prstGeom prst="rect">
            <a:avLst/>
          </a:prstGeom>
          <a:solidFill>
            <a:srgbClr val="9DB59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Strategic Planning </a:t>
            </a:r>
          </a:p>
        </p:txBody>
      </p:sp>
      <p:sp>
        <p:nvSpPr>
          <p:cNvPr id="77" name="Rectangle 19">
            <a:extLst>
              <a:ext uri="{FF2B5EF4-FFF2-40B4-BE49-F238E27FC236}">
                <a16:creationId xmlns:a16="http://schemas.microsoft.com/office/drawing/2014/main" id="{A843CE84-7D6B-0845-0582-ED936862DA8C}"/>
              </a:ext>
            </a:extLst>
          </p:cNvPr>
          <p:cNvSpPr/>
          <p:nvPr/>
        </p:nvSpPr>
        <p:spPr>
          <a:xfrm>
            <a:off x="2287544" y="1024864"/>
            <a:ext cx="1097280" cy="457200"/>
          </a:xfrm>
          <a:prstGeom prst="rect">
            <a:avLst/>
          </a:prstGeom>
          <a:solidFill>
            <a:srgbClr val="9DB59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Performance Measurement</a:t>
            </a:r>
          </a:p>
        </p:txBody>
      </p:sp>
      <p:sp>
        <p:nvSpPr>
          <p:cNvPr id="78" name="Rectangle 54">
            <a:extLst>
              <a:ext uri="{FF2B5EF4-FFF2-40B4-BE49-F238E27FC236}">
                <a16:creationId xmlns:a16="http://schemas.microsoft.com/office/drawing/2014/main" id="{EE0AEB99-834D-06E1-91B7-50D1F7EED482}"/>
              </a:ext>
            </a:extLst>
          </p:cNvPr>
          <p:cNvSpPr/>
          <p:nvPr/>
        </p:nvSpPr>
        <p:spPr>
          <a:xfrm>
            <a:off x="2287544" y="1539966"/>
            <a:ext cx="1097280" cy="457200"/>
          </a:xfrm>
          <a:prstGeom prst="rect">
            <a:avLst/>
          </a:prstGeom>
          <a:solidFill>
            <a:srgbClr val="9DB59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IT Management &amp; Policies Management</a:t>
            </a:r>
          </a:p>
        </p:txBody>
      </p:sp>
      <p:sp>
        <p:nvSpPr>
          <p:cNvPr id="79" name="Rectangle 55">
            <a:extLst>
              <a:ext uri="{FF2B5EF4-FFF2-40B4-BE49-F238E27FC236}">
                <a16:creationId xmlns:a16="http://schemas.microsoft.com/office/drawing/2014/main" id="{C831EB25-CA89-0C71-0776-210B62F2344C}"/>
              </a:ext>
            </a:extLst>
          </p:cNvPr>
          <p:cNvSpPr/>
          <p:nvPr/>
        </p:nvSpPr>
        <p:spPr>
          <a:xfrm>
            <a:off x="3427706" y="423972"/>
            <a:ext cx="1097280" cy="457200"/>
          </a:xfrm>
          <a:prstGeom prst="rect">
            <a:avLst/>
          </a:prstGeom>
          <a:solidFill>
            <a:srgbClr val="9DB59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R&amp;D  and Innovation Management</a:t>
            </a:r>
          </a:p>
        </p:txBody>
      </p:sp>
      <p:sp>
        <p:nvSpPr>
          <p:cNvPr id="80" name="Rectangle 96">
            <a:extLst>
              <a:ext uri="{FF2B5EF4-FFF2-40B4-BE49-F238E27FC236}">
                <a16:creationId xmlns:a16="http://schemas.microsoft.com/office/drawing/2014/main" id="{8C89683D-E564-FDD6-87E0-A0FB7E5194D4}"/>
              </a:ext>
            </a:extLst>
          </p:cNvPr>
          <p:cNvSpPr/>
          <p:nvPr/>
        </p:nvSpPr>
        <p:spPr>
          <a:xfrm>
            <a:off x="3434259" y="1540678"/>
            <a:ext cx="1097280" cy="457200"/>
          </a:xfrm>
          <a:prstGeom prst="rect">
            <a:avLst/>
          </a:prstGeom>
          <a:solidFill>
            <a:srgbClr val="9DB59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Organizational Quality Management</a:t>
            </a:r>
          </a:p>
        </p:txBody>
      </p:sp>
      <p:sp>
        <p:nvSpPr>
          <p:cNvPr id="81" name="Rectangle 56">
            <a:extLst>
              <a:ext uri="{FF2B5EF4-FFF2-40B4-BE49-F238E27FC236}">
                <a16:creationId xmlns:a16="http://schemas.microsoft.com/office/drawing/2014/main" id="{DF3A6409-049B-78FA-EC12-40D8DFDE5F69}"/>
              </a:ext>
            </a:extLst>
          </p:cNvPr>
          <p:cNvSpPr/>
          <p:nvPr/>
        </p:nvSpPr>
        <p:spPr>
          <a:xfrm>
            <a:off x="1140831" y="422456"/>
            <a:ext cx="1097280" cy="457200"/>
          </a:xfrm>
          <a:prstGeom prst="rect">
            <a:avLst/>
          </a:prstGeom>
          <a:solidFill>
            <a:srgbClr val="9DB59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Stakeholder Management </a:t>
            </a:r>
          </a:p>
        </p:txBody>
      </p:sp>
      <p:sp>
        <p:nvSpPr>
          <p:cNvPr id="82" name="Rectangle 57">
            <a:extLst>
              <a:ext uri="{FF2B5EF4-FFF2-40B4-BE49-F238E27FC236}">
                <a16:creationId xmlns:a16="http://schemas.microsoft.com/office/drawing/2014/main" id="{BA7C80C0-CAA4-3A48-F284-467E3A59784E}"/>
              </a:ext>
            </a:extLst>
          </p:cNvPr>
          <p:cNvSpPr/>
          <p:nvPr/>
        </p:nvSpPr>
        <p:spPr>
          <a:xfrm>
            <a:off x="3427999" y="2820986"/>
            <a:ext cx="1097280" cy="457200"/>
          </a:xfrm>
          <a:prstGeom prst="rect">
            <a:avLst/>
          </a:prstGeom>
          <a:solidFill>
            <a:srgbClr val="B983BC"/>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rPr>
              <a:t>Strategic Communications</a:t>
            </a:r>
          </a:p>
        </p:txBody>
      </p:sp>
      <p:sp>
        <p:nvSpPr>
          <p:cNvPr id="83" name="Rectangle 58">
            <a:extLst>
              <a:ext uri="{FF2B5EF4-FFF2-40B4-BE49-F238E27FC236}">
                <a16:creationId xmlns:a16="http://schemas.microsoft.com/office/drawing/2014/main" id="{EB0C82B6-FE00-6B4A-7BB5-B057977D6923}"/>
              </a:ext>
            </a:extLst>
          </p:cNvPr>
          <p:cNvSpPr/>
          <p:nvPr/>
        </p:nvSpPr>
        <p:spPr>
          <a:xfrm>
            <a:off x="2287544" y="2162034"/>
            <a:ext cx="1097280" cy="457200"/>
          </a:xfrm>
          <a:prstGeom prst="rect">
            <a:avLst/>
          </a:prstGeom>
          <a:solidFill>
            <a:srgbClr val="B983BC"/>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rPr>
              <a:t>People Resource Management</a:t>
            </a:r>
          </a:p>
        </p:txBody>
      </p:sp>
      <p:sp>
        <p:nvSpPr>
          <p:cNvPr id="84" name="Rectangle 59">
            <a:extLst>
              <a:ext uri="{FF2B5EF4-FFF2-40B4-BE49-F238E27FC236}">
                <a16:creationId xmlns:a16="http://schemas.microsoft.com/office/drawing/2014/main" id="{7AFF9FD3-95BB-C315-8792-6FF924C0426B}"/>
              </a:ext>
            </a:extLst>
          </p:cNvPr>
          <p:cNvSpPr/>
          <p:nvPr/>
        </p:nvSpPr>
        <p:spPr>
          <a:xfrm>
            <a:off x="3427999" y="3330266"/>
            <a:ext cx="1097280" cy="457200"/>
          </a:xfrm>
          <a:prstGeom prst="rect">
            <a:avLst/>
          </a:prstGeom>
          <a:solidFill>
            <a:srgbClr val="B983BC"/>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b="0" i="0" u="none" strike="noStrike" kern="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rPr>
              <a:t>Vendor Selection &amp; Contract Management</a:t>
            </a:r>
          </a:p>
        </p:txBody>
      </p:sp>
      <p:sp>
        <p:nvSpPr>
          <p:cNvPr id="85" name="Rectangle 60">
            <a:extLst>
              <a:ext uri="{FF2B5EF4-FFF2-40B4-BE49-F238E27FC236}">
                <a16:creationId xmlns:a16="http://schemas.microsoft.com/office/drawing/2014/main" id="{2C3C6818-70E8-5511-A396-72272CC30FB9}"/>
              </a:ext>
            </a:extLst>
          </p:cNvPr>
          <p:cNvSpPr/>
          <p:nvPr/>
        </p:nvSpPr>
        <p:spPr>
          <a:xfrm>
            <a:off x="3427999" y="2162034"/>
            <a:ext cx="1097280" cy="457200"/>
          </a:xfrm>
          <a:prstGeom prst="rect">
            <a:avLst/>
          </a:prstGeom>
          <a:solidFill>
            <a:srgbClr val="B983BC"/>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rPr>
              <a:t>Vendor Portfolio Management</a:t>
            </a:r>
          </a:p>
        </p:txBody>
      </p:sp>
      <p:sp>
        <p:nvSpPr>
          <p:cNvPr id="86" name="Rectangle 61">
            <a:extLst>
              <a:ext uri="{FF2B5EF4-FFF2-40B4-BE49-F238E27FC236}">
                <a16:creationId xmlns:a16="http://schemas.microsoft.com/office/drawing/2014/main" id="{EA150009-9F38-BEF3-FC8D-BC2F120C91B6}"/>
              </a:ext>
            </a:extLst>
          </p:cNvPr>
          <p:cNvSpPr/>
          <p:nvPr/>
        </p:nvSpPr>
        <p:spPr>
          <a:xfrm>
            <a:off x="6869984" y="1035057"/>
            <a:ext cx="1097280" cy="457200"/>
          </a:xfrm>
          <a:prstGeom prst="rect">
            <a:avLst/>
          </a:prstGeom>
          <a:solidFill>
            <a:srgbClr val="B983BC"/>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rPr>
              <a:t>Financial/ Budget Management</a:t>
            </a:r>
          </a:p>
        </p:txBody>
      </p:sp>
      <p:sp>
        <p:nvSpPr>
          <p:cNvPr id="87" name="Rectangle 64">
            <a:extLst>
              <a:ext uri="{FF2B5EF4-FFF2-40B4-BE49-F238E27FC236}">
                <a16:creationId xmlns:a16="http://schemas.microsoft.com/office/drawing/2014/main" id="{E3FAC027-7C3F-98E3-51C0-E4C8AADB8324}"/>
              </a:ext>
            </a:extLst>
          </p:cNvPr>
          <p:cNvSpPr/>
          <p:nvPr/>
        </p:nvSpPr>
        <p:spPr>
          <a:xfrm>
            <a:off x="2288013" y="3330654"/>
            <a:ext cx="1097280" cy="457200"/>
          </a:xfrm>
          <a:prstGeom prst="rect">
            <a:avLst/>
          </a:prstGeom>
          <a:solidFill>
            <a:srgbClr val="B983BC"/>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b="0" i="0" u="none" strike="noStrike" kern="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rPr>
              <a:t>Organizational Change Enablement </a:t>
            </a:r>
          </a:p>
        </p:txBody>
      </p:sp>
      <p:sp>
        <p:nvSpPr>
          <p:cNvPr id="88" name="Rectangle 65">
            <a:extLst>
              <a:ext uri="{FF2B5EF4-FFF2-40B4-BE49-F238E27FC236}">
                <a16:creationId xmlns:a16="http://schemas.microsoft.com/office/drawing/2014/main" id="{0DE8B9E4-D79B-1287-A657-E72E8EEB6776}"/>
              </a:ext>
            </a:extLst>
          </p:cNvPr>
          <p:cNvSpPr/>
          <p:nvPr/>
        </p:nvSpPr>
        <p:spPr>
          <a:xfrm>
            <a:off x="6859327" y="1525954"/>
            <a:ext cx="1097280" cy="457200"/>
          </a:xfrm>
          <a:prstGeom prst="rect">
            <a:avLst/>
          </a:prstGeom>
          <a:solidFill>
            <a:srgbClr val="B983BC"/>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rPr>
              <a:t>Workforce Strategy Planning</a:t>
            </a:r>
          </a:p>
        </p:txBody>
      </p:sp>
      <p:sp>
        <p:nvSpPr>
          <p:cNvPr id="89" name="Rectangle 64">
            <a:extLst>
              <a:ext uri="{FF2B5EF4-FFF2-40B4-BE49-F238E27FC236}">
                <a16:creationId xmlns:a16="http://schemas.microsoft.com/office/drawing/2014/main" id="{532226E0-AB83-BC45-861B-3A4158566C83}"/>
              </a:ext>
            </a:extLst>
          </p:cNvPr>
          <p:cNvSpPr/>
          <p:nvPr/>
        </p:nvSpPr>
        <p:spPr>
          <a:xfrm>
            <a:off x="2288013" y="2833538"/>
            <a:ext cx="1097280" cy="457200"/>
          </a:xfrm>
          <a:prstGeom prst="rect">
            <a:avLst/>
          </a:prstGeom>
          <a:solidFill>
            <a:srgbClr val="B983BC"/>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rPr>
              <a:t>Adoption &amp; Training </a:t>
            </a:r>
          </a:p>
        </p:txBody>
      </p:sp>
      <p:sp>
        <p:nvSpPr>
          <p:cNvPr id="90" name="Rectangle 83">
            <a:extLst>
              <a:ext uri="{FF2B5EF4-FFF2-40B4-BE49-F238E27FC236}">
                <a16:creationId xmlns:a16="http://schemas.microsoft.com/office/drawing/2014/main" id="{9A501CA3-E7A2-3B94-EAF2-6C6A9182DF13}"/>
              </a:ext>
            </a:extLst>
          </p:cNvPr>
          <p:cNvSpPr/>
          <p:nvPr/>
        </p:nvSpPr>
        <p:spPr>
          <a:xfrm>
            <a:off x="2724568" y="5130827"/>
            <a:ext cx="1097280" cy="457200"/>
          </a:xfrm>
          <a:prstGeom prst="rect">
            <a:avLst/>
          </a:prstGeom>
          <a:solidFill>
            <a:srgbClr val="E08570"/>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Low-Code Development</a:t>
            </a:r>
          </a:p>
        </p:txBody>
      </p:sp>
      <p:sp>
        <p:nvSpPr>
          <p:cNvPr id="92" name="Rectangle 90">
            <a:extLst>
              <a:ext uri="{FF2B5EF4-FFF2-40B4-BE49-F238E27FC236}">
                <a16:creationId xmlns:a16="http://schemas.microsoft.com/office/drawing/2014/main" id="{1D41CAC7-CC7B-E537-373B-0CA2F4BC1CCC}"/>
              </a:ext>
            </a:extLst>
          </p:cNvPr>
          <p:cNvSpPr/>
          <p:nvPr/>
        </p:nvSpPr>
        <p:spPr>
          <a:xfrm>
            <a:off x="6856095" y="3326644"/>
            <a:ext cx="1097280" cy="457200"/>
          </a:xfrm>
          <a:prstGeom prst="rect">
            <a:avLst/>
          </a:prstGeom>
          <a:solidFill>
            <a:srgbClr val="EED834"/>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b="0" i="0" u="none" strike="noStrike" kern="0" cap="none" spc="0" normalizeH="0" baseline="0" noProof="0" dirty="0">
                <a:ln>
                  <a:noFill/>
                </a:ln>
                <a:effectLst/>
                <a:uLnTx/>
                <a:uFillTx/>
                <a:latin typeface="Roboto Light" panose="02000000000000000000" pitchFamily="2" charset="0"/>
                <a:ea typeface="Roboto Light" panose="02000000000000000000" pitchFamily="2" charset="0"/>
              </a:rPr>
              <a:t>Data Architecture Delivery</a:t>
            </a:r>
          </a:p>
        </p:txBody>
      </p:sp>
      <p:sp>
        <p:nvSpPr>
          <p:cNvPr id="93" name="Rectangle 91">
            <a:extLst>
              <a:ext uri="{FF2B5EF4-FFF2-40B4-BE49-F238E27FC236}">
                <a16:creationId xmlns:a16="http://schemas.microsoft.com/office/drawing/2014/main" id="{334D03F9-6E63-D889-9897-9AD15EAE0D49}"/>
              </a:ext>
            </a:extLst>
          </p:cNvPr>
          <p:cNvSpPr/>
          <p:nvPr/>
        </p:nvSpPr>
        <p:spPr>
          <a:xfrm>
            <a:off x="1547436" y="5621061"/>
            <a:ext cx="1097280" cy="457200"/>
          </a:xfrm>
          <a:prstGeom prst="rect">
            <a:avLst/>
          </a:prstGeom>
          <a:solidFill>
            <a:srgbClr val="EED834"/>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effectLst/>
                <a:uLnTx/>
                <a:uFillTx/>
                <a:latin typeface="Roboto Light" panose="02000000000000000000" pitchFamily="2" charset="0"/>
                <a:ea typeface="Roboto Light" panose="02000000000000000000" pitchFamily="2" charset="0"/>
              </a:rPr>
              <a:t>Data Quality &amp; Management</a:t>
            </a:r>
          </a:p>
        </p:txBody>
      </p:sp>
      <p:sp>
        <p:nvSpPr>
          <p:cNvPr id="94" name="Rectangle 92">
            <a:extLst>
              <a:ext uri="{FF2B5EF4-FFF2-40B4-BE49-F238E27FC236}">
                <a16:creationId xmlns:a16="http://schemas.microsoft.com/office/drawing/2014/main" id="{832C6D61-4E3F-A5D9-3533-522B89880C54}"/>
              </a:ext>
            </a:extLst>
          </p:cNvPr>
          <p:cNvSpPr/>
          <p:nvPr/>
        </p:nvSpPr>
        <p:spPr>
          <a:xfrm>
            <a:off x="1553732" y="5129235"/>
            <a:ext cx="1097280" cy="457200"/>
          </a:xfrm>
          <a:prstGeom prst="rect">
            <a:avLst/>
          </a:prstGeom>
          <a:solidFill>
            <a:srgbClr val="EED834"/>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effectLst/>
                <a:uLnTx/>
                <a:uFillTx/>
                <a:latin typeface="Roboto Light" panose="02000000000000000000" pitchFamily="2" charset="0"/>
                <a:ea typeface="Roboto Light" panose="02000000000000000000" pitchFamily="2" charset="0"/>
              </a:rPr>
              <a:t>Data Analytics &amp; Reporting</a:t>
            </a:r>
          </a:p>
        </p:txBody>
      </p:sp>
      <p:sp>
        <p:nvSpPr>
          <p:cNvPr id="95" name="Rectangle 84">
            <a:extLst>
              <a:ext uri="{FF2B5EF4-FFF2-40B4-BE49-F238E27FC236}">
                <a16:creationId xmlns:a16="http://schemas.microsoft.com/office/drawing/2014/main" id="{65759F83-A448-0269-3014-21CE5592EC1B}"/>
              </a:ext>
            </a:extLst>
          </p:cNvPr>
          <p:cNvSpPr/>
          <p:nvPr/>
        </p:nvSpPr>
        <p:spPr>
          <a:xfrm>
            <a:off x="1544226" y="6106123"/>
            <a:ext cx="1097280" cy="457200"/>
          </a:xfrm>
          <a:prstGeom prst="rect">
            <a:avLst/>
          </a:prstGeom>
          <a:solidFill>
            <a:srgbClr val="EED834"/>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effectLst/>
                <a:uLnTx/>
                <a:uFillTx/>
                <a:latin typeface="Roboto Light" panose="02000000000000000000" pitchFamily="2" charset="0"/>
                <a:ea typeface="Roboto Light" panose="02000000000000000000" pitchFamily="2" charset="0"/>
              </a:rPr>
              <a:t>Enterprise Content Management </a:t>
            </a:r>
          </a:p>
        </p:txBody>
      </p:sp>
      <p:sp>
        <p:nvSpPr>
          <p:cNvPr id="96" name="Rectangle 84">
            <a:extLst>
              <a:ext uri="{FF2B5EF4-FFF2-40B4-BE49-F238E27FC236}">
                <a16:creationId xmlns:a16="http://schemas.microsoft.com/office/drawing/2014/main" id="{899E6E7D-D693-1EE4-CE54-6C2F61F9D2D0}"/>
              </a:ext>
            </a:extLst>
          </p:cNvPr>
          <p:cNvSpPr/>
          <p:nvPr/>
        </p:nvSpPr>
        <p:spPr>
          <a:xfrm>
            <a:off x="8001317" y="1024864"/>
            <a:ext cx="1097280" cy="457200"/>
          </a:xfrm>
          <a:prstGeom prst="rect">
            <a:avLst/>
          </a:prstGeom>
          <a:solidFill>
            <a:srgbClr val="EED834"/>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effectLst/>
                <a:uLnTx/>
                <a:uFillTx/>
                <a:latin typeface="Roboto Light" panose="02000000000000000000" pitchFamily="2" charset="0"/>
                <a:ea typeface="Roboto Light" panose="02000000000000000000" pitchFamily="2" charset="0"/>
              </a:rPr>
              <a:t>Data Strategy</a:t>
            </a:r>
          </a:p>
        </p:txBody>
      </p:sp>
      <p:sp>
        <p:nvSpPr>
          <p:cNvPr id="97" name="Rectangle 84">
            <a:extLst>
              <a:ext uri="{FF2B5EF4-FFF2-40B4-BE49-F238E27FC236}">
                <a16:creationId xmlns:a16="http://schemas.microsoft.com/office/drawing/2014/main" id="{63D84EC2-998A-59EE-DD01-14CCF04864F8}"/>
              </a:ext>
            </a:extLst>
          </p:cNvPr>
          <p:cNvSpPr/>
          <p:nvPr/>
        </p:nvSpPr>
        <p:spPr>
          <a:xfrm>
            <a:off x="8003897" y="1539158"/>
            <a:ext cx="1097280" cy="457200"/>
          </a:xfrm>
          <a:prstGeom prst="rect">
            <a:avLst/>
          </a:prstGeom>
          <a:solidFill>
            <a:srgbClr val="EED834"/>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effectLst/>
                <a:uLnTx/>
                <a:uFillTx/>
                <a:latin typeface="Roboto Light" panose="02000000000000000000" pitchFamily="2" charset="0"/>
                <a:ea typeface="Roboto Light" panose="02000000000000000000" pitchFamily="2" charset="0"/>
              </a:rPr>
              <a:t>Data Governance </a:t>
            </a:r>
          </a:p>
        </p:txBody>
      </p:sp>
      <p:sp>
        <p:nvSpPr>
          <p:cNvPr id="110" name="Rectangle 6">
            <a:extLst>
              <a:ext uri="{FF2B5EF4-FFF2-40B4-BE49-F238E27FC236}">
                <a16:creationId xmlns:a16="http://schemas.microsoft.com/office/drawing/2014/main" id="{B4E0D790-F7B8-157E-E639-6BA7C04F9C70}"/>
              </a:ext>
            </a:extLst>
          </p:cNvPr>
          <p:cNvSpPr/>
          <p:nvPr/>
        </p:nvSpPr>
        <p:spPr>
          <a:xfrm>
            <a:off x="1140831" y="1027957"/>
            <a:ext cx="1097280" cy="457200"/>
          </a:xfrm>
          <a:prstGeom prst="rect">
            <a:avLst/>
          </a:prstGeom>
          <a:solidFill>
            <a:srgbClr val="9DB59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Digital Strategy</a:t>
            </a:r>
          </a:p>
        </p:txBody>
      </p:sp>
      <p:sp>
        <p:nvSpPr>
          <p:cNvPr id="14" name="TextBox 13">
            <a:extLst>
              <a:ext uri="{FF2B5EF4-FFF2-40B4-BE49-F238E27FC236}">
                <a16:creationId xmlns:a16="http://schemas.microsoft.com/office/drawing/2014/main" id="{84DC4EC3-C6A7-8785-4797-E39D6C6CBD4F}"/>
              </a:ext>
            </a:extLst>
          </p:cNvPr>
          <p:cNvSpPr txBox="1"/>
          <p:nvPr/>
        </p:nvSpPr>
        <p:spPr>
          <a:xfrm>
            <a:off x="165473" y="1368561"/>
            <a:ext cx="1005840" cy="261610"/>
          </a:xfrm>
          <a:prstGeom prst="rect">
            <a:avLst/>
          </a:prstGeom>
          <a:noFill/>
        </p:spPr>
        <p:txBody>
          <a:bodyPr wrap="square" rtlCol="0" anchor="ctr">
            <a:spAutoFit/>
          </a:bodyPr>
          <a:lstStyle/>
          <a:p>
            <a:r>
              <a:rPr lang="en-US" sz="1050" b="1" dirty="0">
                <a:solidFill>
                  <a:srgbClr val="203864"/>
                </a:solidFill>
                <a:latin typeface="Arial" panose="020B0604020202020204" pitchFamily="34" charset="0"/>
                <a:cs typeface="Arial" panose="020B0604020202020204" pitchFamily="34" charset="0"/>
              </a:rPr>
              <a:t>Define </a:t>
            </a:r>
          </a:p>
        </p:txBody>
      </p:sp>
      <p:sp>
        <p:nvSpPr>
          <p:cNvPr id="15" name="TextBox 14">
            <a:extLst>
              <a:ext uri="{FF2B5EF4-FFF2-40B4-BE49-F238E27FC236}">
                <a16:creationId xmlns:a16="http://schemas.microsoft.com/office/drawing/2014/main" id="{8863A8E2-5E51-4260-EC78-AE5FD57EE7EB}"/>
              </a:ext>
            </a:extLst>
          </p:cNvPr>
          <p:cNvSpPr txBox="1"/>
          <p:nvPr/>
        </p:nvSpPr>
        <p:spPr>
          <a:xfrm>
            <a:off x="165473" y="471088"/>
            <a:ext cx="1030166" cy="261610"/>
          </a:xfrm>
          <a:prstGeom prst="rect">
            <a:avLst/>
          </a:prstGeom>
          <a:noFill/>
        </p:spPr>
        <p:txBody>
          <a:bodyPr wrap="square" rtlCol="0" anchor="ctr">
            <a:spAutoFit/>
          </a:bodyPr>
          <a:lstStyle/>
          <a:p>
            <a:r>
              <a:rPr lang="en-US" sz="1050" b="1" dirty="0">
                <a:solidFill>
                  <a:srgbClr val="203864"/>
                </a:solidFill>
                <a:latin typeface="Arial" panose="020B0604020202020204" pitchFamily="34" charset="0"/>
                <a:cs typeface="Arial" panose="020B0604020202020204" pitchFamily="34" charset="0"/>
              </a:rPr>
              <a:t>Explore</a:t>
            </a:r>
          </a:p>
        </p:txBody>
      </p:sp>
      <p:sp>
        <p:nvSpPr>
          <p:cNvPr id="16" name="TextBox 15">
            <a:extLst>
              <a:ext uri="{FF2B5EF4-FFF2-40B4-BE49-F238E27FC236}">
                <a16:creationId xmlns:a16="http://schemas.microsoft.com/office/drawing/2014/main" id="{F7C746A3-1F09-0373-047A-8F6049F69A46}"/>
              </a:ext>
            </a:extLst>
          </p:cNvPr>
          <p:cNvSpPr txBox="1"/>
          <p:nvPr/>
        </p:nvSpPr>
        <p:spPr>
          <a:xfrm>
            <a:off x="211927" y="2248582"/>
            <a:ext cx="1005840" cy="261610"/>
          </a:xfrm>
          <a:prstGeom prst="rect">
            <a:avLst/>
          </a:prstGeom>
          <a:noFill/>
        </p:spPr>
        <p:txBody>
          <a:bodyPr wrap="square" rtlCol="0" anchor="ctr">
            <a:spAutoFit/>
          </a:bodyPr>
          <a:lstStyle/>
          <a:p>
            <a:r>
              <a:rPr lang="en-US" sz="1050" b="1" dirty="0">
                <a:solidFill>
                  <a:srgbClr val="203864"/>
                </a:solidFill>
                <a:latin typeface="Arial" panose="020B0604020202020204" pitchFamily="34" charset="0"/>
                <a:cs typeface="Arial" panose="020B0604020202020204" pitchFamily="34" charset="0"/>
              </a:rPr>
              <a:t>Prioritize  </a:t>
            </a:r>
          </a:p>
        </p:txBody>
      </p:sp>
      <p:sp>
        <p:nvSpPr>
          <p:cNvPr id="20" name="TextBox 19">
            <a:extLst>
              <a:ext uri="{FF2B5EF4-FFF2-40B4-BE49-F238E27FC236}">
                <a16:creationId xmlns:a16="http://schemas.microsoft.com/office/drawing/2014/main" id="{00F662AC-05FC-D859-3630-2091A5584E7C}"/>
              </a:ext>
            </a:extLst>
          </p:cNvPr>
          <p:cNvSpPr txBox="1"/>
          <p:nvPr/>
        </p:nvSpPr>
        <p:spPr>
          <a:xfrm>
            <a:off x="189799" y="3159933"/>
            <a:ext cx="1005840" cy="261610"/>
          </a:xfrm>
          <a:prstGeom prst="rect">
            <a:avLst/>
          </a:prstGeom>
          <a:noFill/>
        </p:spPr>
        <p:txBody>
          <a:bodyPr wrap="square" rtlCol="0" anchor="ctr">
            <a:spAutoFit/>
          </a:bodyPr>
          <a:lstStyle/>
          <a:p>
            <a:r>
              <a:rPr lang="en-US" sz="1050" b="1" dirty="0">
                <a:solidFill>
                  <a:srgbClr val="203864"/>
                </a:solidFill>
                <a:latin typeface="Arial" panose="020B0604020202020204" pitchFamily="34" charset="0"/>
                <a:cs typeface="Arial" panose="020B0604020202020204" pitchFamily="34" charset="0"/>
              </a:rPr>
              <a:t>Orchestrate  </a:t>
            </a:r>
          </a:p>
        </p:txBody>
      </p:sp>
      <p:sp>
        <p:nvSpPr>
          <p:cNvPr id="21" name="Rectangle 89">
            <a:extLst>
              <a:ext uri="{FF2B5EF4-FFF2-40B4-BE49-F238E27FC236}">
                <a16:creationId xmlns:a16="http://schemas.microsoft.com/office/drawing/2014/main" id="{6C712120-7C39-F882-2FFC-381ED7A7CAC9}"/>
              </a:ext>
            </a:extLst>
          </p:cNvPr>
          <p:cNvSpPr/>
          <p:nvPr/>
        </p:nvSpPr>
        <p:spPr>
          <a:xfrm>
            <a:off x="5564989" y="4258080"/>
            <a:ext cx="1097280" cy="457200"/>
          </a:xfrm>
          <a:prstGeom prst="rect">
            <a:avLst/>
          </a:prstGeom>
          <a:solidFill>
            <a:srgbClr val="91D7D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Service Strategy &amp; Roadmap </a:t>
            </a:r>
          </a:p>
        </p:txBody>
      </p:sp>
      <p:sp>
        <p:nvSpPr>
          <p:cNvPr id="24" name="Rectangle 89">
            <a:extLst>
              <a:ext uri="{FF2B5EF4-FFF2-40B4-BE49-F238E27FC236}">
                <a16:creationId xmlns:a16="http://schemas.microsoft.com/office/drawing/2014/main" id="{C250DBC5-ACE5-8EBB-1B76-7405047F2603}"/>
              </a:ext>
            </a:extLst>
          </p:cNvPr>
          <p:cNvSpPr/>
          <p:nvPr/>
        </p:nvSpPr>
        <p:spPr>
          <a:xfrm>
            <a:off x="6692524" y="4257389"/>
            <a:ext cx="1097280" cy="457200"/>
          </a:xfrm>
          <a:prstGeom prst="rect">
            <a:avLst/>
          </a:prstGeom>
          <a:solidFill>
            <a:srgbClr val="91D7D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Service Design &amp; Planning</a:t>
            </a:r>
          </a:p>
        </p:txBody>
      </p:sp>
      <p:sp>
        <p:nvSpPr>
          <p:cNvPr id="25" name="Rectangle 87">
            <a:extLst>
              <a:ext uri="{FF2B5EF4-FFF2-40B4-BE49-F238E27FC236}">
                <a16:creationId xmlns:a16="http://schemas.microsoft.com/office/drawing/2014/main" id="{87B09EB8-A4FE-A495-C457-9451EAE411F1}"/>
              </a:ext>
            </a:extLst>
          </p:cNvPr>
          <p:cNvSpPr/>
          <p:nvPr/>
        </p:nvSpPr>
        <p:spPr>
          <a:xfrm>
            <a:off x="4426515" y="4254439"/>
            <a:ext cx="1097280" cy="457200"/>
          </a:xfrm>
          <a:prstGeom prst="rect">
            <a:avLst/>
          </a:prstGeom>
          <a:solidFill>
            <a:srgbClr val="91D7D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Service Governance</a:t>
            </a:r>
          </a:p>
        </p:txBody>
      </p:sp>
      <p:sp>
        <p:nvSpPr>
          <p:cNvPr id="28" name="Rectangle 89">
            <a:extLst>
              <a:ext uri="{FF2B5EF4-FFF2-40B4-BE49-F238E27FC236}">
                <a16:creationId xmlns:a16="http://schemas.microsoft.com/office/drawing/2014/main" id="{BB2899DB-E105-6439-A839-D7B6397D5B46}"/>
              </a:ext>
            </a:extLst>
          </p:cNvPr>
          <p:cNvSpPr/>
          <p:nvPr/>
        </p:nvSpPr>
        <p:spPr>
          <a:xfrm>
            <a:off x="4426515" y="4734764"/>
            <a:ext cx="1097280" cy="457200"/>
          </a:xfrm>
          <a:prstGeom prst="rect">
            <a:avLst/>
          </a:prstGeom>
          <a:solidFill>
            <a:srgbClr val="91D7D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Service Performance Measurement</a:t>
            </a:r>
          </a:p>
        </p:txBody>
      </p:sp>
      <p:sp>
        <p:nvSpPr>
          <p:cNvPr id="29" name="Rectangle 63">
            <a:extLst>
              <a:ext uri="{FF2B5EF4-FFF2-40B4-BE49-F238E27FC236}">
                <a16:creationId xmlns:a16="http://schemas.microsoft.com/office/drawing/2014/main" id="{1A928440-41F0-D58C-BBCF-0C4868C94B4F}"/>
              </a:ext>
            </a:extLst>
          </p:cNvPr>
          <p:cNvSpPr/>
          <p:nvPr/>
        </p:nvSpPr>
        <p:spPr>
          <a:xfrm>
            <a:off x="5563782" y="4731561"/>
            <a:ext cx="1097280" cy="457200"/>
          </a:xfrm>
          <a:prstGeom prst="rect">
            <a:avLst/>
          </a:prstGeom>
          <a:solidFill>
            <a:srgbClr val="91D7D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Service Management </a:t>
            </a:r>
          </a:p>
        </p:txBody>
      </p:sp>
      <p:sp>
        <p:nvSpPr>
          <p:cNvPr id="39" name="Rectangle 66">
            <a:extLst>
              <a:ext uri="{FF2B5EF4-FFF2-40B4-BE49-F238E27FC236}">
                <a16:creationId xmlns:a16="http://schemas.microsoft.com/office/drawing/2014/main" id="{D2CC15AB-EAE0-71AD-35E1-48A6FED009E2}"/>
              </a:ext>
            </a:extLst>
          </p:cNvPr>
          <p:cNvSpPr/>
          <p:nvPr/>
        </p:nvSpPr>
        <p:spPr>
          <a:xfrm>
            <a:off x="420124" y="5130358"/>
            <a:ext cx="1097280" cy="457200"/>
          </a:xfrm>
          <a:prstGeom prst="rect">
            <a:avLst/>
          </a:prstGeom>
          <a:solidFill>
            <a:srgbClr val="E9C981"/>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Service Enhancements </a:t>
            </a:r>
          </a:p>
        </p:txBody>
      </p:sp>
      <p:sp>
        <p:nvSpPr>
          <p:cNvPr id="41" name="Rectangle 89">
            <a:extLst>
              <a:ext uri="{FF2B5EF4-FFF2-40B4-BE49-F238E27FC236}">
                <a16:creationId xmlns:a16="http://schemas.microsoft.com/office/drawing/2014/main" id="{495CCC33-C893-3692-F901-F37419985ED5}"/>
              </a:ext>
            </a:extLst>
          </p:cNvPr>
          <p:cNvSpPr/>
          <p:nvPr/>
        </p:nvSpPr>
        <p:spPr>
          <a:xfrm>
            <a:off x="10655841" y="4200737"/>
            <a:ext cx="1097280" cy="457200"/>
          </a:xfrm>
          <a:prstGeom prst="rect">
            <a:avLst/>
          </a:prstGeom>
          <a:solidFill>
            <a:srgbClr val="91D7D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Service Design &amp; Planning</a:t>
            </a:r>
          </a:p>
        </p:txBody>
      </p:sp>
      <p:sp>
        <p:nvSpPr>
          <p:cNvPr id="43" name="Rectangle 87">
            <a:extLst>
              <a:ext uri="{FF2B5EF4-FFF2-40B4-BE49-F238E27FC236}">
                <a16:creationId xmlns:a16="http://schemas.microsoft.com/office/drawing/2014/main" id="{CA6EE0D8-E90F-10C9-2D1C-B47D342197CA}"/>
              </a:ext>
            </a:extLst>
          </p:cNvPr>
          <p:cNvSpPr/>
          <p:nvPr/>
        </p:nvSpPr>
        <p:spPr>
          <a:xfrm>
            <a:off x="8387621" y="4204927"/>
            <a:ext cx="1097280" cy="457200"/>
          </a:xfrm>
          <a:prstGeom prst="rect">
            <a:avLst/>
          </a:prstGeom>
          <a:solidFill>
            <a:srgbClr val="91D7D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Service Governance</a:t>
            </a:r>
          </a:p>
        </p:txBody>
      </p:sp>
      <p:sp>
        <p:nvSpPr>
          <p:cNvPr id="45" name="Rectangle 89">
            <a:extLst>
              <a:ext uri="{FF2B5EF4-FFF2-40B4-BE49-F238E27FC236}">
                <a16:creationId xmlns:a16="http://schemas.microsoft.com/office/drawing/2014/main" id="{FF78C72A-4923-7974-F978-09E849747632}"/>
              </a:ext>
            </a:extLst>
          </p:cNvPr>
          <p:cNvSpPr/>
          <p:nvPr/>
        </p:nvSpPr>
        <p:spPr>
          <a:xfrm>
            <a:off x="8387621" y="4687610"/>
            <a:ext cx="1097280" cy="457200"/>
          </a:xfrm>
          <a:prstGeom prst="rect">
            <a:avLst/>
          </a:prstGeom>
          <a:solidFill>
            <a:srgbClr val="91D7D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Service Performance Measurement</a:t>
            </a:r>
          </a:p>
        </p:txBody>
      </p:sp>
      <p:sp>
        <p:nvSpPr>
          <p:cNvPr id="51" name="Rectangle 89">
            <a:extLst>
              <a:ext uri="{FF2B5EF4-FFF2-40B4-BE49-F238E27FC236}">
                <a16:creationId xmlns:a16="http://schemas.microsoft.com/office/drawing/2014/main" id="{029F7194-2405-0489-B6FF-3665DE1AA7D8}"/>
              </a:ext>
            </a:extLst>
          </p:cNvPr>
          <p:cNvSpPr/>
          <p:nvPr/>
        </p:nvSpPr>
        <p:spPr>
          <a:xfrm>
            <a:off x="9524512" y="4204526"/>
            <a:ext cx="1097280" cy="457200"/>
          </a:xfrm>
          <a:prstGeom prst="rect">
            <a:avLst/>
          </a:prstGeom>
          <a:solidFill>
            <a:srgbClr val="91D7D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Service Strategy &amp; Roadmap </a:t>
            </a:r>
          </a:p>
        </p:txBody>
      </p:sp>
      <p:sp>
        <p:nvSpPr>
          <p:cNvPr id="62" name="Rectangle 63">
            <a:extLst>
              <a:ext uri="{FF2B5EF4-FFF2-40B4-BE49-F238E27FC236}">
                <a16:creationId xmlns:a16="http://schemas.microsoft.com/office/drawing/2014/main" id="{DA3798E1-C8EF-3509-54CF-938F1DD2A3AB}"/>
              </a:ext>
            </a:extLst>
          </p:cNvPr>
          <p:cNvSpPr/>
          <p:nvPr/>
        </p:nvSpPr>
        <p:spPr>
          <a:xfrm>
            <a:off x="9524512" y="4685480"/>
            <a:ext cx="1097280" cy="457200"/>
          </a:xfrm>
          <a:prstGeom prst="rect">
            <a:avLst/>
          </a:prstGeom>
          <a:solidFill>
            <a:srgbClr val="91D7DD"/>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Service Management </a:t>
            </a:r>
          </a:p>
        </p:txBody>
      </p:sp>
      <p:sp>
        <p:nvSpPr>
          <p:cNvPr id="108" name="TextBox 107">
            <a:extLst>
              <a:ext uri="{FF2B5EF4-FFF2-40B4-BE49-F238E27FC236}">
                <a16:creationId xmlns:a16="http://schemas.microsoft.com/office/drawing/2014/main" id="{B7A88BA4-F5E8-A749-00E3-6F2F1469110B}"/>
              </a:ext>
            </a:extLst>
          </p:cNvPr>
          <p:cNvSpPr txBox="1"/>
          <p:nvPr/>
        </p:nvSpPr>
        <p:spPr>
          <a:xfrm>
            <a:off x="4187521" y="3990173"/>
            <a:ext cx="3827100" cy="261610"/>
          </a:xfrm>
          <a:prstGeom prst="rect">
            <a:avLst/>
          </a:prstGeom>
          <a:noFill/>
        </p:spPr>
        <p:txBody>
          <a:bodyPr wrap="square" rtlCol="0">
            <a:spAutoFit/>
          </a:bodyPr>
          <a:lstStyle/>
          <a:p>
            <a:pPr algn="ctr"/>
            <a:r>
              <a:rPr lang="en-US" sz="1050" b="1" dirty="0">
                <a:solidFill>
                  <a:srgbClr val="203864"/>
                </a:solidFill>
                <a:latin typeface="Arial" panose="020B0604020202020204" pitchFamily="34" charset="0"/>
                <a:cs typeface="Arial" panose="020B0604020202020204" pitchFamily="34" charset="0"/>
              </a:rPr>
              <a:t>End-User IT &amp; Digital  Services</a:t>
            </a:r>
          </a:p>
        </p:txBody>
      </p:sp>
      <p:sp>
        <p:nvSpPr>
          <p:cNvPr id="109" name="TextBox 108">
            <a:extLst>
              <a:ext uri="{FF2B5EF4-FFF2-40B4-BE49-F238E27FC236}">
                <a16:creationId xmlns:a16="http://schemas.microsoft.com/office/drawing/2014/main" id="{0E1061A8-58D4-B85C-9610-6F146A124E55}"/>
              </a:ext>
            </a:extLst>
          </p:cNvPr>
          <p:cNvSpPr txBox="1"/>
          <p:nvPr/>
        </p:nvSpPr>
        <p:spPr>
          <a:xfrm>
            <a:off x="8161133" y="3941495"/>
            <a:ext cx="3824039" cy="261610"/>
          </a:xfrm>
          <a:prstGeom prst="rect">
            <a:avLst/>
          </a:prstGeom>
          <a:noFill/>
        </p:spPr>
        <p:txBody>
          <a:bodyPr wrap="square" rtlCol="0">
            <a:spAutoFit/>
          </a:bodyPr>
          <a:lstStyle/>
          <a:p>
            <a:pPr algn="ctr"/>
            <a:r>
              <a:rPr lang="en-US" sz="1050" b="1" dirty="0">
                <a:solidFill>
                  <a:srgbClr val="203864"/>
                </a:solidFill>
                <a:latin typeface="Arial" panose="020B0604020202020204" pitchFamily="34" charset="0"/>
                <a:cs typeface="Arial" panose="020B0604020202020204" pitchFamily="34" charset="0"/>
              </a:rPr>
              <a:t>Enterprise IT &amp; Digital Services</a:t>
            </a:r>
          </a:p>
        </p:txBody>
      </p:sp>
      <p:sp>
        <p:nvSpPr>
          <p:cNvPr id="111" name="TextBox 110">
            <a:extLst>
              <a:ext uri="{FF2B5EF4-FFF2-40B4-BE49-F238E27FC236}">
                <a16:creationId xmlns:a16="http://schemas.microsoft.com/office/drawing/2014/main" id="{52ADE9F4-CCA9-F1DB-0CC1-97C3DA88C2E8}"/>
              </a:ext>
            </a:extLst>
          </p:cNvPr>
          <p:cNvSpPr txBox="1"/>
          <p:nvPr/>
        </p:nvSpPr>
        <p:spPr>
          <a:xfrm>
            <a:off x="192521" y="3954215"/>
            <a:ext cx="3798017" cy="261610"/>
          </a:xfrm>
          <a:prstGeom prst="rect">
            <a:avLst/>
          </a:prstGeom>
          <a:noFill/>
        </p:spPr>
        <p:txBody>
          <a:bodyPr wrap="square" rtlCol="0">
            <a:spAutoFit/>
          </a:bodyPr>
          <a:lstStyle/>
          <a:p>
            <a:pPr algn="ctr"/>
            <a:r>
              <a:rPr lang="en-US" sz="1050" b="1" dirty="0">
                <a:solidFill>
                  <a:srgbClr val="203864"/>
                </a:solidFill>
                <a:latin typeface="Arial" panose="020B0604020202020204" pitchFamily="34" charset="0"/>
                <a:cs typeface="Arial" panose="020B0604020202020204" pitchFamily="34" charset="0"/>
              </a:rPr>
              <a:t>Embedded IT &amp; Digital Services</a:t>
            </a:r>
          </a:p>
        </p:txBody>
      </p:sp>
      <p:sp>
        <p:nvSpPr>
          <p:cNvPr id="112" name="Rectangle 66">
            <a:extLst>
              <a:ext uri="{FF2B5EF4-FFF2-40B4-BE49-F238E27FC236}">
                <a16:creationId xmlns:a16="http://schemas.microsoft.com/office/drawing/2014/main" id="{40DB3A3E-ACEF-0662-0042-4DC5923E2E0F}"/>
              </a:ext>
            </a:extLst>
          </p:cNvPr>
          <p:cNvSpPr/>
          <p:nvPr/>
        </p:nvSpPr>
        <p:spPr>
          <a:xfrm>
            <a:off x="10655841" y="4688411"/>
            <a:ext cx="1097280" cy="457200"/>
          </a:xfrm>
          <a:prstGeom prst="rect">
            <a:avLst/>
          </a:prstGeom>
          <a:solidFill>
            <a:srgbClr val="E9C981"/>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Service Enhancements </a:t>
            </a:r>
          </a:p>
        </p:txBody>
      </p:sp>
      <p:sp>
        <p:nvSpPr>
          <p:cNvPr id="113" name="Rectangle 83">
            <a:extLst>
              <a:ext uri="{FF2B5EF4-FFF2-40B4-BE49-F238E27FC236}">
                <a16:creationId xmlns:a16="http://schemas.microsoft.com/office/drawing/2014/main" id="{F2BC65B2-996A-6261-12C7-33CE56D855E1}"/>
              </a:ext>
            </a:extLst>
          </p:cNvPr>
          <p:cNvSpPr/>
          <p:nvPr/>
        </p:nvSpPr>
        <p:spPr>
          <a:xfrm>
            <a:off x="10655841" y="5173154"/>
            <a:ext cx="1097280" cy="457200"/>
          </a:xfrm>
          <a:prstGeom prst="rect">
            <a:avLst/>
          </a:prstGeom>
          <a:solidFill>
            <a:srgbClr val="E08570"/>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Application Maintenance</a:t>
            </a:r>
          </a:p>
        </p:txBody>
      </p:sp>
      <p:sp>
        <p:nvSpPr>
          <p:cNvPr id="4" name="Rectangle 90">
            <a:extLst>
              <a:ext uri="{FF2B5EF4-FFF2-40B4-BE49-F238E27FC236}">
                <a16:creationId xmlns:a16="http://schemas.microsoft.com/office/drawing/2014/main" id="{60D5BCDE-0FC1-3E8E-F267-E3E60B2A492B}"/>
              </a:ext>
            </a:extLst>
          </p:cNvPr>
          <p:cNvSpPr/>
          <p:nvPr/>
        </p:nvSpPr>
        <p:spPr>
          <a:xfrm>
            <a:off x="10274068" y="1031214"/>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Security Architecture Delivery</a:t>
            </a:r>
          </a:p>
        </p:txBody>
      </p:sp>
      <p:sp>
        <p:nvSpPr>
          <p:cNvPr id="5" name="Pentagon 8">
            <a:extLst>
              <a:ext uri="{FF2B5EF4-FFF2-40B4-BE49-F238E27FC236}">
                <a16:creationId xmlns:a16="http://schemas.microsoft.com/office/drawing/2014/main" id="{296E6809-D17A-59CA-819D-AAC0934C3DF8}"/>
              </a:ext>
            </a:extLst>
          </p:cNvPr>
          <p:cNvSpPr/>
          <p:nvPr/>
        </p:nvSpPr>
        <p:spPr>
          <a:xfrm rot="5400000" flipV="1">
            <a:off x="5981995" y="-1566860"/>
            <a:ext cx="224687" cy="10978380"/>
          </a:xfrm>
          <a:prstGeom prst="homePlate">
            <a:avLst>
              <a:gd name="adj" fmla="val 78094"/>
            </a:avLst>
          </a:prstGeom>
          <a:solidFill>
            <a:schemeClr val="accent1">
              <a:lumMod val="40000"/>
              <a:lumOff val="60000"/>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09">
              <a:defRPr/>
            </a:pPr>
            <a:r>
              <a:rPr lang="en-CA" sz="900" b="1" dirty="0">
                <a:solidFill>
                  <a:srgbClr val="4472C4">
                    <a:lumMod val="50000"/>
                  </a:srgbClr>
                </a:solidFill>
                <a:latin typeface="Arial" panose="020B0604020202020204" pitchFamily="34" charset="0"/>
              </a:rPr>
              <a:t>PORTFOLIO STEERING</a:t>
            </a:r>
          </a:p>
        </p:txBody>
      </p:sp>
      <p:sp>
        <p:nvSpPr>
          <p:cNvPr id="6" name="TextBox 43">
            <a:extLst>
              <a:ext uri="{FF2B5EF4-FFF2-40B4-BE49-F238E27FC236}">
                <a16:creationId xmlns:a16="http://schemas.microsoft.com/office/drawing/2014/main" id="{95770DC9-0EEE-B838-57BE-89E8F0F249E9}"/>
              </a:ext>
            </a:extLst>
          </p:cNvPr>
          <p:cNvSpPr txBox="1"/>
          <p:nvPr/>
        </p:nvSpPr>
        <p:spPr>
          <a:xfrm>
            <a:off x="216969" y="108717"/>
            <a:ext cx="11579455" cy="246221"/>
          </a:xfrm>
          <a:prstGeom prst="rect">
            <a:avLst/>
          </a:prstGeom>
          <a:solidFill>
            <a:srgbClr val="E1E9F5"/>
          </a:solidFill>
        </p:spPr>
        <p:txBody>
          <a:bodyPr wrap="square" rtlCol="0">
            <a:spAutoFit/>
          </a:bodyPr>
          <a:lstStyle/>
          <a:p>
            <a:pPr algn="ctr" defTabSz="914309">
              <a:defRPr/>
            </a:pPr>
            <a:r>
              <a:rPr lang="en-CA" sz="1000" b="1" dirty="0">
                <a:solidFill>
                  <a:srgbClr val="4472C4">
                    <a:lumMod val="50000"/>
                  </a:srgbClr>
                </a:solidFill>
                <a:latin typeface="Arial" panose="020B0604020202020204" pitchFamily="34" charset="0"/>
                <a:ea typeface="Roboto" panose="02000000000000000000" pitchFamily="2" charset="0"/>
              </a:rPr>
              <a:t>CUSTOMER</a:t>
            </a:r>
          </a:p>
        </p:txBody>
      </p:sp>
      <p:sp>
        <p:nvSpPr>
          <p:cNvPr id="7" name="TextBox 43">
            <a:extLst>
              <a:ext uri="{FF2B5EF4-FFF2-40B4-BE49-F238E27FC236}">
                <a16:creationId xmlns:a16="http://schemas.microsoft.com/office/drawing/2014/main" id="{37FDE6BB-E595-345D-A272-A8444BFB4CF1}"/>
              </a:ext>
            </a:extLst>
          </p:cNvPr>
          <p:cNvSpPr txBox="1"/>
          <p:nvPr/>
        </p:nvSpPr>
        <p:spPr>
          <a:xfrm>
            <a:off x="263758" y="6615136"/>
            <a:ext cx="11735721" cy="246221"/>
          </a:xfrm>
          <a:prstGeom prst="rect">
            <a:avLst/>
          </a:prstGeom>
          <a:solidFill>
            <a:schemeClr val="accent1">
              <a:lumMod val="40000"/>
              <a:lumOff val="60000"/>
              <a:alpha val="40000"/>
            </a:schemeClr>
          </a:solidFill>
        </p:spPr>
        <p:txBody>
          <a:bodyPr wrap="square" rtlCol="0" anchor="ctr">
            <a:spAutoFit/>
          </a:bodyPr>
          <a:lstStyle/>
          <a:p>
            <a:pPr algn="ctr" defTabSz="914309">
              <a:defRPr/>
            </a:pPr>
            <a:r>
              <a:rPr lang="en-CA" sz="1000" b="1" dirty="0">
                <a:solidFill>
                  <a:srgbClr val="4472C4">
                    <a:lumMod val="50000"/>
                  </a:srgbClr>
                </a:solidFill>
                <a:latin typeface="Arial" panose="020B0604020202020204" pitchFamily="34" charset="0"/>
                <a:ea typeface="Roboto" panose="02000000000000000000" pitchFamily="2" charset="0"/>
              </a:rPr>
              <a:t>END USERS</a:t>
            </a:r>
          </a:p>
        </p:txBody>
      </p:sp>
      <p:sp>
        <p:nvSpPr>
          <p:cNvPr id="31" name="Rectangle 59">
            <a:extLst>
              <a:ext uri="{FF2B5EF4-FFF2-40B4-BE49-F238E27FC236}">
                <a16:creationId xmlns:a16="http://schemas.microsoft.com/office/drawing/2014/main" id="{928331DA-38EA-35D5-0BB8-353C19A3C0E1}"/>
              </a:ext>
            </a:extLst>
          </p:cNvPr>
          <p:cNvSpPr/>
          <p:nvPr/>
        </p:nvSpPr>
        <p:spPr>
          <a:xfrm>
            <a:off x="4581931" y="3314766"/>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Vendor Performance Management </a:t>
            </a:r>
          </a:p>
        </p:txBody>
      </p:sp>
      <p:sp>
        <p:nvSpPr>
          <p:cNvPr id="11" name="Rectangle 81">
            <a:extLst>
              <a:ext uri="{FF2B5EF4-FFF2-40B4-BE49-F238E27FC236}">
                <a16:creationId xmlns:a16="http://schemas.microsoft.com/office/drawing/2014/main" id="{0B3D893B-AA6F-0E76-7EB6-960109C85165}"/>
              </a:ext>
            </a:extLst>
          </p:cNvPr>
          <p:cNvSpPr/>
          <p:nvPr/>
        </p:nvSpPr>
        <p:spPr>
          <a:xfrm>
            <a:off x="6706385" y="5725180"/>
            <a:ext cx="1097280" cy="457200"/>
          </a:xfrm>
          <a:prstGeom prst="rect">
            <a:avLst/>
          </a:prstGeom>
          <a:solidFill>
            <a:srgbClr val="E08570"/>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User  Experience Management </a:t>
            </a:r>
          </a:p>
        </p:txBody>
      </p:sp>
      <p:sp>
        <p:nvSpPr>
          <p:cNvPr id="13" name="Rectangle 81">
            <a:extLst>
              <a:ext uri="{FF2B5EF4-FFF2-40B4-BE49-F238E27FC236}">
                <a16:creationId xmlns:a16="http://schemas.microsoft.com/office/drawing/2014/main" id="{9A31CE65-9C57-F29B-289F-5F45021E0101}"/>
              </a:ext>
            </a:extLst>
          </p:cNvPr>
          <p:cNvSpPr/>
          <p:nvPr/>
        </p:nvSpPr>
        <p:spPr>
          <a:xfrm>
            <a:off x="10666080" y="5645932"/>
            <a:ext cx="1097280" cy="457200"/>
          </a:xfrm>
          <a:prstGeom prst="rect">
            <a:avLst/>
          </a:prstGeom>
          <a:solidFill>
            <a:srgbClr val="E08570"/>
          </a:solidFill>
          <a:ln w="12700" cap="flat" cmpd="sng" algn="ctr">
            <a:noFill/>
            <a:prstDash val="solid"/>
            <a:miter lim="800000"/>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CA" sz="85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rPr>
              <a:t>User  Experience Management </a:t>
            </a:r>
          </a:p>
        </p:txBody>
      </p:sp>
    </p:spTree>
    <p:extLst>
      <p:ext uri="{BB962C8B-B14F-4D97-AF65-F5344CB8AC3E}">
        <p14:creationId xmlns:p14="http://schemas.microsoft.com/office/powerpoint/2010/main" val="2224923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AC9A-817F-142F-6E07-536236777AA9}"/>
              </a:ext>
            </a:extLst>
          </p:cNvPr>
          <p:cNvSpPr>
            <a:spLocks noGrp="1"/>
          </p:cNvSpPr>
          <p:nvPr>
            <p:ph type="title"/>
          </p:nvPr>
        </p:nvSpPr>
        <p:spPr>
          <a:xfrm>
            <a:off x="0" y="0"/>
            <a:ext cx="11316815" cy="984069"/>
          </a:xfrm>
        </p:spPr>
        <p:txBody>
          <a:bodyPr>
            <a:normAutofit fontScale="90000"/>
          </a:bodyPr>
          <a:lstStyle/>
          <a:p>
            <a:r>
              <a:rPr lang="en-US" dirty="0">
                <a:latin typeface="Montserrat SemiBold" panose="00000700000000000000" pitchFamily="2" charset="0"/>
              </a:rPr>
              <a:t>Service Aligned Organizational Structure</a:t>
            </a:r>
          </a:p>
        </p:txBody>
      </p:sp>
      <p:graphicFrame>
        <p:nvGraphicFramePr>
          <p:cNvPr id="6" name="Content Placeholder 5">
            <a:extLst>
              <a:ext uri="{FF2B5EF4-FFF2-40B4-BE49-F238E27FC236}">
                <a16:creationId xmlns:a16="http://schemas.microsoft.com/office/drawing/2014/main" id="{7EF1DD92-DF46-E3D4-1475-84E5F5F04E63}"/>
              </a:ext>
            </a:extLst>
          </p:cNvPr>
          <p:cNvGraphicFramePr>
            <a:graphicFrameLocks noGrp="1"/>
          </p:cNvGraphicFramePr>
          <p:nvPr>
            <p:ph idx="1"/>
            <p:extLst>
              <p:ext uri="{D42A27DB-BD31-4B8C-83A1-F6EECF244321}">
                <p14:modId xmlns:p14="http://schemas.microsoft.com/office/powerpoint/2010/main" val="1840709011"/>
              </p:ext>
            </p:extLst>
          </p:nvPr>
        </p:nvGraphicFramePr>
        <p:xfrm>
          <a:off x="0" y="792480"/>
          <a:ext cx="12192000" cy="6065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6270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01558-EE87-82AC-867E-062365EC6521}"/>
              </a:ext>
            </a:extLst>
          </p:cNvPr>
          <p:cNvSpPr txBox="1">
            <a:spLocks/>
          </p:cNvSpPr>
          <p:nvPr/>
        </p:nvSpPr>
        <p:spPr>
          <a:xfrm>
            <a:off x="0" y="10269"/>
            <a:ext cx="12193870" cy="856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200" dirty="0">
                <a:latin typeface="Montserrat SemiBold" panose="00000700000000000000" pitchFamily="2" charset="0"/>
              </a:rPr>
              <a:t>Hybrid: Product Aligned</a:t>
            </a:r>
          </a:p>
        </p:txBody>
      </p:sp>
      <p:sp>
        <p:nvSpPr>
          <p:cNvPr id="36" name="TextBox 35">
            <a:extLst>
              <a:ext uri="{FF2B5EF4-FFF2-40B4-BE49-F238E27FC236}">
                <a16:creationId xmlns:a16="http://schemas.microsoft.com/office/drawing/2014/main" id="{4A5FA8F4-ED8F-E7BA-CBA2-4F579F03D32C}"/>
              </a:ext>
            </a:extLst>
          </p:cNvPr>
          <p:cNvSpPr txBox="1"/>
          <p:nvPr/>
        </p:nvSpPr>
        <p:spPr>
          <a:xfrm rot="16200000">
            <a:off x="-155071" y="3076266"/>
            <a:ext cx="1216513" cy="369284"/>
          </a:xfrm>
          <a:prstGeom prst="rect">
            <a:avLst/>
          </a:prstGeom>
          <a:noFill/>
        </p:spPr>
        <p:txBody>
          <a:bodyPr wrap="square" rtlCol="0" anchor="ctr">
            <a:spAutoFit/>
          </a:bodyPr>
          <a:lstStyle/>
          <a:p>
            <a:pPr algn="ctr"/>
            <a:r>
              <a:rPr lang="en-US" b="1" dirty="0">
                <a:latin typeface="Roboto Condensed Light" panose="02000000000000000000" pitchFamily="2" charset="0"/>
                <a:ea typeface="Roboto Condensed Light" panose="02000000000000000000" pitchFamily="2" charset="0"/>
              </a:rPr>
              <a:t>Centralized</a:t>
            </a:r>
          </a:p>
        </p:txBody>
      </p:sp>
      <p:sp>
        <p:nvSpPr>
          <p:cNvPr id="50" name="Text Placeholder 4">
            <a:extLst>
              <a:ext uri="{FF2B5EF4-FFF2-40B4-BE49-F238E27FC236}">
                <a16:creationId xmlns:a16="http://schemas.microsoft.com/office/drawing/2014/main" id="{15028EBC-B724-B305-099E-6A71CECCD292}"/>
              </a:ext>
            </a:extLst>
          </p:cNvPr>
          <p:cNvSpPr txBox="1">
            <a:spLocks/>
          </p:cNvSpPr>
          <p:nvPr/>
        </p:nvSpPr>
        <p:spPr>
          <a:xfrm>
            <a:off x="346740" y="4063048"/>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Benefits:</a:t>
            </a:r>
          </a:p>
          <a:p>
            <a:pPr marL="342866" indent="-342866">
              <a:spcBef>
                <a:spcPts val="600"/>
              </a:spcBef>
              <a:buFont typeface="Arial" panose="020B0604020202020204" pitchFamily="34" charset="0"/>
              <a:buChar char="•"/>
              <a:defRPr/>
            </a:pPr>
            <a:r>
              <a:rPr lang="en-US" sz="1300" dirty="0">
                <a:solidFill>
                  <a:srgbClr val="494949">
                    <a:lumMod val="50000"/>
                  </a:srgbClr>
                </a:solidFill>
                <a:latin typeface="Roboto Condensed Light"/>
              </a:rPr>
              <a:t>Focus is on the full lifecycle of a product – takes a strategic view of how technology enables the organization.</a:t>
            </a:r>
          </a:p>
          <a:p>
            <a:pPr marL="342866" indent="-342866">
              <a:spcBef>
                <a:spcPts val="600"/>
              </a:spcBef>
              <a:buFont typeface="Arial" panose="020B0604020202020204" pitchFamily="34" charset="0"/>
              <a:buChar char="•"/>
              <a:defRPr/>
            </a:pPr>
            <a:r>
              <a:rPr lang="en-US" sz="1300" dirty="0">
                <a:solidFill>
                  <a:srgbClr val="494949">
                    <a:lumMod val="50000"/>
                  </a:srgbClr>
                </a:solidFill>
                <a:latin typeface="Roboto Condensed Light"/>
              </a:rPr>
              <a:t>Promotes centralized backlog around a specific value creator, rather than a traditional project focus that is more transactional.</a:t>
            </a:r>
          </a:p>
          <a:p>
            <a:pPr marL="342866" indent="-342866">
              <a:spcBef>
                <a:spcPts val="600"/>
              </a:spcBef>
              <a:buFont typeface="Arial" panose="020B0604020202020204" pitchFamily="34" charset="0"/>
              <a:buChar char="•"/>
              <a:defRPr/>
            </a:pPr>
            <a:r>
              <a:rPr lang="en-US" sz="1300" dirty="0">
                <a:solidFill>
                  <a:srgbClr val="494949">
                    <a:lumMod val="50000"/>
                  </a:srgbClr>
                </a:solidFill>
                <a:latin typeface="Roboto Condensed Light"/>
              </a:rPr>
              <a:t>Dedicated teams around the product family ensure you have all of the resources required to deliver on your product roadmap.</a:t>
            </a:r>
          </a:p>
          <a:p>
            <a:pPr marL="342866" indent="-342866">
              <a:spcBef>
                <a:spcPts val="600"/>
              </a:spcBef>
              <a:buFont typeface="Arial" panose="020B0604020202020204" pitchFamily="34" charset="0"/>
              <a:buChar char="•"/>
              <a:defRPr/>
            </a:pPr>
            <a:r>
              <a:rPr lang="en-US" sz="1300" dirty="0">
                <a:solidFill>
                  <a:srgbClr val="494949">
                    <a:lumMod val="50000"/>
                  </a:srgbClr>
                </a:solidFill>
                <a:latin typeface="Roboto Condensed Light"/>
              </a:rPr>
              <a:t>Reduces barriers between IT and organization stakeholders; focuses on technology as a key strategic enabler delivering value to customers. </a:t>
            </a:r>
          </a:p>
          <a:p>
            <a:pPr marL="342866" indent="-342866">
              <a:spcBef>
                <a:spcPts val="600"/>
              </a:spcBef>
              <a:buFont typeface="Arial" panose="020B0604020202020204" pitchFamily="34" charset="0"/>
              <a:buChar char="•"/>
              <a:defRPr/>
            </a:pPr>
            <a:r>
              <a:rPr lang="en-US" sz="1300" dirty="0">
                <a:solidFill>
                  <a:srgbClr val="494949">
                    <a:lumMod val="50000"/>
                  </a:srgbClr>
                </a:solidFill>
                <a:latin typeface="Roboto Condensed Light"/>
              </a:rPr>
              <a:t>Delivery is largely done through frequent releases that can deliver value.</a:t>
            </a:r>
          </a:p>
        </p:txBody>
      </p:sp>
      <p:sp>
        <p:nvSpPr>
          <p:cNvPr id="51" name="Text Placeholder 4">
            <a:extLst>
              <a:ext uri="{FF2B5EF4-FFF2-40B4-BE49-F238E27FC236}">
                <a16:creationId xmlns:a16="http://schemas.microsoft.com/office/drawing/2014/main" id="{BC260255-A919-2DB6-85B2-C183CE793D51}"/>
              </a:ext>
            </a:extLst>
          </p:cNvPr>
          <p:cNvSpPr txBox="1">
            <a:spLocks/>
          </p:cNvSpPr>
          <p:nvPr/>
        </p:nvSpPr>
        <p:spPr>
          <a:xfrm>
            <a:off x="6207976" y="4066821"/>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Drawbacks:</a:t>
            </a:r>
          </a:p>
          <a:p>
            <a:pPr marL="342866" indent="-342866">
              <a:spcBef>
                <a:spcPts val="600"/>
              </a:spcBef>
              <a:buFont typeface="Arial" panose="020B0604020202020204" pitchFamily="34" charset="0"/>
              <a:buChar char="•"/>
              <a:defRPr/>
            </a:pPr>
            <a:r>
              <a:rPr lang="en-US" sz="1300" dirty="0">
                <a:solidFill>
                  <a:srgbClr val="494949">
                    <a:lumMod val="50000"/>
                  </a:srgbClr>
                </a:solidFill>
                <a:latin typeface="Roboto Condensed Light"/>
              </a:rPr>
              <a:t>If there is little or no business involvement, it could prevent IT from truly understanding business demand and prioritizing the wrong work to ensure value for customers. </a:t>
            </a:r>
          </a:p>
          <a:p>
            <a:pPr marL="342866" indent="-342866">
              <a:spcBef>
                <a:spcPts val="600"/>
              </a:spcBef>
              <a:buFont typeface="Arial" panose="020B0604020202020204" pitchFamily="34" charset="0"/>
              <a:buChar char="•"/>
              <a:defRPr/>
            </a:pPr>
            <a:r>
              <a:rPr lang="en-US" sz="1300" dirty="0">
                <a:solidFill>
                  <a:srgbClr val="494949">
                    <a:lumMod val="50000"/>
                  </a:srgbClr>
                </a:solidFill>
                <a:latin typeface="Roboto Condensed Light"/>
              </a:rPr>
              <a:t>A lack of formal governance can create silos between the IT products, causing duplication of efforts, missed opportunities for collaboration, and redundancies in application or vendor contracts. Many organizations require a new governance committee to support product governance. </a:t>
            </a:r>
          </a:p>
          <a:p>
            <a:pPr marL="342866" indent="-342866">
              <a:spcBef>
                <a:spcPts val="600"/>
              </a:spcBef>
              <a:buFont typeface="Arial" panose="020B0604020202020204" pitchFamily="34" charset="0"/>
              <a:buChar char="•"/>
              <a:defRPr/>
            </a:pPr>
            <a:r>
              <a:rPr lang="en-US" sz="1300" dirty="0">
                <a:solidFill>
                  <a:srgbClr val="494949">
                    <a:lumMod val="50000"/>
                  </a:srgbClr>
                </a:solidFill>
                <a:latin typeface="Roboto Condensed Light"/>
              </a:rPr>
              <a:t>Members of each product can interpret the definition of standards (e.g. architecture, security) differently. </a:t>
            </a:r>
          </a:p>
        </p:txBody>
      </p:sp>
      <p:sp>
        <p:nvSpPr>
          <p:cNvPr id="18" name="TextBox 17">
            <a:extLst>
              <a:ext uri="{FF2B5EF4-FFF2-40B4-BE49-F238E27FC236}">
                <a16:creationId xmlns:a16="http://schemas.microsoft.com/office/drawing/2014/main" id="{07BC44F4-EE5D-C773-533C-465C1E9F1354}"/>
              </a:ext>
            </a:extLst>
          </p:cNvPr>
          <p:cNvSpPr txBox="1"/>
          <p:nvPr/>
        </p:nvSpPr>
        <p:spPr>
          <a:xfrm rot="16200000">
            <a:off x="25005" y="1423836"/>
            <a:ext cx="856361" cy="369284"/>
          </a:xfrm>
          <a:prstGeom prst="rect">
            <a:avLst/>
          </a:prstGeom>
          <a:noFill/>
        </p:spPr>
        <p:txBody>
          <a:bodyPr wrap="square" rtlCol="0" anchor="ctr">
            <a:spAutoFit/>
          </a:bodyPr>
          <a:lstStyle/>
          <a:p>
            <a:pPr algn="ctr"/>
            <a:r>
              <a:rPr lang="en-US" b="1" dirty="0">
                <a:latin typeface="Roboto Condensed Light" panose="02000000000000000000" pitchFamily="2" charset="0"/>
                <a:ea typeface="Roboto Condensed Light" panose="02000000000000000000" pitchFamily="2" charset="0"/>
              </a:rPr>
              <a:t>Shifted</a:t>
            </a:r>
          </a:p>
        </p:txBody>
      </p:sp>
      <p:grpSp>
        <p:nvGrpSpPr>
          <p:cNvPr id="3" name="Group 2">
            <a:extLst>
              <a:ext uri="{FF2B5EF4-FFF2-40B4-BE49-F238E27FC236}">
                <a16:creationId xmlns:a16="http://schemas.microsoft.com/office/drawing/2014/main" id="{9B94867B-3552-B43C-C723-C8C838A2ACCB}"/>
              </a:ext>
            </a:extLst>
          </p:cNvPr>
          <p:cNvGrpSpPr/>
          <p:nvPr/>
        </p:nvGrpSpPr>
        <p:grpSpPr>
          <a:xfrm>
            <a:off x="696168" y="605641"/>
            <a:ext cx="11023616" cy="3263524"/>
            <a:chOff x="1766592" y="1120124"/>
            <a:chExt cx="8699836" cy="3174090"/>
          </a:xfrm>
        </p:grpSpPr>
        <p:sp>
          <p:nvSpPr>
            <p:cNvPr id="4" name="Rounded Rectangle 4">
              <a:extLst>
                <a:ext uri="{FF2B5EF4-FFF2-40B4-BE49-F238E27FC236}">
                  <a16:creationId xmlns:a16="http://schemas.microsoft.com/office/drawing/2014/main" id="{2AF8A189-38DF-74F0-BAF8-9AD28777D184}"/>
                </a:ext>
              </a:extLst>
            </p:cNvPr>
            <p:cNvSpPr/>
            <p:nvPr/>
          </p:nvSpPr>
          <p:spPr>
            <a:xfrm>
              <a:off x="1781967" y="2119368"/>
              <a:ext cx="2784814" cy="903104"/>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Product Family A:</a:t>
              </a:r>
            </a:p>
            <a:p>
              <a:r>
                <a:rPr lang="en-CA" sz="1400" dirty="0">
                  <a:solidFill>
                    <a:schemeClr val="tx1">
                      <a:lumMod val="50000"/>
                    </a:schemeClr>
                  </a:solidFill>
                  <a:latin typeface="Roboto Condensed Light" panose="02000000000000000000" pitchFamily="2" charset="0"/>
                  <a:ea typeface="Roboto Condensed Light" panose="02000000000000000000" pitchFamily="2" charset="0"/>
                </a:rPr>
                <a:t>Full service technology delivery aligned with organizational value streams and capabilities.</a:t>
              </a:r>
            </a:p>
          </p:txBody>
        </p:sp>
        <p:sp>
          <p:nvSpPr>
            <p:cNvPr id="7" name="TextBox 6">
              <a:extLst>
                <a:ext uri="{FF2B5EF4-FFF2-40B4-BE49-F238E27FC236}">
                  <a16:creationId xmlns:a16="http://schemas.microsoft.com/office/drawing/2014/main" id="{D22A030C-D223-4ED1-BE42-163E6B09864B}"/>
                </a:ext>
              </a:extLst>
            </p:cNvPr>
            <p:cNvSpPr txBox="1"/>
            <p:nvPr/>
          </p:nvSpPr>
          <p:spPr>
            <a:xfrm>
              <a:off x="1774280" y="1120124"/>
              <a:ext cx="8604944" cy="299304"/>
            </a:xfrm>
            <a:prstGeom prst="rect">
              <a:avLst/>
            </a:prstGeom>
            <a:solidFill>
              <a:srgbClr val="DCDADA"/>
            </a:solidFill>
          </p:spPr>
          <p:txBody>
            <a:bodyPr wrap="square" rtlCol="0">
              <a:spAutoFit/>
            </a:bodyP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Enterprise Services &amp; Governance</a:t>
              </a:r>
            </a:p>
          </p:txBody>
        </p:sp>
        <p:sp>
          <p:nvSpPr>
            <p:cNvPr id="12" name="Rounded Rectangle 4">
              <a:extLst>
                <a:ext uri="{FF2B5EF4-FFF2-40B4-BE49-F238E27FC236}">
                  <a16:creationId xmlns:a16="http://schemas.microsoft.com/office/drawing/2014/main" id="{0C01A708-0AB6-C191-E670-72FCEE858F91}"/>
                </a:ext>
              </a:extLst>
            </p:cNvPr>
            <p:cNvSpPr/>
            <p:nvPr/>
          </p:nvSpPr>
          <p:spPr>
            <a:xfrm>
              <a:off x="4605748" y="2119368"/>
              <a:ext cx="2905759" cy="903104"/>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Product Family B:</a:t>
              </a:r>
            </a:p>
            <a:p>
              <a:r>
                <a:rPr lang="en-CA" sz="1400" dirty="0">
                  <a:solidFill>
                    <a:schemeClr val="tx1">
                      <a:lumMod val="50000"/>
                    </a:schemeClr>
                  </a:solidFill>
                  <a:latin typeface="Roboto Condensed Light" panose="02000000000000000000" pitchFamily="2" charset="0"/>
                  <a:ea typeface="Roboto Condensed Light" panose="02000000000000000000" pitchFamily="2" charset="0"/>
                </a:rPr>
                <a:t>Full service technology delivery aligned with organizational value streams and capabilities.</a:t>
              </a:r>
            </a:p>
          </p:txBody>
        </p:sp>
        <p:sp>
          <p:nvSpPr>
            <p:cNvPr id="19" name="Rounded Rectangle 4">
              <a:extLst>
                <a:ext uri="{FF2B5EF4-FFF2-40B4-BE49-F238E27FC236}">
                  <a16:creationId xmlns:a16="http://schemas.microsoft.com/office/drawing/2014/main" id="{AFA91F47-3264-2B80-FCE9-B990B9C4BC68}"/>
                </a:ext>
              </a:extLst>
            </p:cNvPr>
            <p:cNvSpPr/>
            <p:nvPr/>
          </p:nvSpPr>
          <p:spPr>
            <a:xfrm>
              <a:off x="7550472" y="2119369"/>
              <a:ext cx="2836439" cy="913727"/>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Product Family C:</a:t>
              </a:r>
            </a:p>
            <a:p>
              <a:r>
                <a:rPr lang="en-CA" sz="1400" dirty="0">
                  <a:solidFill>
                    <a:schemeClr val="tx1">
                      <a:lumMod val="50000"/>
                    </a:schemeClr>
                  </a:solidFill>
                  <a:latin typeface="Roboto Condensed Light" panose="02000000000000000000" pitchFamily="2" charset="0"/>
                  <a:ea typeface="Roboto Condensed Light" panose="02000000000000000000" pitchFamily="2" charset="0"/>
                </a:rPr>
                <a:t>Full service technology delivery aligned with organizational value streams and capabilities.</a:t>
              </a:r>
            </a:p>
          </p:txBody>
        </p:sp>
        <p:sp>
          <p:nvSpPr>
            <p:cNvPr id="20" name="Pentagon 36">
              <a:extLst>
                <a:ext uri="{FF2B5EF4-FFF2-40B4-BE49-F238E27FC236}">
                  <a16:creationId xmlns:a16="http://schemas.microsoft.com/office/drawing/2014/main" id="{0A3B9582-69CF-E5CE-47D6-EE6F602927FF}"/>
                </a:ext>
              </a:extLst>
            </p:cNvPr>
            <p:cNvSpPr/>
            <p:nvPr/>
          </p:nvSpPr>
          <p:spPr>
            <a:xfrm rot="16200000" flipH="1">
              <a:off x="5949747" y="-2743907"/>
              <a:ext cx="261697" cy="8612630"/>
            </a:xfrm>
            <a:prstGeom prst="homePlate">
              <a:avLst>
                <a:gd name="adj" fmla="val 70980"/>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PORTFOLIO STEERING</a:t>
              </a:r>
            </a:p>
          </p:txBody>
        </p:sp>
        <p:sp>
          <p:nvSpPr>
            <p:cNvPr id="21" name="Rounded Rectangle 4">
              <a:extLst>
                <a:ext uri="{FF2B5EF4-FFF2-40B4-BE49-F238E27FC236}">
                  <a16:creationId xmlns:a16="http://schemas.microsoft.com/office/drawing/2014/main" id="{984B914D-11D8-25FF-5476-1CFF00ADC12E}"/>
                </a:ext>
              </a:extLst>
            </p:cNvPr>
            <p:cNvSpPr/>
            <p:nvPr/>
          </p:nvSpPr>
          <p:spPr>
            <a:xfrm>
              <a:off x="1781967" y="1755010"/>
              <a:ext cx="2784814" cy="308584"/>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Product Governance</a:t>
              </a:r>
            </a:p>
          </p:txBody>
        </p:sp>
        <p:sp>
          <p:nvSpPr>
            <p:cNvPr id="22" name="Rounded Rectangle 4">
              <a:extLst>
                <a:ext uri="{FF2B5EF4-FFF2-40B4-BE49-F238E27FC236}">
                  <a16:creationId xmlns:a16="http://schemas.microsoft.com/office/drawing/2014/main" id="{67312058-6F21-6651-0058-C1EEAAE25636}"/>
                </a:ext>
              </a:extLst>
            </p:cNvPr>
            <p:cNvSpPr/>
            <p:nvPr/>
          </p:nvSpPr>
          <p:spPr>
            <a:xfrm>
              <a:off x="4605747" y="1744174"/>
              <a:ext cx="2905759" cy="308584"/>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Product Governance</a:t>
              </a:r>
            </a:p>
          </p:txBody>
        </p:sp>
        <p:sp>
          <p:nvSpPr>
            <p:cNvPr id="23" name="Rounded Rectangle 4">
              <a:extLst>
                <a:ext uri="{FF2B5EF4-FFF2-40B4-BE49-F238E27FC236}">
                  <a16:creationId xmlns:a16="http://schemas.microsoft.com/office/drawing/2014/main" id="{A3E0C576-1736-F5EE-E968-C8A274241F34}"/>
                </a:ext>
              </a:extLst>
            </p:cNvPr>
            <p:cNvSpPr/>
            <p:nvPr/>
          </p:nvSpPr>
          <p:spPr>
            <a:xfrm>
              <a:off x="7560669" y="1744174"/>
              <a:ext cx="2905759" cy="308584"/>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Product Governance</a:t>
              </a:r>
            </a:p>
          </p:txBody>
        </p:sp>
        <p:sp>
          <p:nvSpPr>
            <p:cNvPr id="24" name="Rounded Rectangle 33">
              <a:extLst>
                <a:ext uri="{FF2B5EF4-FFF2-40B4-BE49-F238E27FC236}">
                  <a16:creationId xmlns:a16="http://schemas.microsoft.com/office/drawing/2014/main" id="{E7BFAEFD-589D-FC4C-C4A1-72D498E08E6B}"/>
                </a:ext>
              </a:extLst>
            </p:cNvPr>
            <p:cNvSpPr/>
            <p:nvPr/>
          </p:nvSpPr>
          <p:spPr>
            <a:xfrm>
              <a:off x="1789653" y="3070212"/>
              <a:ext cx="8612632" cy="375543"/>
            </a:xfrm>
            <a:prstGeom prst="rect">
              <a:avLst/>
            </a:prstGeom>
            <a:solidFill>
              <a:srgbClr val="DCDA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SERVICE MANAGEMENT:</a:t>
              </a: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 Provide ongoing customer service to end users.</a:t>
              </a:r>
            </a:p>
          </p:txBody>
        </p:sp>
        <p:sp>
          <p:nvSpPr>
            <p:cNvPr id="25" name="Rounded Rectangle 4">
              <a:extLst>
                <a:ext uri="{FF2B5EF4-FFF2-40B4-BE49-F238E27FC236}">
                  <a16:creationId xmlns:a16="http://schemas.microsoft.com/office/drawing/2014/main" id="{C2A2813A-F46D-392B-36D9-01B63E35330F}"/>
                </a:ext>
              </a:extLst>
            </p:cNvPr>
            <p:cNvSpPr/>
            <p:nvPr/>
          </p:nvSpPr>
          <p:spPr>
            <a:xfrm>
              <a:off x="1789654" y="3750630"/>
              <a:ext cx="8612631" cy="543584"/>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200" b="1" dirty="0">
                  <a:solidFill>
                    <a:schemeClr val="tx1">
                      <a:lumMod val="50000"/>
                    </a:schemeClr>
                  </a:solidFill>
                  <a:latin typeface="Roboto Condensed Light" panose="02000000000000000000" pitchFamily="2" charset="0"/>
                  <a:ea typeface="Roboto Condensed Light" panose="02000000000000000000" pitchFamily="2" charset="0"/>
                </a:rPr>
                <a:t>IT STRATEGY, ARCHITECTURE &amp; SECURITY: </a:t>
              </a:r>
              <a:r>
                <a:rPr lang="en-CA" sz="1200" dirty="0">
                  <a:solidFill>
                    <a:schemeClr val="tx1">
                      <a:lumMod val="50000"/>
                    </a:schemeClr>
                  </a:solidFill>
                  <a:latin typeface="Roboto Condensed Light" panose="02000000000000000000" pitchFamily="2" charset="0"/>
                  <a:ea typeface="Roboto Condensed Light" panose="02000000000000000000" pitchFamily="2" charset="0"/>
                </a:rPr>
                <a:t>Ensures that product roadmaps are aligned and integrated, that new solutions are built in accordance with architecture and security standards to ensure interoperability, reduce risk, and limit technology redundancy, and that the resources are aligned with priority products.</a:t>
              </a:r>
            </a:p>
            <a:p>
              <a:endParaRPr lang="en-CA" sz="12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26" name="Pentagon 29">
              <a:extLst>
                <a:ext uri="{FF2B5EF4-FFF2-40B4-BE49-F238E27FC236}">
                  <a16:creationId xmlns:a16="http://schemas.microsoft.com/office/drawing/2014/main" id="{4823C396-EF19-5560-ECC7-BA35030526AF}"/>
                </a:ext>
              </a:extLst>
            </p:cNvPr>
            <p:cNvSpPr/>
            <p:nvPr/>
          </p:nvSpPr>
          <p:spPr>
            <a:xfrm rot="5400000" flipH="1">
              <a:off x="5927994" y="-741000"/>
              <a:ext cx="269565" cy="8592369"/>
            </a:xfrm>
            <a:prstGeom prst="homePlate">
              <a:avLst>
                <a:gd name="adj" fmla="val 10000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cs typeface="Arial" panose="020B0604020202020204" pitchFamily="34" charset="0"/>
                </a:rPr>
                <a:t>STRATEGY &amp; STANDARDS</a:t>
              </a:r>
            </a:p>
          </p:txBody>
        </p:sp>
      </p:grpSp>
    </p:spTree>
    <p:extLst>
      <p:ext uri="{BB962C8B-B14F-4D97-AF65-F5344CB8AC3E}">
        <p14:creationId xmlns:p14="http://schemas.microsoft.com/office/powerpoint/2010/main" val="1439405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53801" y="36667"/>
            <a:ext cx="11787437" cy="640080"/>
          </a:xfrm>
          <a:prstGeom prst="rect">
            <a:avLst/>
          </a:prstGeom>
          <a:solidFill>
            <a:srgbClr val="F3F7FB"/>
          </a:solidFill>
        </p:spPr>
        <p:txBody>
          <a:bodyPr wrap="square" rtlCol="0">
            <a:spAutoFit/>
          </a:bodyPr>
          <a:lstStyle/>
          <a:p>
            <a:pPr algn="ctr" defTabSz="914309">
              <a:defRPr/>
            </a:pPr>
            <a:r>
              <a:rPr lang="en-CA" sz="1000" b="1" dirty="0">
                <a:solidFill>
                  <a:srgbClr val="4472C4">
                    <a:lumMod val="50000"/>
                  </a:srgbClr>
                </a:solidFill>
                <a:latin typeface="Arial" panose="020B0604020202020204" pitchFamily="34" charset="0"/>
                <a:ea typeface="Roboto" panose="02000000000000000000" pitchFamily="2" charset="0"/>
              </a:rPr>
              <a:t>Enterprise Services &amp; Governance</a:t>
            </a:r>
          </a:p>
        </p:txBody>
      </p:sp>
      <p:sp>
        <p:nvSpPr>
          <p:cNvPr id="28" name="Pentagon 36"/>
          <p:cNvSpPr/>
          <p:nvPr/>
        </p:nvSpPr>
        <p:spPr>
          <a:xfrm rot="16200000" flipH="1">
            <a:off x="5940416" y="-5143853"/>
            <a:ext cx="214208" cy="11787439"/>
          </a:xfrm>
          <a:prstGeom prst="homePlate">
            <a:avLst>
              <a:gd name="adj" fmla="val 70980"/>
            </a:avLst>
          </a:prstGeom>
          <a:solidFill>
            <a:schemeClr val="accent1">
              <a:lumMod val="40000"/>
              <a:lumOff val="60000"/>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09">
              <a:defRPr/>
            </a:pPr>
            <a:r>
              <a:rPr lang="en-CA" sz="900" b="1" dirty="0">
                <a:solidFill>
                  <a:srgbClr val="4472C4">
                    <a:lumMod val="50000"/>
                  </a:srgbClr>
                </a:solidFill>
                <a:latin typeface="Arial" panose="020B0604020202020204" pitchFamily="34" charset="0"/>
              </a:rPr>
              <a:t>PORTFOLIO</a:t>
            </a:r>
            <a:r>
              <a:rPr lang="en-CA" sz="1100" b="1" dirty="0">
                <a:solidFill>
                  <a:srgbClr val="4472C4">
                    <a:lumMod val="50000"/>
                  </a:srgbClr>
                </a:solidFill>
                <a:latin typeface="Arial" panose="020B0604020202020204" pitchFamily="34" charset="0"/>
              </a:rPr>
              <a:t> </a:t>
            </a:r>
            <a:r>
              <a:rPr lang="en-CA" sz="900" b="1" dirty="0">
                <a:solidFill>
                  <a:srgbClr val="4472C4">
                    <a:lumMod val="50000"/>
                  </a:srgbClr>
                </a:solidFill>
                <a:latin typeface="Arial" panose="020B0604020202020204" pitchFamily="34" charset="0"/>
              </a:rPr>
              <a:t>STEERING</a:t>
            </a:r>
          </a:p>
        </p:txBody>
      </p:sp>
      <p:sp>
        <p:nvSpPr>
          <p:cNvPr id="18" name="Rounded Rectangle 4"/>
          <p:cNvSpPr/>
          <p:nvPr/>
        </p:nvSpPr>
        <p:spPr>
          <a:xfrm>
            <a:off x="10657358" y="1861725"/>
            <a:ext cx="1312914" cy="1630876"/>
          </a:xfrm>
          <a:prstGeom prst="rect">
            <a:avLst/>
          </a:prstGeom>
          <a:solidFill>
            <a:schemeClr val="accent1">
              <a:lumMod val="20000"/>
              <a:lumOff val="80000"/>
              <a:alpha val="1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09">
              <a:defRPr/>
            </a:pPr>
            <a:r>
              <a:rPr lang="en-CA" sz="1000" b="1" dirty="0">
                <a:solidFill>
                  <a:srgbClr val="4472C4">
                    <a:lumMod val="50000"/>
                  </a:srgbClr>
                </a:solidFill>
                <a:latin typeface="Arial" panose="020B0604020202020204" pitchFamily="34" charset="0"/>
              </a:rPr>
              <a:t>Product Family B:</a:t>
            </a:r>
          </a:p>
          <a:p>
            <a:pPr defTabSz="914309">
              <a:defRPr/>
            </a:pPr>
            <a:r>
              <a:rPr lang="en-CA" sz="1000" dirty="0">
                <a:solidFill>
                  <a:srgbClr val="4472C4">
                    <a:lumMod val="50000"/>
                  </a:srgbClr>
                </a:solidFill>
                <a:latin typeface="Arial" panose="020B0604020202020204" pitchFamily="34" charset="0"/>
              </a:rPr>
              <a:t>Repeat of capabilities in Product Family A for every additional product family.  </a:t>
            </a:r>
          </a:p>
        </p:txBody>
      </p:sp>
      <p:sp>
        <p:nvSpPr>
          <p:cNvPr id="16" name="Rounded Rectangle 4"/>
          <p:cNvSpPr/>
          <p:nvPr/>
        </p:nvSpPr>
        <p:spPr>
          <a:xfrm>
            <a:off x="115574" y="1821235"/>
            <a:ext cx="10438873" cy="1733169"/>
          </a:xfrm>
          <a:prstGeom prst="rect">
            <a:avLst/>
          </a:prstGeom>
          <a:solidFill>
            <a:srgbClr val="F3F7F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09">
              <a:defRPr/>
            </a:pPr>
            <a:r>
              <a:rPr lang="en-CA" sz="1000" b="1" dirty="0">
                <a:solidFill>
                  <a:srgbClr val="4472C4">
                    <a:lumMod val="50000"/>
                  </a:srgbClr>
                </a:solidFill>
                <a:latin typeface="Arial" panose="020B0604020202020204" pitchFamily="34" charset="0"/>
              </a:rPr>
              <a:t>Product Family A:</a:t>
            </a:r>
          </a:p>
        </p:txBody>
      </p:sp>
      <p:sp>
        <p:nvSpPr>
          <p:cNvPr id="20" name="Rounded Rectangle 4"/>
          <p:cNvSpPr/>
          <p:nvPr/>
        </p:nvSpPr>
        <p:spPr>
          <a:xfrm>
            <a:off x="153802" y="923496"/>
            <a:ext cx="10013697" cy="632267"/>
          </a:xfrm>
          <a:prstGeom prst="rect">
            <a:avLst/>
          </a:prstGeom>
          <a:solidFill>
            <a:srgbClr val="F3F7F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09">
              <a:defRPr/>
            </a:pPr>
            <a:r>
              <a:rPr lang="en-CA" sz="1000" b="1" dirty="0">
                <a:solidFill>
                  <a:srgbClr val="4472C4">
                    <a:lumMod val="50000"/>
                  </a:srgbClr>
                </a:solidFill>
                <a:latin typeface="Arial" panose="020B0604020202020204" pitchFamily="34" charset="0"/>
              </a:rPr>
              <a:t>Product Governance A</a:t>
            </a:r>
          </a:p>
        </p:txBody>
      </p:sp>
      <p:sp>
        <p:nvSpPr>
          <p:cNvPr id="25" name="Rounded Rectangle 4"/>
          <p:cNvSpPr/>
          <p:nvPr/>
        </p:nvSpPr>
        <p:spPr>
          <a:xfrm>
            <a:off x="10628320" y="920967"/>
            <a:ext cx="1312919" cy="611976"/>
          </a:xfrm>
          <a:prstGeom prst="rect">
            <a:avLst/>
          </a:prstGeom>
          <a:solidFill>
            <a:srgbClr val="D5E3ED"/>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a:defRPr/>
            </a:pPr>
            <a:r>
              <a:rPr lang="en-CA" sz="800" b="1" dirty="0">
                <a:solidFill>
                  <a:srgbClr val="4472C4">
                    <a:lumMod val="50000"/>
                  </a:srgbClr>
                </a:solidFill>
                <a:latin typeface="Arial" panose="020B0604020202020204" pitchFamily="34" charset="0"/>
              </a:rPr>
              <a:t>Product Governance: </a:t>
            </a:r>
            <a:r>
              <a:rPr lang="en-CA" sz="800" dirty="0">
                <a:solidFill>
                  <a:srgbClr val="4472C4">
                    <a:lumMod val="50000"/>
                  </a:srgbClr>
                </a:solidFill>
                <a:latin typeface="Arial" panose="020B0604020202020204" pitchFamily="34" charset="0"/>
              </a:rPr>
              <a:t>Repeat of capabilities in Product Governance A for every additional product family.  </a:t>
            </a:r>
          </a:p>
        </p:txBody>
      </p:sp>
      <p:sp>
        <p:nvSpPr>
          <p:cNvPr id="27" name="Rounded Rectangle 33"/>
          <p:cNvSpPr/>
          <p:nvPr/>
        </p:nvSpPr>
        <p:spPr>
          <a:xfrm>
            <a:off x="153805" y="3641613"/>
            <a:ext cx="11825190" cy="560016"/>
          </a:xfrm>
          <a:prstGeom prst="rect">
            <a:avLst/>
          </a:prstGeom>
          <a:solidFill>
            <a:srgbClr val="F3F7F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a:defRPr/>
            </a:pPr>
            <a:r>
              <a:rPr lang="en-CA" sz="1000" b="1" dirty="0">
                <a:solidFill>
                  <a:prstClr val="black"/>
                </a:solidFill>
                <a:latin typeface="Arial" panose="020B0604020202020204" pitchFamily="34" charset="0"/>
                <a:ea typeface="Arial Unicode MS" panose="020B0604020202020204" pitchFamily="34" charset="-128"/>
                <a:cs typeface="Arial Unicode MS" panose="020B0604020202020204" pitchFamily="34" charset="-128"/>
              </a:rPr>
              <a:t>Shared Services:</a:t>
            </a:r>
            <a:endParaRPr lang="en-CA" sz="1000" dirty="0">
              <a:solidFill>
                <a:prstClr val="black"/>
              </a:solidFill>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29" name="Rounded Rectangle 4"/>
          <p:cNvSpPr/>
          <p:nvPr/>
        </p:nvSpPr>
        <p:spPr>
          <a:xfrm>
            <a:off x="153803" y="4541224"/>
            <a:ext cx="11825191" cy="555857"/>
          </a:xfrm>
          <a:prstGeom prst="rect">
            <a:avLst/>
          </a:prstGeom>
          <a:solidFill>
            <a:srgbClr val="F3F7F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09">
              <a:defRPr/>
            </a:pPr>
            <a:r>
              <a:rPr lang="en-CA" sz="900" b="1" dirty="0">
                <a:solidFill>
                  <a:prstClr val="black"/>
                </a:solidFill>
                <a:latin typeface="Arial" panose="020B0604020202020204" pitchFamily="34" charset="0"/>
              </a:rPr>
              <a:t>ENTERPRISE </a:t>
            </a:r>
          </a:p>
          <a:p>
            <a:pPr defTabSz="914309">
              <a:defRPr/>
            </a:pPr>
            <a:r>
              <a:rPr lang="en-CA" sz="900" b="1" dirty="0">
                <a:solidFill>
                  <a:prstClr val="black"/>
                </a:solidFill>
                <a:latin typeface="Arial" panose="020B0604020202020204" pitchFamily="34" charset="0"/>
              </a:rPr>
              <a:t>ARCHITECTURE</a:t>
            </a:r>
            <a:endParaRPr lang="en-CA" sz="900" dirty="0">
              <a:solidFill>
                <a:prstClr val="black"/>
              </a:solidFill>
              <a:latin typeface="Arial" panose="020B0604020202020204" pitchFamily="34" charset="0"/>
            </a:endParaRPr>
          </a:p>
        </p:txBody>
      </p:sp>
      <p:sp>
        <p:nvSpPr>
          <p:cNvPr id="30" name="Pentagon 29"/>
          <p:cNvSpPr/>
          <p:nvPr/>
        </p:nvSpPr>
        <p:spPr>
          <a:xfrm rot="5400000" flipH="1">
            <a:off x="5905056" y="-1535302"/>
            <a:ext cx="248195" cy="11825192"/>
          </a:xfrm>
          <a:prstGeom prst="homePlate">
            <a:avLst>
              <a:gd name="adj" fmla="val 100000"/>
            </a:avLst>
          </a:prstGeom>
          <a:solidFill>
            <a:srgbClr val="D5E3E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309">
              <a:defRPr/>
            </a:pPr>
            <a:r>
              <a:rPr lang="en-CA" sz="900" b="1" dirty="0">
                <a:solidFill>
                  <a:prstClr val="black"/>
                </a:solidFill>
                <a:latin typeface="Arial" panose="020B0604020202020204" pitchFamily="34" charset="0"/>
                <a:cs typeface="Arial" panose="020B0604020202020204" pitchFamily="34" charset="0"/>
              </a:rPr>
              <a:t>STRATEGY &amp; STANDARDS</a:t>
            </a:r>
          </a:p>
        </p:txBody>
      </p:sp>
      <p:sp>
        <p:nvSpPr>
          <p:cNvPr id="52" name="Pentagon 36"/>
          <p:cNvSpPr/>
          <p:nvPr/>
        </p:nvSpPr>
        <p:spPr>
          <a:xfrm rot="16200000" flipH="1">
            <a:off x="5057071" y="-3322913"/>
            <a:ext cx="248191" cy="10013697"/>
          </a:xfrm>
          <a:prstGeom prst="homePlate">
            <a:avLst>
              <a:gd name="adj" fmla="val 70980"/>
            </a:avLst>
          </a:prstGeom>
          <a:solidFill>
            <a:schemeClr val="accent1">
              <a:lumMod val="40000"/>
              <a:lumOff val="60000"/>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09">
              <a:defRPr/>
            </a:pPr>
            <a:r>
              <a:rPr lang="en-CA" sz="900" b="1" dirty="0">
                <a:solidFill>
                  <a:srgbClr val="4472C4">
                    <a:lumMod val="50000"/>
                  </a:srgbClr>
                </a:solidFill>
                <a:latin typeface="Arial" panose="020B0604020202020204" pitchFamily="34" charset="0"/>
              </a:rPr>
              <a:t>Product Prioritization</a:t>
            </a:r>
          </a:p>
        </p:txBody>
      </p:sp>
      <p:sp>
        <p:nvSpPr>
          <p:cNvPr id="67" name="Pentagon 36"/>
          <p:cNvSpPr/>
          <p:nvPr/>
        </p:nvSpPr>
        <p:spPr>
          <a:xfrm rot="16200000" flipH="1">
            <a:off x="11160682" y="993962"/>
            <a:ext cx="248191" cy="1312915"/>
          </a:xfrm>
          <a:prstGeom prst="homePlate">
            <a:avLst>
              <a:gd name="adj" fmla="val 70980"/>
            </a:avLst>
          </a:prstGeom>
          <a:solidFill>
            <a:schemeClr val="accent1">
              <a:lumMod val="40000"/>
              <a:lumOff val="60000"/>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09">
              <a:defRPr/>
            </a:pPr>
            <a:r>
              <a:rPr lang="en-CA" sz="900" b="1" dirty="0">
                <a:solidFill>
                  <a:srgbClr val="4472C4">
                    <a:lumMod val="50000"/>
                  </a:srgbClr>
                </a:solidFill>
                <a:latin typeface="Arial" panose="020B0604020202020204" pitchFamily="34" charset="0"/>
              </a:rPr>
              <a:t>Product Prioritization</a:t>
            </a:r>
          </a:p>
        </p:txBody>
      </p:sp>
      <p:sp>
        <p:nvSpPr>
          <p:cNvPr id="87" name="Rounded Rectangle 4"/>
          <p:cNvSpPr/>
          <p:nvPr/>
        </p:nvSpPr>
        <p:spPr>
          <a:xfrm>
            <a:off x="153803" y="5164549"/>
            <a:ext cx="11825191" cy="598007"/>
          </a:xfrm>
          <a:prstGeom prst="rect">
            <a:avLst/>
          </a:prstGeom>
          <a:solidFill>
            <a:srgbClr val="F3F7F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09">
              <a:defRPr/>
            </a:pPr>
            <a:r>
              <a:rPr lang="en-CA" sz="900" b="1" dirty="0">
                <a:solidFill>
                  <a:prstClr val="black"/>
                </a:solidFill>
                <a:latin typeface="Arial" panose="020B0604020202020204" pitchFamily="34" charset="0"/>
              </a:rPr>
              <a:t>RISK &amp;</a:t>
            </a:r>
          </a:p>
          <a:p>
            <a:pPr defTabSz="914309">
              <a:defRPr/>
            </a:pPr>
            <a:r>
              <a:rPr lang="en-CA" sz="900" b="1" dirty="0">
                <a:solidFill>
                  <a:prstClr val="black"/>
                </a:solidFill>
                <a:latin typeface="Arial" panose="020B0604020202020204" pitchFamily="34" charset="0"/>
              </a:rPr>
              <a:t>SECURITY </a:t>
            </a:r>
          </a:p>
        </p:txBody>
      </p:sp>
      <p:sp>
        <p:nvSpPr>
          <p:cNvPr id="94" name="Rounded Rectangle 4"/>
          <p:cNvSpPr/>
          <p:nvPr/>
        </p:nvSpPr>
        <p:spPr>
          <a:xfrm>
            <a:off x="127529" y="5830137"/>
            <a:ext cx="11851827" cy="991195"/>
          </a:xfrm>
          <a:prstGeom prst="rect">
            <a:avLst/>
          </a:prstGeom>
          <a:solidFill>
            <a:srgbClr val="F3F7F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09">
              <a:defRPr/>
            </a:pPr>
            <a:r>
              <a:rPr lang="en-CA" sz="900" b="1" dirty="0">
                <a:solidFill>
                  <a:prstClr val="black"/>
                </a:solidFill>
                <a:latin typeface="Arial" panose="020B0604020202020204" pitchFamily="34" charset="0"/>
              </a:rPr>
              <a:t>STRATEGY &amp; </a:t>
            </a:r>
          </a:p>
          <a:p>
            <a:pPr defTabSz="914309">
              <a:defRPr/>
            </a:pPr>
            <a:r>
              <a:rPr lang="en-CA" sz="900" b="1" dirty="0">
                <a:solidFill>
                  <a:prstClr val="black"/>
                </a:solidFill>
                <a:latin typeface="Arial" panose="020B0604020202020204" pitchFamily="34" charset="0"/>
              </a:rPr>
              <a:t>GOVERNANCE</a:t>
            </a:r>
            <a:endParaRPr lang="en-CA" sz="900" dirty="0">
              <a:solidFill>
                <a:prstClr val="black"/>
              </a:solidFill>
              <a:latin typeface="Arial" panose="020B0604020202020204" pitchFamily="34" charset="0"/>
            </a:endParaRPr>
          </a:p>
        </p:txBody>
      </p:sp>
      <p:sp>
        <p:nvSpPr>
          <p:cNvPr id="69" name="Rectangle 81">
            <a:extLst>
              <a:ext uri="{FF2B5EF4-FFF2-40B4-BE49-F238E27FC236}">
                <a16:creationId xmlns:a16="http://schemas.microsoft.com/office/drawing/2014/main" id="{DC22FA66-A7CF-4796-AF5A-EF0C1A89A5CC}"/>
              </a:ext>
            </a:extLst>
          </p:cNvPr>
          <p:cNvSpPr/>
          <p:nvPr/>
        </p:nvSpPr>
        <p:spPr>
          <a:xfrm>
            <a:off x="1826227" y="978456"/>
            <a:ext cx="1097280" cy="457200"/>
          </a:xfrm>
          <a:prstGeom prst="rect">
            <a:avLst/>
          </a:prstGeom>
          <a:solidFill>
            <a:srgbClr val="E08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54437" fontAlgn="base">
              <a:spcBef>
                <a:spcPct val="0"/>
              </a:spcBef>
              <a:spcAft>
                <a:spcPct val="0"/>
              </a:spcAft>
            </a:pPr>
            <a:r>
              <a:rPr lang="en-CA" sz="900" dirty="0">
                <a:solidFill>
                  <a:srgbClr val="494949">
                    <a:lumMod val="50000"/>
                  </a:srgbClr>
                </a:solidFill>
                <a:latin typeface="Roboto Condensed Light" panose="02000000000000000000" pitchFamily="2" charset="0"/>
                <a:ea typeface="Roboto Condensed Light" panose="02000000000000000000" pitchFamily="2" charset="0"/>
              </a:rPr>
              <a:t>Product Governance</a:t>
            </a:r>
          </a:p>
        </p:txBody>
      </p:sp>
      <p:sp>
        <p:nvSpPr>
          <p:cNvPr id="70" name="Rectangle 81">
            <a:extLst>
              <a:ext uri="{FF2B5EF4-FFF2-40B4-BE49-F238E27FC236}">
                <a16:creationId xmlns:a16="http://schemas.microsoft.com/office/drawing/2014/main" id="{9EBC1F8A-7C53-4923-BEE6-7FACD2913F78}"/>
              </a:ext>
            </a:extLst>
          </p:cNvPr>
          <p:cNvSpPr/>
          <p:nvPr/>
        </p:nvSpPr>
        <p:spPr>
          <a:xfrm>
            <a:off x="1366478" y="2069178"/>
            <a:ext cx="1097280" cy="457200"/>
          </a:xfrm>
          <a:prstGeom prst="rect">
            <a:avLst/>
          </a:prstGeom>
          <a:solidFill>
            <a:srgbClr val="E08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54437" fontAlgn="base">
              <a:spcBef>
                <a:spcPct val="0"/>
              </a:spcBef>
              <a:spcAft>
                <a:spcPct val="0"/>
              </a:spcAft>
            </a:pPr>
            <a:r>
              <a:rPr lang="en-CA" sz="900" dirty="0">
                <a:solidFill>
                  <a:srgbClr val="494949">
                    <a:lumMod val="50000"/>
                  </a:srgbClr>
                </a:solidFill>
                <a:latin typeface="Roboto Condensed Light" panose="02000000000000000000" pitchFamily="2" charset="0"/>
                <a:ea typeface="Roboto Condensed Light" panose="02000000000000000000" pitchFamily="2" charset="0"/>
              </a:rPr>
              <a:t>Product Strategy &amp; Roadmap</a:t>
            </a:r>
          </a:p>
        </p:txBody>
      </p:sp>
      <p:sp>
        <p:nvSpPr>
          <p:cNvPr id="71" name="Rectangle 81">
            <a:extLst>
              <a:ext uri="{FF2B5EF4-FFF2-40B4-BE49-F238E27FC236}">
                <a16:creationId xmlns:a16="http://schemas.microsoft.com/office/drawing/2014/main" id="{8EFF857E-669C-4A87-9D96-B8C79FB64CA7}"/>
              </a:ext>
            </a:extLst>
          </p:cNvPr>
          <p:cNvSpPr/>
          <p:nvPr/>
        </p:nvSpPr>
        <p:spPr>
          <a:xfrm>
            <a:off x="3017329" y="982863"/>
            <a:ext cx="1097280" cy="457200"/>
          </a:xfrm>
          <a:prstGeom prst="rect">
            <a:avLst/>
          </a:prstGeom>
          <a:solidFill>
            <a:srgbClr val="E08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54437" fontAlgn="base">
              <a:spcBef>
                <a:spcPct val="0"/>
              </a:spcBef>
              <a:spcAft>
                <a:spcPct val="0"/>
              </a:spcAft>
            </a:pPr>
            <a:r>
              <a:rPr lang="en-US" sz="900" dirty="0">
                <a:solidFill>
                  <a:srgbClr val="494949">
                    <a:lumMod val="50000"/>
                  </a:srgbClr>
                </a:solidFill>
                <a:latin typeface="Roboto Condensed Light" panose="02000000000000000000" pitchFamily="2" charset="0"/>
                <a:ea typeface="Roboto Condensed Light" panose="02000000000000000000" pitchFamily="2" charset="0"/>
              </a:rPr>
              <a:t>Product Portfolio Management </a:t>
            </a:r>
            <a:endParaRPr lang="en-CA" sz="900" dirty="0">
              <a:solidFill>
                <a:srgbClr val="494949">
                  <a:lumMod val="50000"/>
                </a:srgbClr>
              </a:solidFill>
              <a:latin typeface="Roboto Condensed Light" panose="02000000000000000000" pitchFamily="2" charset="0"/>
              <a:ea typeface="Roboto Condensed Light" panose="02000000000000000000" pitchFamily="2" charset="0"/>
            </a:endParaRPr>
          </a:p>
        </p:txBody>
      </p:sp>
      <p:sp>
        <p:nvSpPr>
          <p:cNvPr id="7" name="Rectangle 6">
            <a:extLst>
              <a:ext uri="{FF2B5EF4-FFF2-40B4-BE49-F238E27FC236}">
                <a16:creationId xmlns:a16="http://schemas.microsoft.com/office/drawing/2014/main" id="{4185DC3B-0ED1-CE43-9FCF-D5262825BADD}"/>
              </a:ext>
            </a:extLst>
          </p:cNvPr>
          <p:cNvSpPr/>
          <p:nvPr/>
        </p:nvSpPr>
        <p:spPr>
          <a:xfrm>
            <a:off x="1353846" y="5878359"/>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IT Governance  </a:t>
            </a:r>
          </a:p>
        </p:txBody>
      </p:sp>
      <p:sp>
        <p:nvSpPr>
          <p:cNvPr id="8" name="Rectangle 6">
            <a:extLst>
              <a:ext uri="{FF2B5EF4-FFF2-40B4-BE49-F238E27FC236}">
                <a16:creationId xmlns:a16="http://schemas.microsoft.com/office/drawing/2014/main" id="{7247712A-E615-81E1-3CDD-8698F474FE7D}"/>
              </a:ext>
            </a:extLst>
          </p:cNvPr>
          <p:cNvSpPr/>
          <p:nvPr/>
        </p:nvSpPr>
        <p:spPr>
          <a:xfrm>
            <a:off x="2477125" y="5881632"/>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Strategic Planning </a:t>
            </a:r>
          </a:p>
        </p:txBody>
      </p:sp>
      <p:sp>
        <p:nvSpPr>
          <p:cNvPr id="9" name="Rectangle 19">
            <a:extLst>
              <a:ext uri="{FF2B5EF4-FFF2-40B4-BE49-F238E27FC236}">
                <a16:creationId xmlns:a16="http://schemas.microsoft.com/office/drawing/2014/main" id="{F57C73B8-0E83-7CDB-746B-336F9E331B63}"/>
              </a:ext>
            </a:extLst>
          </p:cNvPr>
          <p:cNvSpPr/>
          <p:nvPr/>
        </p:nvSpPr>
        <p:spPr>
          <a:xfrm>
            <a:off x="3598935" y="5876134"/>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Performance Measurement</a:t>
            </a:r>
          </a:p>
        </p:txBody>
      </p:sp>
      <p:sp>
        <p:nvSpPr>
          <p:cNvPr id="10" name="Rectangle 54">
            <a:extLst>
              <a:ext uri="{FF2B5EF4-FFF2-40B4-BE49-F238E27FC236}">
                <a16:creationId xmlns:a16="http://schemas.microsoft.com/office/drawing/2014/main" id="{0D03689F-6521-5854-D306-65D28330CFDD}"/>
              </a:ext>
            </a:extLst>
          </p:cNvPr>
          <p:cNvSpPr/>
          <p:nvPr/>
        </p:nvSpPr>
        <p:spPr>
          <a:xfrm>
            <a:off x="4720745" y="5868198"/>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IT Management &amp; Policies Management</a:t>
            </a:r>
          </a:p>
        </p:txBody>
      </p:sp>
      <p:sp>
        <p:nvSpPr>
          <p:cNvPr id="11" name="Rectangle 55">
            <a:extLst>
              <a:ext uri="{FF2B5EF4-FFF2-40B4-BE49-F238E27FC236}">
                <a16:creationId xmlns:a16="http://schemas.microsoft.com/office/drawing/2014/main" id="{2B74E10E-75AF-4F13-7CDA-3934134F8951}"/>
              </a:ext>
            </a:extLst>
          </p:cNvPr>
          <p:cNvSpPr/>
          <p:nvPr/>
        </p:nvSpPr>
        <p:spPr>
          <a:xfrm>
            <a:off x="2499633" y="2060138"/>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R&amp;D  and Innovation Management</a:t>
            </a:r>
          </a:p>
        </p:txBody>
      </p:sp>
      <p:sp>
        <p:nvSpPr>
          <p:cNvPr id="12" name="Rectangle 96">
            <a:extLst>
              <a:ext uri="{FF2B5EF4-FFF2-40B4-BE49-F238E27FC236}">
                <a16:creationId xmlns:a16="http://schemas.microsoft.com/office/drawing/2014/main" id="{87C99B21-9E3E-5945-8441-BDE058213E04}"/>
              </a:ext>
            </a:extLst>
          </p:cNvPr>
          <p:cNvSpPr/>
          <p:nvPr/>
        </p:nvSpPr>
        <p:spPr>
          <a:xfrm>
            <a:off x="5842127" y="5869668"/>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Organizational Quality Management</a:t>
            </a:r>
          </a:p>
        </p:txBody>
      </p:sp>
      <p:sp>
        <p:nvSpPr>
          <p:cNvPr id="13" name="Rectangle 56">
            <a:extLst>
              <a:ext uri="{FF2B5EF4-FFF2-40B4-BE49-F238E27FC236}">
                <a16:creationId xmlns:a16="http://schemas.microsoft.com/office/drawing/2014/main" id="{13EDE521-46F5-3BF6-0672-F2188E5EEAD4}"/>
              </a:ext>
            </a:extLst>
          </p:cNvPr>
          <p:cNvSpPr/>
          <p:nvPr/>
        </p:nvSpPr>
        <p:spPr>
          <a:xfrm>
            <a:off x="3639326" y="2060138"/>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Stakeholder Management </a:t>
            </a:r>
          </a:p>
        </p:txBody>
      </p:sp>
      <p:sp>
        <p:nvSpPr>
          <p:cNvPr id="14" name="Rectangle 6">
            <a:extLst>
              <a:ext uri="{FF2B5EF4-FFF2-40B4-BE49-F238E27FC236}">
                <a16:creationId xmlns:a16="http://schemas.microsoft.com/office/drawing/2014/main" id="{D58F886B-8332-CE4E-64FD-8C0FFC52C94B}"/>
              </a:ext>
            </a:extLst>
          </p:cNvPr>
          <p:cNvSpPr/>
          <p:nvPr/>
        </p:nvSpPr>
        <p:spPr>
          <a:xfrm>
            <a:off x="3800907" y="128067"/>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Digital Strategy</a:t>
            </a:r>
          </a:p>
        </p:txBody>
      </p:sp>
      <p:sp>
        <p:nvSpPr>
          <p:cNvPr id="15" name="Rectangle 57">
            <a:extLst>
              <a:ext uri="{FF2B5EF4-FFF2-40B4-BE49-F238E27FC236}">
                <a16:creationId xmlns:a16="http://schemas.microsoft.com/office/drawing/2014/main" id="{1F6FA836-A4CA-52A3-BF55-737B0F7B5AD6}"/>
              </a:ext>
            </a:extLst>
          </p:cNvPr>
          <p:cNvSpPr/>
          <p:nvPr/>
        </p:nvSpPr>
        <p:spPr>
          <a:xfrm>
            <a:off x="1347463" y="6359368"/>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Strategic Communications</a:t>
            </a:r>
          </a:p>
        </p:txBody>
      </p:sp>
      <p:sp>
        <p:nvSpPr>
          <p:cNvPr id="17" name="Rectangle 58">
            <a:extLst>
              <a:ext uri="{FF2B5EF4-FFF2-40B4-BE49-F238E27FC236}">
                <a16:creationId xmlns:a16="http://schemas.microsoft.com/office/drawing/2014/main" id="{59B53764-4988-7254-48B3-64E8BDB2FE33}"/>
              </a:ext>
            </a:extLst>
          </p:cNvPr>
          <p:cNvSpPr/>
          <p:nvPr/>
        </p:nvSpPr>
        <p:spPr>
          <a:xfrm>
            <a:off x="6497680" y="979805"/>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People Resource Management</a:t>
            </a:r>
          </a:p>
        </p:txBody>
      </p:sp>
      <p:sp>
        <p:nvSpPr>
          <p:cNvPr id="19" name="Rectangle 59">
            <a:extLst>
              <a:ext uri="{FF2B5EF4-FFF2-40B4-BE49-F238E27FC236}">
                <a16:creationId xmlns:a16="http://schemas.microsoft.com/office/drawing/2014/main" id="{26897549-56BC-B14A-96F5-8BE43A765C69}"/>
              </a:ext>
            </a:extLst>
          </p:cNvPr>
          <p:cNvSpPr/>
          <p:nvPr/>
        </p:nvSpPr>
        <p:spPr>
          <a:xfrm>
            <a:off x="7030913" y="4599625"/>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Vendor Selection &amp; Contract Management</a:t>
            </a:r>
          </a:p>
        </p:txBody>
      </p:sp>
      <p:sp>
        <p:nvSpPr>
          <p:cNvPr id="21" name="Rectangle 60">
            <a:extLst>
              <a:ext uri="{FF2B5EF4-FFF2-40B4-BE49-F238E27FC236}">
                <a16:creationId xmlns:a16="http://schemas.microsoft.com/office/drawing/2014/main" id="{E211B5C6-46D2-ECEA-797D-9CEDF389FD30}"/>
              </a:ext>
            </a:extLst>
          </p:cNvPr>
          <p:cNvSpPr/>
          <p:nvPr/>
        </p:nvSpPr>
        <p:spPr>
          <a:xfrm>
            <a:off x="5872003" y="4599625"/>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Vendor Portfolio Management</a:t>
            </a:r>
          </a:p>
        </p:txBody>
      </p:sp>
      <p:sp>
        <p:nvSpPr>
          <p:cNvPr id="22" name="Rectangle 61">
            <a:extLst>
              <a:ext uri="{FF2B5EF4-FFF2-40B4-BE49-F238E27FC236}">
                <a16:creationId xmlns:a16="http://schemas.microsoft.com/office/drawing/2014/main" id="{F42088E6-E12D-C98D-5F5B-DE3B2F00C982}"/>
              </a:ext>
            </a:extLst>
          </p:cNvPr>
          <p:cNvSpPr/>
          <p:nvPr/>
        </p:nvSpPr>
        <p:spPr>
          <a:xfrm>
            <a:off x="3593863" y="6368334"/>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Financial/ Budget Management</a:t>
            </a:r>
          </a:p>
        </p:txBody>
      </p:sp>
      <p:sp>
        <p:nvSpPr>
          <p:cNvPr id="24" name="Rectangle 64">
            <a:extLst>
              <a:ext uri="{FF2B5EF4-FFF2-40B4-BE49-F238E27FC236}">
                <a16:creationId xmlns:a16="http://schemas.microsoft.com/office/drawing/2014/main" id="{88B17CFB-5303-0201-7110-C2093E143B0C}"/>
              </a:ext>
            </a:extLst>
          </p:cNvPr>
          <p:cNvSpPr/>
          <p:nvPr/>
        </p:nvSpPr>
        <p:spPr>
          <a:xfrm>
            <a:off x="4774723" y="2546799"/>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Organizational Change Enablement </a:t>
            </a:r>
          </a:p>
        </p:txBody>
      </p:sp>
      <p:sp>
        <p:nvSpPr>
          <p:cNvPr id="26" name="Rectangle 65">
            <a:extLst>
              <a:ext uri="{FF2B5EF4-FFF2-40B4-BE49-F238E27FC236}">
                <a16:creationId xmlns:a16="http://schemas.microsoft.com/office/drawing/2014/main" id="{832BB585-4425-D43F-BD3C-F917E8AB3EB9}"/>
              </a:ext>
            </a:extLst>
          </p:cNvPr>
          <p:cNvSpPr/>
          <p:nvPr/>
        </p:nvSpPr>
        <p:spPr>
          <a:xfrm>
            <a:off x="2471563" y="6368334"/>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Workforce Strategy Planning</a:t>
            </a:r>
          </a:p>
        </p:txBody>
      </p:sp>
      <p:sp>
        <p:nvSpPr>
          <p:cNvPr id="31" name="Rectangle 64">
            <a:extLst>
              <a:ext uri="{FF2B5EF4-FFF2-40B4-BE49-F238E27FC236}">
                <a16:creationId xmlns:a16="http://schemas.microsoft.com/office/drawing/2014/main" id="{7AB7A7F0-C04A-93F4-AA92-E2F7FE19A524}"/>
              </a:ext>
            </a:extLst>
          </p:cNvPr>
          <p:cNvSpPr/>
          <p:nvPr/>
        </p:nvSpPr>
        <p:spPr>
          <a:xfrm>
            <a:off x="4774723" y="3032612"/>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Adoption &amp; Training </a:t>
            </a:r>
          </a:p>
        </p:txBody>
      </p:sp>
      <p:sp>
        <p:nvSpPr>
          <p:cNvPr id="32" name="Rectangle 59">
            <a:extLst>
              <a:ext uri="{FF2B5EF4-FFF2-40B4-BE49-F238E27FC236}">
                <a16:creationId xmlns:a16="http://schemas.microsoft.com/office/drawing/2014/main" id="{5743D9D1-D7BA-28CC-F919-B7D802980702}"/>
              </a:ext>
            </a:extLst>
          </p:cNvPr>
          <p:cNvSpPr/>
          <p:nvPr/>
        </p:nvSpPr>
        <p:spPr>
          <a:xfrm>
            <a:off x="8163657" y="4599625"/>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Vendor Performance Management </a:t>
            </a:r>
          </a:p>
        </p:txBody>
      </p:sp>
      <p:sp>
        <p:nvSpPr>
          <p:cNvPr id="33" name="Rectangle 90">
            <a:extLst>
              <a:ext uri="{FF2B5EF4-FFF2-40B4-BE49-F238E27FC236}">
                <a16:creationId xmlns:a16="http://schemas.microsoft.com/office/drawing/2014/main" id="{614AB047-08EE-F6DC-C27F-5A5A0FABBF9C}"/>
              </a:ext>
            </a:extLst>
          </p:cNvPr>
          <p:cNvSpPr/>
          <p:nvPr/>
        </p:nvSpPr>
        <p:spPr>
          <a:xfrm>
            <a:off x="3604769" y="4601587"/>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Data Architecture Delivery</a:t>
            </a:r>
          </a:p>
        </p:txBody>
      </p:sp>
      <p:sp>
        <p:nvSpPr>
          <p:cNvPr id="34" name="Rectangle 62">
            <a:extLst>
              <a:ext uri="{FF2B5EF4-FFF2-40B4-BE49-F238E27FC236}">
                <a16:creationId xmlns:a16="http://schemas.microsoft.com/office/drawing/2014/main" id="{C4A20E7A-0E34-595C-7DAC-AC58512CF1B4}"/>
              </a:ext>
            </a:extLst>
          </p:cNvPr>
          <p:cNvSpPr/>
          <p:nvPr/>
        </p:nvSpPr>
        <p:spPr>
          <a:xfrm>
            <a:off x="1354030" y="4590552"/>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Enterprise Architecture Delivery</a:t>
            </a:r>
          </a:p>
        </p:txBody>
      </p:sp>
      <p:sp>
        <p:nvSpPr>
          <p:cNvPr id="35" name="Rectangle 63">
            <a:extLst>
              <a:ext uri="{FF2B5EF4-FFF2-40B4-BE49-F238E27FC236}">
                <a16:creationId xmlns:a16="http://schemas.microsoft.com/office/drawing/2014/main" id="{B38350F2-5010-BC96-A32B-A5D27F4801BA}"/>
              </a:ext>
            </a:extLst>
          </p:cNvPr>
          <p:cNvSpPr/>
          <p:nvPr/>
        </p:nvSpPr>
        <p:spPr>
          <a:xfrm>
            <a:off x="5895968" y="3026771"/>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Solution Architecture</a:t>
            </a:r>
          </a:p>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Delivery</a:t>
            </a:r>
          </a:p>
        </p:txBody>
      </p:sp>
      <p:sp>
        <p:nvSpPr>
          <p:cNvPr id="36" name="Rectangle 63">
            <a:extLst>
              <a:ext uri="{FF2B5EF4-FFF2-40B4-BE49-F238E27FC236}">
                <a16:creationId xmlns:a16="http://schemas.microsoft.com/office/drawing/2014/main" id="{92C85729-D43B-40AA-C9CD-BAFD988FB20E}"/>
              </a:ext>
            </a:extLst>
          </p:cNvPr>
          <p:cNvSpPr/>
          <p:nvPr/>
        </p:nvSpPr>
        <p:spPr>
          <a:xfrm>
            <a:off x="2481330" y="4595089"/>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Integration Planning</a:t>
            </a:r>
          </a:p>
        </p:txBody>
      </p:sp>
      <p:sp>
        <p:nvSpPr>
          <p:cNvPr id="37" name="Rectangle 63">
            <a:extLst>
              <a:ext uri="{FF2B5EF4-FFF2-40B4-BE49-F238E27FC236}">
                <a16:creationId xmlns:a16="http://schemas.microsoft.com/office/drawing/2014/main" id="{C69A97D5-D6BD-744F-7D6C-67AFF6B3101E}"/>
              </a:ext>
            </a:extLst>
          </p:cNvPr>
          <p:cNvSpPr/>
          <p:nvPr/>
        </p:nvSpPr>
        <p:spPr>
          <a:xfrm>
            <a:off x="2463758" y="122290"/>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Business Architecture</a:t>
            </a:r>
          </a:p>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Delivery</a:t>
            </a:r>
          </a:p>
        </p:txBody>
      </p:sp>
      <p:sp>
        <p:nvSpPr>
          <p:cNvPr id="38" name="Rectangle 63">
            <a:extLst>
              <a:ext uri="{FF2B5EF4-FFF2-40B4-BE49-F238E27FC236}">
                <a16:creationId xmlns:a16="http://schemas.microsoft.com/office/drawing/2014/main" id="{79B00400-B868-7682-0AF6-F41908516721}"/>
              </a:ext>
            </a:extLst>
          </p:cNvPr>
          <p:cNvSpPr/>
          <p:nvPr/>
        </p:nvSpPr>
        <p:spPr>
          <a:xfrm>
            <a:off x="4720745" y="6368334"/>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Process Integration</a:t>
            </a:r>
          </a:p>
        </p:txBody>
      </p:sp>
      <p:sp>
        <p:nvSpPr>
          <p:cNvPr id="39" name="Rectangle 63">
            <a:extLst>
              <a:ext uri="{FF2B5EF4-FFF2-40B4-BE49-F238E27FC236}">
                <a16:creationId xmlns:a16="http://schemas.microsoft.com/office/drawing/2014/main" id="{2791FBFB-8BFF-4C42-E200-7A41A8DF38FD}"/>
              </a:ext>
            </a:extLst>
          </p:cNvPr>
          <p:cNvSpPr/>
          <p:nvPr/>
        </p:nvSpPr>
        <p:spPr>
          <a:xfrm>
            <a:off x="5897037" y="2537800"/>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Technology Architecture</a:t>
            </a:r>
          </a:p>
        </p:txBody>
      </p:sp>
      <p:sp>
        <p:nvSpPr>
          <p:cNvPr id="54" name="Rectangle 75">
            <a:extLst>
              <a:ext uri="{FF2B5EF4-FFF2-40B4-BE49-F238E27FC236}">
                <a16:creationId xmlns:a16="http://schemas.microsoft.com/office/drawing/2014/main" id="{D7ADFF82-7C4A-69D6-90A7-17786BFAD81B}"/>
              </a:ext>
            </a:extLst>
          </p:cNvPr>
          <p:cNvSpPr/>
          <p:nvPr/>
        </p:nvSpPr>
        <p:spPr>
          <a:xfrm>
            <a:off x="1359302" y="5234952"/>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Security Strategic Planning</a:t>
            </a:r>
          </a:p>
        </p:txBody>
      </p:sp>
      <p:sp>
        <p:nvSpPr>
          <p:cNvPr id="55" name="Rectangle 78">
            <a:extLst>
              <a:ext uri="{FF2B5EF4-FFF2-40B4-BE49-F238E27FC236}">
                <a16:creationId xmlns:a16="http://schemas.microsoft.com/office/drawing/2014/main" id="{56AEF6F3-594C-7FF5-291C-2B7CE19588A0}"/>
              </a:ext>
            </a:extLst>
          </p:cNvPr>
          <p:cNvSpPr/>
          <p:nvPr/>
        </p:nvSpPr>
        <p:spPr>
          <a:xfrm>
            <a:off x="5872003" y="5225669"/>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Security </a:t>
            </a:r>
          </a:p>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Management </a:t>
            </a:r>
          </a:p>
        </p:txBody>
      </p:sp>
      <p:sp>
        <p:nvSpPr>
          <p:cNvPr id="56" name="Rectangle 94">
            <a:extLst>
              <a:ext uri="{FF2B5EF4-FFF2-40B4-BE49-F238E27FC236}">
                <a16:creationId xmlns:a16="http://schemas.microsoft.com/office/drawing/2014/main" id="{675513E2-EEDE-53E4-36A7-05FB22792DB0}"/>
              </a:ext>
            </a:extLst>
          </p:cNvPr>
          <p:cNvSpPr/>
          <p:nvPr/>
        </p:nvSpPr>
        <p:spPr>
          <a:xfrm>
            <a:off x="4744847" y="5225669"/>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Security Response &amp; Recovery Management</a:t>
            </a:r>
          </a:p>
        </p:txBody>
      </p:sp>
      <p:sp>
        <p:nvSpPr>
          <p:cNvPr id="57" name="Rectangle 95">
            <a:extLst>
              <a:ext uri="{FF2B5EF4-FFF2-40B4-BE49-F238E27FC236}">
                <a16:creationId xmlns:a16="http://schemas.microsoft.com/office/drawing/2014/main" id="{9FED6794-21DE-9866-B4C0-C17A93155463}"/>
              </a:ext>
            </a:extLst>
          </p:cNvPr>
          <p:cNvSpPr/>
          <p:nvPr/>
        </p:nvSpPr>
        <p:spPr>
          <a:xfrm>
            <a:off x="3613070" y="5225669"/>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External Compliance Management</a:t>
            </a:r>
          </a:p>
        </p:txBody>
      </p:sp>
      <p:sp>
        <p:nvSpPr>
          <p:cNvPr id="58" name="Rectangle 98">
            <a:extLst>
              <a:ext uri="{FF2B5EF4-FFF2-40B4-BE49-F238E27FC236}">
                <a16:creationId xmlns:a16="http://schemas.microsoft.com/office/drawing/2014/main" id="{8525B8A7-CB1E-624E-582E-AF518581E552}"/>
              </a:ext>
            </a:extLst>
          </p:cNvPr>
          <p:cNvSpPr/>
          <p:nvPr/>
        </p:nvSpPr>
        <p:spPr>
          <a:xfrm>
            <a:off x="2496583" y="5225669"/>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Risk Management</a:t>
            </a:r>
          </a:p>
        </p:txBody>
      </p:sp>
      <p:sp>
        <p:nvSpPr>
          <p:cNvPr id="59" name="Rectangle 95">
            <a:extLst>
              <a:ext uri="{FF2B5EF4-FFF2-40B4-BE49-F238E27FC236}">
                <a16:creationId xmlns:a16="http://schemas.microsoft.com/office/drawing/2014/main" id="{C365F27B-7DA5-7528-5ED6-3E8FC3B1FD21}"/>
              </a:ext>
            </a:extLst>
          </p:cNvPr>
          <p:cNvSpPr/>
          <p:nvPr/>
        </p:nvSpPr>
        <p:spPr>
          <a:xfrm>
            <a:off x="7000996" y="5233174"/>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Controls &amp; Internal Audit Planning</a:t>
            </a:r>
          </a:p>
        </p:txBody>
      </p:sp>
      <p:sp>
        <p:nvSpPr>
          <p:cNvPr id="63" name="Rectangle 89">
            <a:extLst>
              <a:ext uri="{FF2B5EF4-FFF2-40B4-BE49-F238E27FC236}">
                <a16:creationId xmlns:a16="http://schemas.microsoft.com/office/drawing/2014/main" id="{72B15AC6-0087-CD2E-037A-6B1BF0D37BB6}"/>
              </a:ext>
            </a:extLst>
          </p:cNvPr>
          <p:cNvSpPr/>
          <p:nvPr/>
        </p:nvSpPr>
        <p:spPr>
          <a:xfrm>
            <a:off x="4195414" y="989018"/>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900" kern="0" dirty="0">
                <a:solidFill>
                  <a:schemeClr val="tx2">
                    <a:lumMod val="50000"/>
                  </a:schemeClr>
                </a:solidFill>
                <a:latin typeface="Roboto Condensed Light" panose="02000000000000000000" pitchFamily="2" charset="0"/>
                <a:ea typeface="Roboto Condensed Light" panose="02000000000000000000" pitchFamily="2" charset="0"/>
              </a:rPr>
              <a:t>Product Performance Measurement</a:t>
            </a:r>
          </a:p>
        </p:txBody>
      </p:sp>
      <p:sp>
        <p:nvSpPr>
          <p:cNvPr id="65" name="Rectangle 63">
            <a:extLst>
              <a:ext uri="{FF2B5EF4-FFF2-40B4-BE49-F238E27FC236}">
                <a16:creationId xmlns:a16="http://schemas.microsoft.com/office/drawing/2014/main" id="{65D5D943-61CF-B770-F42C-8E3322C4E80C}"/>
              </a:ext>
            </a:extLst>
          </p:cNvPr>
          <p:cNvSpPr/>
          <p:nvPr/>
        </p:nvSpPr>
        <p:spPr>
          <a:xfrm>
            <a:off x="206202" y="2065636"/>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900" kern="0" dirty="0">
                <a:solidFill>
                  <a:schemeClr val="tx2">
                    <a:lumMod val="50000"/>
                  </a:schemeClr>
                </a:solidFill>
                <a:latin typeface="Roboto Condensed Light" panose="02000000000000000000" pitchFamily="2" charset="0"/>
                <a:ea typeface="Roboto Condensed Light" panose="02000000000000000000" pitchFamily="2" charset="0"/>
              </a:rPr>
              <a:t>Product Management </a:t>
            </a:r>
          </a:p>
        </p:txBody>
      </p:sp>
      <p:sp>
        <p:nvSpPr>
          <p:cNvPr id="68" name="Rectangle 89">
            <a:extLst>
              <a:ext uri="{FF2B5EF4-FFF2-40B4-BE49-F238E27FC236}">
                <a16:creationId xmlns:a16="http://schemas.microsoft.com/office/drawing/2014/main" id="{19391FC8-31BC-FBEF-F5EF-04B019D67B5F}"/>
              </a:ext>
            </a:extLst>
          </p:cNvPr>
          <p:cNvSpPr/>
          <p:nvPr/>
        </p:nvSpPr>
        <p:spPr>
          <a:xfrm>
            <a:off x="9288762" y="4602581"/>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900" kern="0" dirty="0">
                <a:solidFill>
                  <a:schemeClr val="tx2">
                    <a:lumMod val="50000"/>
                  </a:schemeClr>
                </a:solidFill>
                <a:latin typeface="Roboto Condensed Light" panose="02000000000000000000" pitchFamily="2" charset="0"/>
                <a:ea typeface="Roboto Condensed Light" panose="02000000000000000000" pitchFamily="2" charset="0"/>
              </a:rPr>
              <a:t>Product Orchestration</a:t>
            </a:r>
          </a:p>
        </p:txBody>
      </p:sp>
      <p:sp>
        <p:nvSpPr>
          <p:cNvPr id="77" name="Rectangle 90">
            <a:extLst>
              <a:ext uri="{FF2B5EF4-FFF2-40B4-BE49-F238E27FC236}">
                <a16:creationId xmlns:a16="http://schemas.microsoft.com/office/drawing/2014/main" id="{CD67E201-91E2-1EEE-F396-78993305AE07}"/>
              </a:ext>
            </a:extLst>
          </p:cNvPr>
          <p:cNvSpPr/>
          <p:nvPr/>
        </p:nvSpPr>
        <p:spPr>
          <a:xfrm>
            <a:off x="8117483" y="5233174"/>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Security Architecture Delivery</a:t>
            </a:r>
          </a:p>
        </p:txBody>
      </p:sp>
      <p:sp>
        <p:nvSpPr>
          <p:cNvPr id="78" name="Rectangle 81">
            <a:extLst>
              <a:ext uri="{FF2B5EF4-FFF2-40B4-BE49-F238E27FC236}">
                <a16:creationId xmlns:a16="http://schemas.microsoft.com/office/drawing/2014/main" id="{81DE3CAF-5D37-6445-F6DA-EEA4006082DF}"/>
              </a:ext>
            </a:extLst>
          </p:cNvPr>
          <p:cNvSpPr/>
          <p:nvPr/>
        </p:nvSpPr>
        <p:spPr>
          <a:xfrm>
            <a:off x="1365288" y="3055068"/>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User Experience Management </a:t>
            </a:r>
          </a:p>
        </p:txBody>
      </p:sp>
      <p:sp>
        <p:nvSpPr>
          <p:cNvPr id="79" name="Rectangle 83">
            <a:extLst>
              <a:ext uri="{FF2B5EF4-FFF2-40B4-BE49-F238E27FC236}">
                <a16:creationId xmlns:a16="http://schemas.microsoft.com/office/drawing/2014/main" id="{043A9B93-5F23-64DA-647D-4D50572988D5}"/>
              </a:ext>
            </a:extLst>
          </p:cNvPr>
          <p:cNvSpPr/>
          <p:nvPr/>
        </p:nvSpPr>
        <p:spPr>
          <a:xfrm>
            <a:off x="2496583" y="3052015"/>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Application Maintenance</a:t>
            </a:r>
          </a:p>
        </p:txBody>
      </p:sp>
      <p:sp>
        <p:nvSpPr>
          <p:cNvPr id="80" name="Rectangle 87">
            <a:extLst>
              <a:ext uri="{FF2B5EF4-FFF2-40B4-BE49-F238E27FC236}">
                <a16:creationId xmlns:a16="http://schemas.microsoft.com/office/drawing/2014/main" id="{408E858E-4D73-7204-0379-487B1BDED473}"/>
              </a:ext>
            </a:extLst>
          </p:cNvPr>
          <p:cNvSpPr/>
          <p:nvPr/>
        </p:nvSpPr>
        <p:spPr>
          <a:xfrm>
            <a:off x="10413867" y="4601587"/>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Application Lifecycle Management</a:t>
            </a:r>
          </a:p>
        </p:txBody>
      </p:sp>
      <p:sp>
        <p:nvSpPr>
          <p:cNvPr id="81" name="Rectangle 88">
            <a:extLst>
              <a:ext uri="{FF2B5EF4-FFF2-40B4-BE49-F238E27FC236}">
                <a16:creationId xmlns:a16="http://schemas.microsoft.com/office/drawing/2014/main" id="{B16D3535-053D-0C35-FC93-51AEE8263FC8}"/>
              </a:ext>
            </a:extLst>
          </p:cNvPr>
          <p:cNvSpPr/>
          <p:nvPr/>
        </p:nvSpPr>
        <p:spPr>
          <a:xfrm>
            <a:off x="1365288" y="2554853"/>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Application Development </a:t>
            </a:r>
          </a:p>
        </p:txBody>
      </p:sp>
      <p:sp>
        <p:nvSpPr>
          <p:cNvPr id="82" name="Rectangle 89">
            <a:extLst>
              <a:ext uri="{FF2B5EF4-FFF2-40B4-BE49-F238E27FC236}">
                <a16:creationId xmlns:a16="http://schemas.microsoft.com/office/drawing/2014/main" id="{1F6D2BC3-BD62-1481-DAD7-07C98A4D7D2E}"/>
              </a:ext>
            </a:extLst>
          </p:cNvPr>
          <p:cNvSpPr/>
          <p:nvPr/>
        </p:nvSpPr>
        <p:spPr>
          <a:xfrm>
            <a:off x="218485" y="3052015"/>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Systems Integration Management</a:t>
            </a:r>
          </a:p>
        </p:txBody>
      </p:sp>
      <p:sp>
        <p:nvSpPr>
          <p:cNvPr id="88" name="Rectangle 81">
            <a:extLst>
              <a:ext uri="{FF2B5EF4-FFF2-40B4-BE49-F238E27FC236}">
                <a16:creationId xmlns:a16="http://schemas.microsoft.com/office/drawing/2014/main" id="{A1DA1E6E-A361-8155-BFEF-7BF4CBA1C7F7}"/>
              </a:ext>
            </a:extLst>
          </p:cNvPr>
          <p:cNvSpPr/>
          <p:nvPr/>
        </p:nvSpPr>
        <p:spPr>
          <a:xfrm>
            <a:off x="2500042" y="2548574"/>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Quality Assurance &amp; UAT</a:t>
            </a:r>
          </a:p>
        </p:txBody>
      </p:sp>
      <p:sp>
        <p:nvSpPr>
          <p:cNvPr id="89" name="Rectangle 83">
            <a:extLst>
              <a:ext uri="{FF2B5EF4-FFF2-40B4-BE49-F238E27FC236}">
                <a16:creationId xmlns:a16="http://schemas.microsoft.com/office/drawing/2014/main" id="{194FE010-A099-C9A9-285E-B2162545B244}"/>
              </a:ext>
            </a:extLst>
          </p:cNvPr>
          <p:cNvSpPr/>
          <p:nvPr/>
        </p:nvSpPr>
        <p:spPr>
          <a:xfrm>
            <a:off x="221728" y="2554853"/>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Low-Code Development</a:t>
            </a:r>
          </a:p>
        </p:txBody>
      </p:sp>
      <p:sp>
        <p:nvSpPr>
          <p:cNvPr id="90" name="Rectangle 66">
            <a:extLst>
              <a:ext uri="{FF2B5EF4-FFF2-40B4-BE49-F238E27FC236}">
                <a16:creationId xmlns:a16="http://schemas.microsoft.com/office/drawing/2014/main" id="{B5B1CF37-37D5-4820-862A-B3E44F52839E}"/>
              </a:ext>
            </a:extLst>
          </p:cNvPr>
          <p:cNvSpPr/>
          <p:nvPr/>
        </p:nvSpPr>
        <p:spPr>
          <a:xfrm>
            <a:off x="5357709" y="988943"/>
            <a:ext cx="1097280" cy="457200"/>
          </a:xfrm>
          <a:prstGeom prst="rect">
            <a:avLst/>
          </a:prstGeom>
          <a:solidFill>
            <a:srgbClr val="CFB5D5"/>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Demand Management</a:t>
            </a:r>
          </a:p>
        </p:txBody>
      </p:sp>
      <p:sp>
        <p:nvSpPr>
          <p:cNvPr id="91" name="Rectangle 79">
            <a:extLst>
              <a:ext uri="{FF2B5EF4-FFF2-40B4-BE49-F238E27FC236}">
                <a16:creationId xmlns:a16="http://schemas.microsoft.com/office/drawing/2014/main" id="{CF0C5F5E-D4DB-70CE-097A-E6831A122746}"/>
              </a:ext>
            </a:extLst>
          </p:cNvPr>
          <p:cNvSpPr/>
          <p:nvPr/>
        </p:nvSpPr>
        <p:spPr>
          <a:xfrm>
            <a:off x="5842127" y="6364646"/>
            <a:ext cx="1097280" cy="457200"/>
          </a:xfrm>
          <a:prstGeom prst="rect">
            <a:avLst/>
          </a:prstGeom>
          <a:solidFill>
            <a:srgbClr val="CFB5D5"/>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Portfolio Management </a:t>
            </a:r>
          </a:p>
        </p:txBody>
      </p:sp>
      <p:sp>
        <p:nvSpPr>
          <p:cNvPr id="95" name="Rectangle 82">
            <a:extLst>
              <a:ext uri="{FF2B5EF4-FFF2-40B4-BE49-F238E27FC236}">
                <a16:creationId xmlns:a16="http://schemas.microsoft.com/office/drawing/2014/main" id="{2D98D9C7-8FC3-04D8-3A17-0DCF1026CBF8}"/>
              </a:ext>
            </a:extLst>
          </p:cNvPr>
          <p:cNvSpPr/>
          <p:nvPr/>
        </p:nvSpPr>
        <p:spPr>
          <a:xfrm>
            <a:off x="3639326" y="2548574"/>
            <a:ext cx="1097280" cy="457200"/>
          </a:xfrm>
          <a:prstGeom prst="rect">
            <a:avLst/>
          </a:prstGeom>
          <a:solidFill>
            <a:srgbClr val="CFB5D5"/>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Requirements Analysis Management</a:t>
            </a:r>
          </a:p>
        </p:txBody>
      </p:sp>
      <p:sp>
        <p:nvSpPr>
          <p:cNvPr id="96" name="Rectangle 85">
            <a:extLst>
              <a:ext uri="{FF2B5EF4-FFF2-40B4-BE49-F238E27FC236}">
                <a16:creationId xmlns:a16="http://schemas.microsoft.com/office/drawing/2014/main" id="{22E90070-A8D9-FDB7-6F78-C87F375BA660}"/>
              </a:ext>
            </a:extLst>
          </p:cNvPr>
          <p:cNvSpPr/>
          <p:nvPr/>
        </p:nvSpPr>
        <p:spPr>
          <a:xfrm>
            <a:off x="3635653" y="3044604"/>
            <a:ext cx="1097280" cy="457200"/>
          </a:xfrm>
          <a:prstGeom prst="rect">
            <a:avLst/>
          </a:prstGeom>
          <a:solidFill>
            <a:srgbClr val="CFB5D5"/>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Project Management</a:t>
            </a:r>
          </a:p>
        </p:txBody>
      </p:sp>
      <p:sp>
        <p:nvSpPr>
          <p:cNvPr id="97" name="Rectangle 86">
            <a:extLst>
              <a:ext uri="{FF2B5EF4-FFF2-40B4-BE49-F238E27FC236}">
                <a16:creationId xmlns:a16="http://schemas.microsoft.com/office/drawing/2014/main" id="{E053CF52-7834-7798-AB7D-2A7552841CBC}"/>
              </a:ext>
            </a:extLst>
          </p:cNvPr>
          <p:cNvSpPr/>
          <p:nvPr/>
        </p:nvSpPr>
        <p:spPr>
          <a:xfrm>
            <a:off x="4730954" y="4601587"/>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Integration </a:t>
            </a:r>
          </a:p>
        </p:txBody>
      </p:sp>
      <p:sp>
        <p:nvSpPr>
          <p:cNvPr id="98" name="Rectangle 91">
            <a:extLst>
              <a:ext uri="{FF2B5EF4-FFF2-40B4-BE49-F238E27FC236}">
                <a16:creationId xmlns:a16="http://schemas.microsoft.com/office/drawing/2014/main" id="{4EADD992-7F54-B7CD-415E-F41AEED0753F}"/>
              </a:ext>
            </a:extLst>
          </p:cNvPr>
          <p:cNvSpPr/>
          <p:nvPr/>
        </p:nvSpPr>
        <p:spPr>
          <a:xfrm>
            <a:off x="8472320" y="116584"/>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Quality</a:t>
            </a:r>
          </a:p>
        </p:txBody>
      </p:sp>
      <p:sp>
        <p:nvSpPr>
          <p:cNvPr id="99" name="Rectangle 92">
            <a:extLst>
              <a:ext uri="{FF2B5EF4-FFF2-40B4-BE49-F238E27FC236}">
                <a16:creationId xmlns:a16="http://schemas.microsoft.com/office/drawing/2014/main" id="{77A62E1B-04B7-BE83-8674-CAFCD99BEAF0}"/>
              </a:ext>
            </a:extLst>
          </p:cNvPr>
          <p:cNvSpPr/>
          <p:nvPr/>
        </p:nvSpPr>
        <p:spPr>
          <a:xfrm>
            <a:off x="7033139" y="2557013"/>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Reporting &amp; Analytics </a:t>
            </a:r>
          </a:p>
        </p:txBody>
      </p:sp>
      <p:sp>
        <p:nvSpPr>
          <p:cNvPr id="100" name="Rectangle 84">
            <a:extLst>
              <a:ext uri="{FF2B5EF4-FFF2-40B4-BE49-F238E27FC236}">
                <a16:creationId xmlns:a16="http://schemas.microsoft.com/office/drawing/2014/main" id="{52E2E343-20C1-AC7B-3046-03A7E2C7C95C}"/>
              </a:ext>
            </a:extLst>
          </p:cNvPr>
          <p:cNvSpPr/>
          <p:nvPr/>
        </p:nvSpPr>
        <p:spPr>
          <a:xfrm>
            <a:off x="7030913" y="3028065"/>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Enterprise Content Management </a:t>
            </a:r>
          </a:p>
        </p:txBody>
      </p:sp>
      <p:sp>
        <p:nvSpPr>
          <p:cNvPr id="101" name="Rectangle 84">
            <a:extLst>
              <a:ext uri="{FF2B5EF4-FFF2-40B4-BE49-F238E27FC236}">
                <a16:creationId xmlns:a16="http://schemas.microsoft.com/office/drawing/2014/main" id="{91FC458C-9651-D97A-1855-9CCC515C6A2A}"/>
              </a:ext>
            </a:extLst>
          </p:cNvPr>
          <p:cNvSpPr/>
          <p:nvPr/>
        </p:nvSpPr>
        <p:spPr>
          <a:xfrm>
            <a:off x="6973896" y="5865495"/>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Strategy</a:t>
            </a:r>
          </a:p>
        </p:txBody>
      </p:sp>
      <p:sp>
        <p:nvSpPr>
          <p:cNvPr id="102" name="Rectangle 84">
            <a:extLst>
              <a:ext uri="{FF2B5EF4-FFF2-40B4-BE49-F238E27FC236}">
                <a16:creationId xmlns:a16="http://schemas.microsoft.com/office/drawing/2014/main" id="{4CC8D38C-E5A4-200D-64EE-66CE9B0E97E1}"/>
              </a:ext>
            </a:extLst>
          </p:cNvPr>
          <p:cNvSpPr/>
          <p:nvPr/>
        </p:nvSpPr>
        <p:spPr>
          <a:xfrm>
            <a:off x="7313612" y="128067"/>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Governance </a:t>
            </a:r>
          </a:p>
        </p:txBody>
      </p:sp>
      <p:sp>
        <p:nvSpPr>
          <p:cNvPr id="103" name="Rectangle 91">
            <a:extLst>
              <a:ext uri="{FF2B5EF4-FFF2-40B4-BE49-F238E27FC236}">
                <a16:creationId xmlns:a16="http://schemas.microsoft.com/office/drawing/2014/main" id="{BE443C05-157F-96BD-4904-B49F7A9F9033}"/>
              </a:ext>
            </a:extLst>
          </p:cNvPr>
          <p:cNvSpPr/>
          <p:nvPr/>
        </p:nvSpPr>
        <p:spPr>
          <a:xfrm>
            <a:off x="7031365" y="2062941"/>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AI/ML Management </a:t>
            </a:r>
          </a:p>
        </p:txBody>
      </p:sp>
      <p:sp>
        <p:nvSpPr>
          <p:cNvPr id="105" name="Rectangle 91">
            <a:extLst>
              <a:ext uri="{FF2B5EF4-FFF2-40B4-BE49-F238E27FC236}">
                <a16:creationId xmlns:a16="http://schemas.microsoft.com/office/drawing/2014/main" id="{FA35E513-BD68-82D4-FBA4-1DD76DDBC3D7}"/>
              </a:ext>
            </a:extLst>
          </p:cNvPr>
          <p:cNvSpPr/>
          <p:nvPr/>
        </p:nvSpPr>
        <p:spPr>
          <a:xfrm>
            <a:off x="5883480" y="2054068"/>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Management </a:t>
            </a:r>
          </a:p>
        </p:txBody>
      </p:sp>
      <p:sp>
        <p:nvSpPr>
          <p:cNvPr id="115" name="Rectangle 68">
            <a:extLst>
              <a:ext uri="{FF2B5EF4-FFF2-40B4-BE49-F238E27FC236}">
                <a16:creationId xmlns:a16="http://schemas.microsoft.com/office/drawing/2014/main" id="{834FCAAA-4212-7B0B-B548-8BA1D649DEE0}"/>
              </a:ext>
            </a:extLst>
          </p:cNvPr>
          <p:cNvSpPr/>
          <p:nvPr/>
        </p:nvSpPr>
        <p:spPr>
          <a:xfrm>
            <a:off x="7034953" y="3693426"/>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Operations Management </a:t>
            </a:r>
          </a:p>
        </p:txBody>
      </p:sp>
      <p:sp>
        <p:nvSpPr>
          <p:cNvPr id="117" name="Rectangle 70">
            <a:extLst>
              <a:ext uri="{FF2B5EF4-FFF2-40B4-BE49-F238E27FC236}">
                <a16:creationId xmlns:a16="http://schemas.microsoft.com/office/drawing/2014/main" id="{6E55A230-BD3E-7A33-CFEE-1B0B66577BDF}"/>
              </a:ext>
            </a:extLst>
          </p:cNvPr>
          <p:cNvSpPr/>
          <p:nvPr/>
        </p:nvSpPr>
        <p:spPr>
          <a:xfrm>
            <a:off x="4780480" y="2066938"/>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Release Management</a:t>
            </a:r>
          </a:p>
        </p:txBody>
      </p:sp>
      <p:sp>
        <p:nvSpPr>
          <p:cNvPr id="119" name="Rectangle 73">
            <a:extLst>
              <a:ext uri="{FF2B5EF4-FFF2-40B4-BE49-F238E27FC236}">
                <a16:creationId xmlns:a16="http://schemas.microsoft.com/office/drawing/2014/main" id="{C39E776E-585A-9EE5-EE23-598B6C5E5B6A}"/>
              </a:ext>
            </a:extLst>
          </p:cNvPr>
          <p:cNvSpPr/>
          <p:nvPr/>
        </p:nvSpPr>
        <p:spPr>
          <a:xfrm>
            <a:off x="2497054" y="3691684"/>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Incident Management</a:t>
            </a:r>
          </a:p>
        </p:txBody>
      </p:sp>
      <p:sp>
        <p:nvSpPr>
          <p:cNvPr id="120" name="Rectangle 76">
            <a:extLst>
              <a:ext uri="{FF2B5EF4-FFF2-40B4-BE49-F238E27FC236}">
                <a16:creationId xmlns:a16="http://schemas.microsoft.com/office/drawing/2014/main" id="{98EB9B5E-D814-5439-9195-EB96652F8853}"/>
              </a:ext>
            </a:extLst>
          </p:cNvPr>
          <p:cNvSpPr/>
          <p:nvPr/>
        </p:nvSpPr>
        <p:spPr>
          <a:xfrm>
            <a:off x="3625422" y="3691684"/>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Problem Management</a:t>
            </a:r>
          </a:p>
        </p:txBody>
      </p:sp>
      <p:sp>
        <p:nvSpPr>
          <p:cNvPr id="121" name="Rectangle 97">
            <a:extLst>
              <a:ext uri="{FF2B5EF4-FFF2-40B4-BE49-F238E27FC236}">
                <a16:creationId xmlns:a16="http://schemas.microsoft.com/office/drawing/2014/main" id="{DD93407F-C086-E2EC-B240-69593FDB9625}"/>
              </a:ext>
            </a:extLst>
          </p:cNvPr>
          <p:cNvSpPr/>
          <p:nvPr/>
        </p:nvSpPr>
        <p:spPr>
          <a:xfrm>
            <a:off x="5903716" y="3691684"/>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Operational Change Enablement</a:t>
            </a:r>
          </a:p>
        </p:txBody>
      </p:sp>
      <p:sp>
        <p:nvSpPr>
          <p:cNvPr id="123" name="Rectangle 66">
            <a:extLst>
              <a:ext uri="{FF2B5EF4-FFF2-40B4-BE49-F238E27FC236}">
                <a16:creationId xmlns:a16="http://schemas.microsoft.com/office/drawing/2014/main" id="{0A654313-6674-E98E-BB55-2F5493A0C9C4}"/>
              </a:ext>
            </a:extLst>
          </p:cNvPr>
          <p:cNvSpPr/>
          <p:nvPr/>
        </p:nvSpPr>
        <p:spPr>
          <a:xfrm>
            <a:off x="4764569" y="3692515"/>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Enhancements </a:t>
            </a:r>
          </a:p>
        </p:txBody>
      </p:sp>
      <p:sp>
        <p:nvSpPr>
          <p:cNvPr id="148" name="Rectangle 73">
            <a:extLst>
              <a:ext uri="{FF2B5EF4-FFF2-40B4-BE49-F238E27FC236}">
                <a16:creationId xmlns:a16="http://schemas.microsoft.com/office/drawing/2014/main" id="{253CB8BF-62B1-4796-4E25-E3197730AB4F}"/>
              </a:ext>
            </a:extLst>
          </p:cNvPr>
          <p:cNvSpPr/>
          <p:nvPr/>
        </p:nvSpPr>
        <p:spPr>
          <a:xfrm>
            <a:off x="1366478" y="3696942"/>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Desk Management</a:t>
            </a:r>
          </a:p>
        </p:txBody>
      </p:sp>
      <p:sp>
        <p:nvSpPr>
          <p:cNvPr id="153" name="Rectangle 70">
            <a:extLst>
              <a:ext uri="{FF2B5EF4-FFF2-40B4-BE49-F238E27FC236}">
                <a16:creationId xmlns:a16="http://schemas.microsoft.com/office/drawing/2014/main" id="{F2CA3750-993F-D0CD-3F5D-93DB23BB1091}"/>
              </a:ext>
            </a:extLst>
          </p:cNvPr>
          <p:cNvSpPr/>
          <p:nvPr/>
        </p:nvSpPr>
        <p:spPr>
          <a:xfrm>
            <a:off x="8163657" y="3699071"/>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Automation Management</a:t>
            </a:r>
          </a:p>
        </p:txBody>
      </p:sp>
      <p:sp>
        <p:nvSpPr>
          <p:cNvPr id="154" name="Rectangle 69">
            <a:extLst>
              <a:ext uri="{FF2B5EF4-FFF2-40B4-BE49-F238E27FC236}">
                <a16:creationId xmlns:a16="http://schemas.microsoft.com/office/drawing/2014/main" id="{8862C59E-90E5-10B7-0750-A1B9E3028A4C}"/>
              </a:ext>
            </a:extLst>
          </p:cNvPr>
          <p:cNvSpPr/>
          <p:nvPr/>
        </p:nvSpPr>
        <p:spPr>
          <a:xfrm>
            <a:off x="8176911" y="2051896"/>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Asset Management </a:t>
            </a:r>
          </a:p>
        </p:txBody>
      </p:sp>
      <p:sp>
        <p:nvSpPr>
          <p:cNvPr id="155" name="Rectangle 154">
            <a:extLst>
              <a:ext uri="{FF2B5EF4-FFF2-40B4-BE49-F238E27FC236}">
                <a16:creationId xmlns:a16="http://schemas.microsoft.com/office/drawing/2014/main" id="{E57E542F-8F52-6938-41D3-7311DC0A52B0}"/>
              </a:ext>
            </a:extLst>
          </p:cNvPr>
          <p:cNvSpPr/>
          <p:nvPr/>
        </p:nvSpPr>
        <p:spPr>
          <a:xfrm>
            <a:off x="8168363" y="2548298"/>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Configuration Management</a:t>
            </a:r>
          </a:p>
        </p:txBody>
      </p:sp>
      <p:sp>
        <p:nvSpPr>
          <p:cNvPr id="156" name="Rectangle 155">
            <a:extLst>
              <a:ext uri="{FF2B5EF4-FFF2-40B4-BE49-F238E27FC236}">
                <a16:creationId xmlns:a16="http://schemas.microsoft.com/office/drawing/2014/main" id="{6196C045-A9F9-C39F-5106-222D750EDBFF}"/>
              </a:ext>
            </a:extLst>
          </p:cNvPr>
          <p:cNvSpPr/>
          <p:nvPr/>
        </p:nvSpPr>
        <p:spPr>
          <a:xfrm>
            <a:off x="9296125" y="2551878"/>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Availability &amp; Capacity Management</a:t>
            </a:r>
          </a:p>
        </p:txBody>
      </p:sp>
      <p:sp>
        <p:nvSpPr>
          <p:cNvPr id="157" name="Rectangle 74">
            <a:extLst>
              <a:ext uri="{FF2B5EF4-FFF2-40B4-BE49-F238E27FC236}">
                <a16:creationId xmlns:a16="http://schemas.microsoft.com/office/drawing/2014/main" id="{96EBA3F7-F261-EFE7-F74A-F05791609959}"/>
              </a:ext>
            </a:extLst>
          </p:cNvPr>
          <p:cNvSpPr/>
          <p:nvPr/>
        </p:nvSpPr>
        <p:spPr>
          <a:xfrm>
            <a:off x="9296125" y="2054904"/>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Infrastructure Portfolio Strategic Planning</a:t>
            </a:r>
          </a:p>
        </p:txBody>
      </p:sp>
      <p:sp>
        <p:nvSpPr>
          <p:cNvPr id="158" name="Rectangle 77">
            <a:extLst>
              <a:ext uri="{FF2B5EF4-FFF2-40B4-BE49-F238E27FC236}">
                <a16:creationId xmlns:a16="http://schemas.microsoft.com/office/drawing/2014/main" id="{93499691-CEE4-20FD-F738-55FE5E4ED120}"/>
              </a:ext>
            </a:extLst>
          </p:cNvPr>
          <p:cNvSpPr/>
          <p:nvPr/>
        </p:nvSpPr>
        <p:spPr>
          <a:xfrm>
            <a:off x="9296125" y="3039805"/>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Network &amp; Infrastructure Management</a:t>
            </a:r>
          </a:p>
        </p:txBody>
      </p:sp>
      <p:sp>
        <p:nvSpPr>
          <p:cNvPr id="159" name="Rectangle 158">
            <a:extLst>
              <a:ext uri="{FF2B5EF4-FFF2-40B4-BE49-F238E27FC236}">
                <a16:creationId xmlns:a16="http://schemas.microsoft.com/office/drawing/2014/main" id="{C80404D5-9704-D729-AA1A-E204F13939BA}"/>
              </a:ext>
            </a:extLst>
          </p:cNvPr>
          <p:cNvSpPr/>
          <p:nvPr/>
        </p:nvSpPr>
        <p:spPr>
          <a:xfrm>
            <a:off x="8149063" y="3034698"/>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Cloud Orchestration</a:t>
            </a:r>
          </a:p>
        </p:txBody>
      </p:sp>
    </p:spTree>
    <p:extLst>
      <p:ext uri="{BB962C8B-B14F-4D97-AF65-F5344CB8AC3E}">
        <p14:creationId xmlns:p14="http://schemas.microsoft.com/office/powerpoint/2010/main" val="1430366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AC9A-817F-142F-6E07-536236777AA9}"/>
              </a:ext>
            </a:extLst>
          </p:cNvPr>
          <p:cNvSpPr>
            <a:spLocks noGrp="1"/>
          </p:cNvSpPr>
          <p:nvPr>
            <p:ph type="title"/>
          </p:nvPr>
        </p:nvSpPr>
        <p:spPr>
          <a:xfrm>
            <a:off x="0" y="0"/>
            <a:ext cx="11316815" cy="984069"/>
          </a:xfrm>
        </p:spPr>
        <p:txBody>
          <a:bodyPr>
            <a:noAutofit/>
          </a:bodyPr>
          <a:lstStyle/>
          <a:p>
            <a:r>
              <a:rPr lang="en-US" sz="3600" dirty="0">
                <a:latin typeface="Montserrat SemiBold" panose="00000700000000000000" pitchFamily="2" charset="0"/>
              </a:rPr>
              <a:t>Product Aligned Organizational Structure Example</a:t>
            </a:r>
          </a:p>
        </p:txBody>
      </p:sp>
      <p:graphicFrame>
        <p:nvGraphicFramePr>
          <p:cNvPr id="6" name="Content Placeholder 5">
            <a:extLst>
              <a:ext uri="{FF2B5EF4-FFF2-40B4-BE49-F238E27FC236}">
                <a16:creationId xmlns:a16="http://schemas.microsoft.com/office/drawing/2014/main" id="{7EF1DD92-DF46-E3D4-1475-84E5F5F04E63}"/>
              </a:ext>
            </a:extLst>
          </p:cNvPr>
          <p:cNvGraphicFramePr>
            <a:graphicFrameLocks noGrp="1"/>
          </p:cNvGraphicFramePr>
          <p:nvPr>
            <p:ph idx="1"/>
            <p:extLst>
              <p:ext uri="{D42A27DB-BD31-4B8C-83A1-F6EECF244321}">
                <p14:modId xmlns:p14="http://schemas.microsoft.com/office/powerpoint/2010/main" val="1385053977"/>
              </p:ext>
            </p:extLst>
          </p:nvPr>
        </p:nvGraphicFramePr>
        <p:xfrm>
          <a:off x="0" y="792480"/>
          <a:ext cx="12192000" cy="6065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3683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D1050F2-5B4B-2D4A-81D8-89C8175EA2CB}"/>
              </a:ext>
            </a:extLst>
          </p:cNvPr>
          <p:cNvSpPr>
            <a:spLocks noGrp="1"/>
          </p:cNvSpPr>
          <p:nvPr>
            <p:ph type="title"/>
          </p:nvPr>
        </p:nvSpPr>
        <p:spPr/>
        <p:txBody>
          <a:bodyPr/>
          <a:lstStyle/>
          <a:p>
            <a:r>
              <a:rPr lang="en-US" dirty="0"/>
              <a:t>Case Study</a:t>
            </a:r>
          </a:p>
        </p:txBody>
      </p:sp>
      <p:sp>
        <p:nvSpPr>
          <p:cNvPr id="3" name="Text Placeholder 2">
            <a:extLst>
              <a:ext uri="{FF2B5EF4-FFF2-40B4-BE49-F238E27FC236}">
                <a16:creationId xmlns:a16="http://schemas.microsoft.com/office/drawing/2014/main" id="{618E0930-2CCB-5E4C-82F7-FE73774A412C}"/>
              </a:ext>
            </a:extLst>
          </p:cNvPr>
          <p:cNvSpPr>
            <a:spLocks noGrp="1"/>
          </p:cNvSpPr>
          <p:nvPr>
            <p:ph type="body" sz="quarter" idx="15"/>
          </p:nvPr>
        </p:nvSpPr>
        <p:spPr>
          <a:xfrm>
            <a:off x="7994704" y="1227747"/>
            <a:ext cx="1447051" cy="381151"/>
          </a:xfrm>
          <a:prstGeom prst="rect">
            <a:avLst/>
          </a:prstGeom>
        </p:spPr>
        <p:txBody>
          <a:bodyPr>
            <a:noAutofit/>
          </a:bodyPr>
          <a:lstStyle/>
          <a:p>
            <a:r>
              <a:rPr lang="en-US" dirty="0"/>
              <a:t>Starkey Hearing Technologies</a:t>
            </a:r>
          </a:p>
        </p:txBody>
      </p:sp>
      <p:sp>
        <p:nvSpPr>
          <p:cNvPr id="4" name="Text Placeholder 3">
            <a:extLst>
              <a:ext uri="{FF2B5EF4-FFF2-40B4-BE49-F238E27FC236}">
                <a16:creationId xmlns:a16="http://schemas.microsoft.com/office/drawing/2014/main" id="{DDF58630-2D94-E24B-BECE-61D1A0368170}"/>
              </a:ext>
            </a:extLst>
          </p:cNvPr>
          <p:cNvSpPr>
            <a:spLocks noGrp="1"/>
          </p:cNvSpPr>
          <p:nvPr>
            <p:ph type="body" sz="quarter" idx="16"/>
          </p:nvPr>
        </p:nvSpPr>
        <p:spPr>
          <a:prstGeom prst="rect">
            <a:avLst/>
          </a:prstGeom>
        </p:spPr>
        <p:txBody>
          <a:bodyPr>
            <a:noAutofit/>
          </a:bodyPr>
          <a:lstStyle/>
          <a:p>
            <a:r>
              <a:rPr lang="en-US" dirty="0"/>
              <a:t>ORGANIZATION</a:t>
            </a:r>
          </a:p>
        </p:txBody>
      </p:sp>
      <p:sp>
        <p:nvSpPr>
          <p:cNvPr id="5" name="Text Placeholder 4">
            <a:extLst>
              <a:ext uri="{FF2B5EF4-FFF2-40B4-BE49-F238E27FC236}">
                <a16:creationId xmlns:a16="http://schemas.microsoft.com/office/drawing/2014/main" id="{6F66D35F-FCBE-AC43-974A-38E7F3DE8015}"/>
              </a:ext>
            </a:extLst>
          </p:cNvPr>
          <p:cNvSpPr>
            <a:spLocks noGrp="1"/>
          </p:cNvSpPr>
          <p:nvPr>
            <p:ph type="body" sz="quarter" idx="17"/>
          </p:nvPr>
        </p:nvSpPr>
        <p:spPr>
          <a:prstGeom prst="rect">
            <a:avLst/>
          </a:prstGeom>
        </p:spPr>
        <p:txBody>
          <a:bodyPr>
            <a:noAutofit/>
          </a:bodyPr>
          <a:lstStyle/>
          <a:p>
            <a:pPr>
              <a:lnSpc>
                <a:spcPct val="100000"/>
              </a:lnSpc>
              <a:spcBef>
                <a:spcPts val="0"/>
              </a:spcBef>
            </a:pPr>
            <a:r>
              <a:rPr lang="en-CA" spc="-33" dirty="0">
                <a:cs typeface="Arial"/>
              </a:rPr>
              <a:t>Manufacturing </a:t>
            </a:r>
          </a:p>
          <a:p>
            <a:pPr>
              <a:lnSpc>
                <a:spcPct val="100000"/>
              </a:lnSpc>
              <a:spcBef>
                <a:spcPts val="0"/>
              </a:spcBef>
            </a:pPr>
            <a:r>
              <a:rPr lang="en-CA" spc="-33" dirty="0">
                <a:cs typeface="Arial"/>
              </a:rPr>
              <a:t>(Non-Durable Goods)</a:t>
            </a:r>
            <a:endParaRPr lang="en-CA" dirty="0">
              <a:cs typeface="Arial"/>
            </a:endParaRPr>
          </a:p>
        </p:txBody>
      </p:sp>
      <p:sp>
        <p:nvSpPr>
          <p:cNvPr id="6" name="Text Placeholder 5">
            <a:extLst>
              <a:ext uri="{FF2B5EF4-FFF2-40B4-BE49-F238E27FC236}">
                <a16:creationId xmlns:a16="http://schemas.microsoft.com/office/drawing/2014/main" id="{576FBF61-885F-3048-9096-393115DDD803}"/>
              </a:ext>
            </a:extLst>
          </p:cNvPr>
          <p:cNvSpPr>
            <a:spLocks noGrp="1"/>
          </p:cNvSpPr>
          <p:nvPr>
            <p:ph type="body" sz="quarter" idx="18"/>
          </p:nvPr>
        </p:nvSpPr>
        <p:spPr>
          <a:prstGeom prst="rect">
            <a:avLst/>
          </a:prstGeom>
        </p:spPr>
        <p:txBody>
          <a:bodyPr>
            <a:noAutofit/>
          </a:bodyPr>
          <a:lstStyle/>
          <a:p>
            <a:r>
              <a:rPr lang="en-US" dirty="0"/>
              <a:t>INDUSTRY</a:t>
            </a:r>
          </a:p>
        </p:txBody>
      </p:sp>
      <p:sp>
        <p:nvSpPr>
          <p:cNvPr id="2" name="Text Placeholder 1"/>
          <p:cNvSpPr>
            <a:spLocks noGrp="1"/>
          </p:cNvSpPr>
          <p:nvPr>
            <p:ph type="body" sz="quarter" idx="31"/>
          </p:nvPr>
        </p:nvSpPr>
        <p:spPr>
          <a:xfrm>
            <a:off x="382488" y="1352140"/>
            <a:ext cx="4303996" cy="466105"/>
          </a:xfrm>
        </p:spPr>
        <p:txBody>
          <a:bodyPr/>
          <a:lstStyle/>
          <a:p>
            <a:r>
              <a:rPr lang="en-CA" dirty="0">
                <a:solidFill>
                  <a:srgbClr val="4A4A4A"/>
                </a:solidFill>
                <a:cs typeface="Arial"/>
              </a:rPr>
              <a:t>Hybrid Product Model</a:t>
            </a:r>
            <a:endParaRPr lang="en-US" dirty="0">
              <a:solidFill>
                <a:srgbClr val="4A4A4A"/>
              </a:solidFill>
            </a:endParaRPr>
          </a:p>
        </p:txBody>
      </p:sp>
      <p:sp>
        <p:nvSpPr>
          <p:cNvPr id="38" name="Text Placeholder 37">
            <a:extLst>
              <a:ext uri="{FF2B5EF4-FFF2-40B4-BE49-F238E27FC236}">
                <a16:creationId xmlns:a16="http://schemas.microsoft.com/office/drawing/2014/main" id="{A4405161-182F-DF42-AFC0-E2BB1CD3B11B}"/>
              </a:ext>
            </a:extLst>
          </p:cNvPr>
          <p:cNvSpPr>
            <a:spLocks noGrp="1"/>
          </p:cNvSpPr>
          <p:nvPr>
            <p:ph type="body" sz="quarter" idx="11"/>
          </p:nvPr>
        </p:nvSpPr>
        <p:spPr/>
        <p:txBody>
          <a:bodyPr>
            <a:noAutofit/>
          </a:bodyPr>
          <a:lstStyle/>
          <a:p>
            <a:r>
              <a:rPr lang="en-US" dirty="0"/>
              <a:t>Challenge</a:t>
            </a:r>
          </a:p>
        </p:txBody>
      </p:sp>
      <p:sp>
        <p:nvSpPr>
          <p:cNvPr id="42" name="Text Placeholder 41">
            <a:extLst>
              <a:ext uri="{FF2B5EF4-FFF2-40B4-BE49-F238E27FC236}">
                <a16:creationId xmlns:a16="http://schemas.microsoft.com/office/drawing/2014/main" id="{44D43461-A8CF-FD40-B52E-30D38F15834E}"/>
              </a:ext>
            </a:extLst>
          </p:cNvPr>
          <p:cNvSpPr>
            <a:spLocks noGrp="1"/>
          </p:cNvSpPr>
          <p:nvPr>
            <p:ph type="body" sz="quarter" idx="33"/>
          </p:nvPr>
        </p:nvSpPr>
        <p:spPr/>
        <p:txBody>
          <a:bodyPr>
            <a:noAutofit/>
          </a:bodyPr>
          <a:lstStyle/>
          <a:p>
            <a:r>
              <a:rPr lang="en-US" dirty="0"/>
              <a:t>Solution</a:t>
            </a:r>
          </a:p>
        </p:txBody>
      </p:sp>
      <p:sp>
        <p:nvSpPr>
          <p:cNvPr id="44" name="Text Placeholder 43">
            <a:extLst>
              <a:ext uri="{FF2B5EF4-FFF2-40B4-BE49-F238E27FC236}">
                <a16:creationId xmlns:a16="http://schemas.microsoft.com/office/drawing/2014/main" id="{544E203F-D4CE-D740-A617-96E69CD74363}"/>
              </a:ext>
            </a:extLst>
          </p:cNvPr>
          <p:cNvSpPr>
            <a:spLocks noGrp="1"/>
          </p:cNvSpPr>
          <p:nvPr>
            <p:ph type="body" sz="quarter" idx="35"/>
          </p:nvPr>
        </p:nvSpPr>
        <p:spPr/>
        <p:txBody>
          <a:bodyPr>
            <a:noAutofit/>
          </a:bodyPr>
          <a:lstStyle/>
          <a:p>
            <a:r>
              <a:rPr lang="en-US" dirty="0"/>
              <a:t>Results</a:t>
            </a:r>
          </a:p>
        </p:txBody>
      </p:sp>
      <p:sp>
        <p:nvSpPr>
          <p:cNvPr id="39" name="Text Placeholder 38">
            <a:extLst>
              <a:ext uri="{FF2B5EF4-FFF2-40B4-BE49-F238E27FC236}">
                <a16:creationId xmlns:a16="http://schemas.microsoft.com/office/drawing/2014/main" id="{C075DF3F-9EF6-2543-8486-B3264E787D4C}"/>
              </a:ext>
            </a:extLst>
          </p:cNvPr>
          <p:cNvSpPr>
            <a:spLocks noGrp="1"/>
          </p:cNvSpPr>
          <p:nvPr>
            <p:ph type="body" sz="quarter" idx="36"/>
          </p:nvPr>
        </p:nvSpPr>
        <p:spPr>
          <a:xfrm>
            <a:off x="882403" y="2816741"/>
            <a:ext cx="3194561" cy="3084009"/>
          </a:xfrm>
          <a:prstGeom prst="rect">
            <a:avLst/>
          </a:prstGeom>
        </p:spPr>
        <p:txBody>
          <a:bodyPr>
            <a:noAutofit/>
          </a:bodyPr>
          <a:lstStyle/>
          <a:p>
            <a:pPr marL="0" indent="0">
              <a:buNone/>
            </a:pPr>
            <a:r>
              <a:rPr lang="en-US" dirty="0"/>
              <a:t>Starkey Hearing Technologies’ incoming CIO witnessed how the IT organization was operating, identifying maturity gaps in many of its capabilities. Additionally, the IT team was functioning without a clear IT strategy that aligned to the manufacturer’s overall strategic objectives. The key overarching issues that needed to be addressed were whether the IT organization was structured to deliver the appropriate capabilities to support the business and whether the right leadership was in place in the right positions. </a:t>
            </a:r>
          </a:p>
          <a:p>
            <a:pPr marL="0" indent="0">
              <a:buNone/>
            </a:pPr>
            <a:endParaRPr lang="en-US" dirty="0"/>
          </a:p>
        </p:txBody>
      </p:sp>
      <p:sp>
        <p:nvSpPr>
          <p:cNvPr id="41" name="Text Placeholder 40">
            <a:extLst>
              <a:ext uri="{FF2B5EF4-FFF2-40B4-BE49-F238E27FC236}">
                <a16:creationId xmlns:a16="http://schemas.microsoft.com/office/drawing/2014/main" id="{768205AD-13FF-FB47-B315-7451D3762DD3}"/>
              </a:ext>
            </a:extLst>
          </p:cNvPr>
          <p:cNvSpPr>
            <a:spLocks noGrp="1"/>
          </p:cNvSpPr>
          <p:nvPr>
            <p:ph type="body" sz="quarter" idx="37"/>
          </p:nvPr>
        </p:nvSpPr>
        <p:spPr>
          <a:prstGeom prst="rect">
            <a:avLst/>
          </a:prstGeom>
        </p:spPr>
        <p:txBody>
          <a:bodyPr>
            <a:noAutofit/>
          </a:bodyPr>
          <a:lstStyle/>
          <a:p>
            <a:pPr marL="0" indent="0">
              <a:buNone/>
            </a:pPr>
            <a:r>
              <a:rPr lang="en-US" dirty="0"/>
              <a:t>The CIO recognized the need for an IT organization that could execute the business’ strategic vision effectively. The hybrid product model allowed this. The model was a significant milestone toward greater maturity in technology management outcome delivery, facilitating productive conversations and enhancing capabilities. The product model shifted the mindset from simply managing technology to actively applying technology to drive business value. </a:t>
            </a:r>
          </a:p>
        </p:txBody>
      </p:sp>
      <p:sp>
        <p:nvSpPr>
          <p:cNvPr id="43" name="Text Placeholder 42">
            <a:extLst>
              <a:ext uri="{FF2B5EF4-FFF2-40B4-BE49-F238E27FC236}">
                <a16:creationId xmlns:a16="http://schemas.microsoft.com/office/drawing/2014/main" id="{97577EB0-ABD3-8748-9EF6-93308190EA98}"/>
              </a:ext>
            </a:extLst>
          </p:cNvPr>
          <p:cNvSpPr>
            <a:spLocks noGrp="1"/>
          </p:cNvSpPr>
          <p:nvPr>
            <p:ph type="body" sz="quarter" idx="38"/>
          </p:nvPr>
        </p:nvSpPr>
        <p:spPr>
          <a:prstGeom prst="rect">
            <a:avLst/>
          </a:prstGeom>
        </p:spPr>
        <p:txBody>
          <a:bodyPr>
            <a:noAutofit/>
          </a:bodyPr>
          <a:lstStyle/>
          <a:p>
            <a:pPr marL="0" indent="0">
              <a:buNone/>
            </a:pPr>
            <a:r>
              <a:rPr lang="en-US" dirty="0"/>
              <a:t>Starkey Technologies accomplished the operational model in two phases, with the redesign highlighting the need for a cultural mindset shift across the organization. It flipped from a reactive, order-taker model to an innovative influencer model. It was refocused on developing capability groups and transitioned to a learning organization that prioritized upskilling, reskilling, and fostering creativity. Now, there is a renewed openness to rethink the way it works and embrace continuous improvement. </a:t>
            </a:r>
          </a:p>
          <a:p>
            <a:pPr marL="0" indent="0">
              <a:buNone/>
            </a:pPr>
            <a:r>
              <a:rPr lang="en-US" dirty="0"/>
              <a:t>	</a:t>
            </a:r>
            <a:endParaRPr lang="en-CA" dirty="0"/>
          </a:p>
        </p:txBody>
      </p:sp>
      <p:pic>
        <p:nvPicPr>
          <p:cNvPr id="4098" name="Picture 2" descr="Starkey Hearing Technologies - Wikipedia">
            <a:extLst>
              <a:ext uri="{FF2B5EF4-FFF2-40B4-BE49-F238E27FC236}">
                <a16:creationId xmlns:a16="http://schemas.microsoft.com/office/drawing/2014/main" id="{4B05AE1A-430A-1181-FD14-16A889460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011" y="288468"/>
            <a:ext cx="2521385" cy="1585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240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AC9A-817F-142F-6E07-536236777AA9}"/>
              </a:ext>
            </a:extLst>
          </p:cNvPr>
          <p:cNvSpPr>
            <a:spLocks noGrp="1"/>
          </p:cNvSpPr>
          <p:nvPr>
            <p:ph type="title"/>
          </p:nvPr>
        </p:nvSpPr>
        <p:spPr>
          <a:xfrm>
            <a:off x="0" y="0"/>
            <a:ext cx="11316815" cy="984069"/>
          </a:xfrm>
        </p:spPr>
        <p:txBody>
          <a:bodyPr>
            <a:noAutofit/>
          </a:bodyPr>
          <a:lstStyle/>
          <a:p>
            <a:r>
              <a:rPr lang="en-US" sz="3600" dirty="0">
                <a:latin typeface="Montserrat SemiBold" panose="00000700000000000000" pitchFamily="2" charset="0"/>
              </a:rPr>
              <a:t>Matrix for Service, Product, or LOB Organizations</a:t>
            </a:r>
          </a:p>
        </p:txBody>
      </p:sp>
      <p:graphicFrame>
        <p:nvGraphicFramePr>
          <p:cNvPr id="6" name="Content Placeholder 5">
            <a:extLst>
              <a:ext uri="{FF2B5EF4-FFF2-40B4-BE49-F238E27FC236}">
                <a16:creationId xmlns:a16="http://schemas.microsoft.com/office/drawing/2014/main" id="{7EF1DD92-DF46-E3D4-1475-84E5F5F04E63}"/>
              </a:ext>
            </a:extLst>
          </p:cNvPr>
          <p:cNvGraphicFramePr>
            <a:graphicFrameLocks noGrp="1"/>
          </p:cNvGraphicFramePr>
          <p:nvPr>
            <p:ph idx="1"/>
            <p:extLst>
              <p:ext uri="{D42A27DB-BD31-4B8C-83A1-F6EECF244321}">
                <p14:modId xmlns:p14="http://schemas.microsoft.com/office/powerpoint/2010/main" val="266216999"/>
              </p:ext>
            </p:extLst>
          </p:nvPr>
        </p:nvGraphicFramePr>
        <p:xfrm>
          <a:off x="0" y="693174"/>
          <a:ext cx="12192000" cy="5766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F58DD1AB-578E-E0A3-EF22-F9C27AE69835}"/>
              </a:ext>
            </a:extLst>
          </p:cNvPr>
          <p:cNvGrpSpPr/>
          <p:nvPr/>
        </p:nvGrpSpPr>
        <p:grpSpPr>
          <a:xfrm>
            <a:off x="328169" y="5463673"/>
            <a:ext cx="592356" cy="296178"/>
            <a:chOff x="4278" y="2465817"/>
            <a:chExt cx="592356" cy="296178"/>
          </a:xfrm>
          <a:scene3d>
            <a:camera prst="orthographicFront"/>
            <a:lightRig rig="flat" dir="t"/>
          </a:scene3d>
        </p:grpSpPr>
        <p:sp>
          <p:nvSpPr>
            <p:cNvPr id="4" name="Rectangle 3">
              <a:extLst>
                <a:ext uri="{FF2B5EF4-FFF2-40B4-BE49-F238E27FC236}">
                  <a16:creationId xmlns:a16="http://schemas.microsoft.com/office/drawing/2014/main" id="{1D6E21A5-1088-58A1-011F-7DC873E7AA34}"/>
                </a:ext>
              </a:extLst>
            </p:cNvPr>
            <p:cNvSpPr/>
            <p:nvPr/>
          </p:nvSpPr>
          <p:spPr>
            <a:xfrm>
              <a:off x="4278" y="2465817"/>
              <a:ext cx="592356" cy="296178"/>
            </a:xfrm>
            <a:prstGeom prst="rect">
              <a:avLst/>
            </a:prstGeom>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5" name="TextBox 4">
              <a:extLst>
                <a:ext uri="{FF2B5EF4-FFF2-40B4-BE49-F238E27FC236}">
                  <a16:creationId xmlns:a16="http://schemas.microsoft.com/office/drawing/2014/main" id="{4FB98D15-56F4-DFA7-123E-38F5B867AF00}"/>
                </a:ext>
              </a:extLst>
            </p:cNvPr>
            <p:cNvSpPr txBox="1"/>
            <p:nvPr/>
          </p:nvSpPr>
          <p:spPr>
            <a:xfrm>
              <a:off x="4278" y="2465817"/>
              <a:ext cx="592356" cy="296178"/>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Service Owners</a:t>
              </a:r>
            </a:p>
          </p:txBody>
        </p:sp>
      </p:grpSp>
      <p:sp>
        <p:nvSpPr>
          <p:cNvPr id="7" name="TextBox 6">
            <a:extLst>
              <a:ext uri="{FF2B5EF4-FFF2-40B4-BE49-F238E27FC236}">
                <a16:creationId xmlns:a16="http://schemas.microsoft.com/office/drawing/2014/main" id="{19B5648A-8408-76C0-2BF0-DB0211FB7D5C}"/>
              </a:ext>
            </a:extLst>
          </p:cNvPr>
          <p:cNvSpPr txBox="1"/>
          <p:nvPr/>
        </p:nvSpPr>
        <p:spPr>
          <a:xfrm>
            <a:off x="328169" y="5868648"/>
            <a:ext cx="592356" cy="296178"/>
          </a:xfrm>
          <a:prstGeom prst="rect">
            <a:avLst/>
          </a:prstGeom>
          <a:ln w="6350">
            <a:solidFill>
              <a:schemeClr val="tx1">
                <a:lumMod val="85000"/>
                <a:lumOff val="15000"/>
              </a:schemeClr>
            </a:solidFill>
          </a:ln>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Product Owners</a:t>
            </a:r>
          </a:p>
        </p:txBody>
      </p:sp>
    </p:spTree>
    <p:extLst>
      <p:ext uri="{BB962C8B-B14F-4D97-AF65-F5344CB8AC3E}">
        <p14:creationId xmlns:p14="http://schemas.microsoft.com/office/powerpoint/2010/main" val="1934200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4C6712D8-973E-46AB-8755-3B3560D6225F}"/>
              </a:ext>
            </a:extLst>
          </p:cNvPr>
          <p:cNvGraphicFramePr>
            <a:graphicFrameLocks noGrp="1"/>
          </p:cNvGraphicFramePr>
          <p:nvPr>
            <p:extLst>
              <p:ext uri="{D42A27DB-BD31-4B8C-83A1-F6EECF244321}">
                <p14:modId xmlns:p14="http://schemas.microsoft.com/office/powerpoint/2010/main" val="2431251570"/>
              </p:ext>
            </p:extLst>
          </p:nvPr>
        </p:nvGraphicFramePr>
        <p:xfrm>
          <a:off x="229060" y="947184"/>
          <a:ext cx="11758509" cy="5796700"/>
        </p:xfrm>
        <a:graphic>
          <a:graphicData uri="http://schemas.openxmlformats.org/drawingml/2006/table">
            <a:tbl>
              <a:tblPr firstRow="1" bandRow="1">
                <a:tableStyleId>{7DF18680-E054-41AD-8BC1-D1AEF772440D}</a:tableStyleId>
              </a:tblPr>
              <a:tblGrid>
                <a:gridCol w="1524716">
                  <a:extLst>
                    <a:ext uri="{9D8B030D-6E8A-4147-A177-3AD203B41FA5}">
                      <a16:colId xmlns:a16="http://schemas.microsoft.com/office/drawing/2014/main" val="2300204016"/>
                    </a:ext>
                  </a:extLst>
                </a:gridCol>
                <a:gridCol w="7216053">
                  <a:extLst>
                    <a:ext uri="{9D8B030D-6E8A-4147-A177-3AD203B41FA5}">
                      <a16:colId xmlns:a16="http://schemas.microsoft.com/office/drawing/2014/main" val="1832341085"/>
                    </a:ext>
                  </a:extLst>
                </a:gridCol>
                <a:gridCol w="3017740">
                  <a:extLst>
                    <a:ext uri="{9D8B030D-6E8A-4147-A177-3AD203B41FA5}">
                      <a16:colId xmlns:a16="http://schemas.microsoft.com/office/drawing/2014/main" val="2995066086"/>
                    </a:ext>
                  </a:extLst>
                </a:gridCol>
              </a:tblGrid>
              <a:tr h="266042">
                <a:tc>
                  <a:txBody>
                    <a:bodyPr/>
                    <a:lstStyle/>
                    <a:p>
                      <a:r>
                        <a:rPr lang="en-US" sz="1200" dirty="0">
                          <a:latin typeface="Roboto Condensed Light" panose="02000000000000000000" pitchFamily="2" charset="0"/>
                        </a:rPr>
                        <a:t>Capability</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B59D"/>
                    </a:solidFill>
                  </a:tcPr>
                </a:tc>
                <a:tc>
                  <a:txBody>
                    <a:bodyPr/>
                    <a:lstStyle/>
                    <a:p>
                      <a:r>
                        <a:rPr lang="en-US" sz="1200" dirty="0">
                          <a:latin typeface="Roboto Condensed Light" panose="02000000000000000000" pitchFamily="2" charset="0"/>
                        </a:rPr>
                        <a:t>Definition</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B59D"/>
                    </a:solidFill>
                  </a:tcPr>
                </a:tc>
                <a:tc>
                  <a:txBody>
                    <a:bodyPr/>
                    <a:lstStyle/>
                    <a:p>
                      <a:r>
                        <a:rPr lang="en-US" sz="1200" dirty="0">
                          <a:latin typeface="Roboto Condensed Light" panose="02000000000000000000" pitchFamily="2" charset="0"/>
                        </a:rPr>
                        <a:t>Alignment to Other Frameworks</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B59D"/>
                    </a:solidFill>
                  </a:tcPr>
                </a:tc>
                <a:extLst>
                  <a:ext uri="{0D108BD9-81ED-4DB2-BD59-A6C34878D82A}">
                    <a16:rowId xmlns:a16="http://schemas.microsoft.com/office/drawing/2014/main" val="1172266851"/>
                  </a:ext>
                </a:extLst>
              </a:tr>
              <a:tr h="620765">
                <a:tc>
                  <a:txBody>
                    <a:bodyPr/>
                    <a:lstStyle/>
                    <a:p>
                      <a:r>
                        <a:rPr lang="en-US" sz="1200" dirty="0">
                          <a:latin typeface="Roboto Condensed Light" panose="02000000000000000000" pitchFamily="2" charset="0"/>
                        </a:rPr>
                        <a:t>IT Governance</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tc>
                  <a:txBody>
                    <a:bodyPr/>
                    <a:lstStyle/>
                    <a:p>
                      <a:r>
                        <a:rPr lang="en-US" sz="1200" dirty="0">
                          <a:latin typeface="Roboto Condensed Light" panose="02000000000000000000" pitchFamily="2" charset="0"/>
                        </a:rPr>
                        <a:t>Provide a consistent approach so that IT-related decisions are made in line with the business strategies and objectives. Ensure that IT-related portfolios are overseen effectively and transparently and that legal and regulatory compliance requirements are met.</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tc>
                  <a:txBody>
                    <a:bodyPr/>
                    <a:lstStyle/>
                    <a:p>
                      <a:r>
                        <a:rPr lang="en-US" sz="1200" dirty="0">
                          <a:latin typeface="Roboto Condensed Light" panose="02000000000000000000" pitchFamily="2" charset="0"/>
                        </a:rPr>
                        <a:t>Ensured Governance Framework Setting &amp; Maintenance – COBIT 2019</a:t>
                      </a:r>
                    </a:p>
                    <a:p>
                      <a:r>
                        <a:rPr lang="en-US" sz="1200" dirty="0">
                          <a:latin typeface="Roboto Condensed Light" panose="02000000000000000000" pitchFamily="2" charset="0"/>
                        </a:rPr>
                        <a:t>Governance – NIST</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extLst>
                  <a:ext uri="{0D108BD9-81ED-4DB2-BD59-A6C34878D82A}">
                    <a16:rowId xmlns:a16="http://schemas.microsoft.com/office/drawing/2014/main" val="1128721649"/>
                  </a:ext>
                </a:extLst>
              </a:tr>
              <a:tr h="620765">
                <a:tc>
                  <a:txBody>
                    <a:bodyPr/>
                    <a:lstStyle/>
                    <a:p>
                      <a:r>
                        <a:rPr lang="en-US" sz="1200" dirty="0">
                          <a:latin typeface="Roboto Condensed Light" panose="02000000000000000000" pitchFamily="2" charset="0"/>
                        </a:rPr>
                        <a:t>IT Management and Policies</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tc>
                  <a:txBody>
                    <a:bodyPr/>
                    <a:lstStyle/>
                    <a:p>
                      <a:r>
                        <a:rPr lang="en-US" sz="1200" dirty="0">
                          <a:latin typeface="Roboto Condensed Light" panose="02000000000000000000" pitchFamily="2" charset="0"/>
                        </a:rPr>
                        <a:t>Create, communicate, manage, and maintain policies and procedures within the organization. Include the assessment of key risks, assessment and enforcement of policy compliance, and development and communication of new or existing processes. </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tc>
                  <a:txBody>
                    <a:bodyPr/>
                    <a:lstStyle/>
                    <a:p>
                      <a:r>
                        <a:rPr lang="en-US" sz="1200" dirty="0">
                          <a:latin typeface="Roboto Condensed Light" panose="02000000000000000000" pitchFamily="2" charset="0"/>
                        </a:rPr>
                        <a:t>Managed I&amp;T Management Framework – COBIT 2019</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extLst>
                  <a:ext uri="{0D108BD9-81ED-4DB2-BD59-A6C34878D82A}">
                    <a16:rowId xmlns:a16="http://schemas.microsoft.com/office/drawing/2014/main" val="3557551414"/>
                  </a:ext>
                </a:extLst>
              </a:tr>
              <a:tr h="443403">
                <a:tc>
                  <a:txBody>
                    <a:bodyPr/>
                    <a:lstStyle/>
                    <a:p>
                      <a:r>
                        <a:rPr lang="en-US" sz="1200" dirty="0">
                          <a:latin typeface="Roboto Condensed Light" panose="02000000000000000000" pitchFamily="2" charset="0"/>
                        </a:rPr>
                        <a:t>Strategic Planning </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tc>
                  <a:txBody>
                    <a:bodyPr/>
                    <a:lstStyle/>
                    <a:p>
                      <a:r>
                        <a:rPr lang="en-US" sz="1200" dirty="0">
                          <a:latin typeface="Roboto Condensed Light" panose="02000000000000000000" pitchFamily="2" charset="0"/>
                        </a:rPr>
                        <a:t>Align strategic IT plans with business objectives. Clearly communicate the objectives and associated accountabilities so they are understood by all, with the IT strategic options identified, structured, and integrated with the business plans.</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tc>
                  <a:txBody>
                    <a:bodyPr/>
                    <a:lstStyle/>
                    <a:p>
                      <a:r>
                        <a:rPr lang="en-US" sz="1200" dirty="0">
                          <a:latin typeface="Roboto Condensed Light" panose="02000000000000000000" pitchFamily="2" charset="0"/>
                        </a:rPr>
                        <a:t>Managed Strategy – COBIT 2019</a:t>
                      </a:r>
                    </a:p>
                    <a:p>
                      <a:r>
                        <a:rPr lang="en-US" sz="1200" dirty="0">
                          <a:latin typeface="Roboto Condensed Light" panose="02000000000000000000" pitchFamily="2" charset="0"/>
                        </a:rPr>
                        <a:t>Strategy Management – ITIL 4</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extLst>
                  <a:ext uri="{0D108BD9-81ED-4DB2-BD59-A6C34878D82A}">
                    <a16:rowId xmlns:a16="http://schemas.microsoft.com/office/drawing/2014/main" val="1734972719"/>
                  </a:ext>
                </a:extLst>
              </a:tr>
              <a:tr h="620765">
                <a:tc>
                  <a:txBody>
                    <a:bodyPr/>
                    <a:lstStyle/>
                    <a:p>
                      <a:r>
                        <a:rPr lang="en-CA" sz="1200" dirty="0">
                          <a:latin typeface="Roboto Condensed Light" panose="02000000000000000000" pitchFamily="2" charset="0"/>
                        </a:rPr>
                        <a:t>Digital (Business) Strategy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tc>
                  <a:txBody>
                    <a:bodyPr/>
                    <a:lstStyle/>
                    <a:p>
                      <a:r>
                        <a:rPr lang="en-US" sz="1200" dirty="0">
                          <a:latin typeface="Roboto Condensed Light" panose="02000000000000000000" pitchFamily="2" charset="0"/>
                        </a:rPr>
                        <a:t>A set of strategic objectives and aligned initiatives that develop an organization's technology or digital capabilities. It is important to note that a digital strategy is first and foremost a business strategy that is focused on developing digital capabilities.</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tc>
                  <a:txBody>
                    <a:bodyPr/>
                    <a:lstStyle/>
                    <a:p>
                      <a:r>
                        <a:rPr lang="en-CA" sz="1200" dirty="0">
                          <a:latin typeface="Roboto Condensed Light" panose="02000000000000000000" pitchFamily="2" charset="0"/>
                        </a:rPr>
                        <a:t>Info-Tech Defined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extLst>
                  <a:ext uri="{0D108BD9-81ED-4DB2-BD59-A6C34878D82A}">
                    <a16:rowId xmlns:a16="http://schemas.microsoft.com/office/drawing/2014/main" val="296893468"/>
                  </a:ext>
                </a:extLst>
              </a:tr>
              <a:tr h="858940">
                <a:tc>
                  <a:txBody>
                    <a:bodyPr/>
                    <a:lstStyle/>
                    <a:p>
                      <a:r>
                        <a:rPr lang="en-US" sz="1200" dirty="0">
                          <a:latin typeface="Roboto Condensed Light" panose="02000000000000000000" pitchFamily="2" charset="0"/>
                        </a:rPr>
                        <a:t>Performance Measurement </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tc>
                  <a:txBody>
                    <a:bodyPr/>
                    <a:lstStyle/>
                    <a:p>
                      <a:r>
                        <a:rPr lang="en-US" sz="1200" dirty="0">
                          <a:latin typeface="Roboto Condensed Light" panose="02000000000000000000" pitchFamily="2" charset="0"/>
                        </a:rPr>
                        <a:t>Manage IT and process goals and metrics. Monitor and communicate that processes are performing against expectations, and provide transparency of performance and conformance.</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tc>
                  <a:txBody>
                    <a:bodyPr/>
                    <a:lstStyle/>
                    <a:p>
                      <a:r>
                        <a:rPr lang="en-US" sz="1200" dirty="0">
                          <a:latin typeface="Roboto Condensed Light" panose="02000000000000000000" pitchFamily="2" charset="0"/>
                        </a:rPr>
                        <a:t>Managed Performance &amp; Conformance Monitoring – COBIT 2019</a:t>
                      </a:r>
                    </a:p>
                    <a:p>
                      <a:r>
                        <a:rPr lang="en-US" sz="1200" dirty="0">
                          <a:latin typeface="Roboto Condensed Light" panose="02000000000000000000" pitchFamily="2" charset="0"/>
                        </a:rPr>
                        <a:t>Capacity and Performance Management – ITIL 4</a:t>
                      </a:r>
                    </a:p>
                    <a:p>
                      <a:r>
                        <a:rPr lang="en-US" sz="1200" dirty="0">
                          <a:latin typeface="Roboto Condensed Light" panose="02000000000000000000" pitchFamily="2" charset="0"/>
                        </a:rPr>
                        <a:t>Metrics – SAFe</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extLst>
                  <a:ext uri="{0D108BD9-81ED-4DB2-BD59-A6C34878D82A}">
                    <a16:rowId xmlns:a16="http://schemas.microsoft.com/office/drawing/2014/main" val="1243222633"/>
                  </a:ext>
                </a:extLst>
              </a:tr>
              <a:tr h="443403">
                <a:tc>
                  <a:txBody>
                    <a:bodyPr/>
                    <a:lstStyle/>
                    <a:p>
                      <a:r>
                        <a:rPr lang="en-US" sz="1200" dirty="0">
                          <a:latin typeface="Roboto Condensed Light" panose="02000000000000000000" pitchFamily="2" charset="0"/>
                        </a:rPr>
                        <a:t>Organizational Quality Management </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tc>
                  <a:txBody>
                    <a:bodyPr/>
                    <a:lstStyle/>
                    <a:p>
                      <a:r>
                        <a:rPr lang="en-US" sz="1200" dirty="0">
                          <a:latin typeface="Roboto Condensed Light" panose="02000000000000000000" pitchFamily="2" charset="0"/>
                        </a:rPr>
                        <a:t>Define and communicate an enterprise standard of quality in all processes, procedures, and business outcomes. Proactively focus on analyzing and improving existing processes to ensure effective, quality delivery of needs.</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tc>
                  <a:txBody>
                    <a:bodyPr/>
                    <a:lstStyle/>
                    <a:p>
                      <a:r>
                        <a:rPr lang="en-US" sz="1200" dirty="0">
                          <a:latin typeface="Roboto Condensed Light" panose="02000000000000000000" pitchFamily="2" charset="0"/>
                        </a:rPr>
                        <a:t>Managed Quality – COBIT 2019 </a:t>
                      </a:r>
                    </a:p>
                    <a:p>
                      <a:r>
                        <a:rPr lang="en-US" sz="1200" dirty="0">
                          <a:latin typeface="Roboto Condensed Light" panose="02000000000000000000" pitchFamily="2" charset="0"/>
                        </a:rPr>
                        <a:t>Quality Management – ISO 38500 </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extLst>
                  <a:ext uri="{0D108BD9-81ED-4DB2-BD59-A6C34878D82A}">
                    <a16:rowId xmlns:a16="http://schemas.microsoft.com/office/drawing/2014/main" val="323220830"/>
                  </a:ext>
                </a:extLst>
              </a:tr>
              <a:tr h="975487">
                <a:tc>
                  <a:txBody>
                    <a:bodyPr/>
                    <a:lstStyle/>
                    <a:p>
                      <a:r>
                        <a:rPr lang="en-US" sz="1200" dirty="0">
                          <a:latin typeface="Roboto Condensed Light" panose="02000000000000000000" pitchFamily="2" charset="0"/>
                        </a:rPr>
                        <a:t>R&amp;D and Innovation</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tc>
                  <a:txBody>
                    <a:bodyPr/>
                    <a:lstStyle/>
                    <a:p>
                      <a:r>
                        <a:rPr lang="en-US" sz="1200" dirty="0">
                          <a:latin typeface="Roboto Condensed Light" panose="02000000000000000000" pitchFamily="2" charset="0"/>
                        </a:rPr>
                        <a:t>Maintain an awareness of information technology and related service trends, identify innovation opportunities, and plan how to benefit from innovation in relation to business needs. Analyze what opportunities for business innovation or improvement can be created by emerging technologies, services, or IT-enabled business innovation as well as through existing established technologies and by business and IT process innovation. Influence strategic planning and enterprise architecture decisions.</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tc>
                  <a:txBody>
                    <a:bodyPr/>
                    <a:lstStyle/>
                    <a:p>
                      <a:r>
                        <a:rPr lang="en-US" sz="1200" dirty="0">
                          <a:latin typeface="Roboto Condensed Light" panose="02000000000000000000" pitchFamily="2" charset="0"/>
                        </a:rPr>
                        <a:t>Managed Innovation – COBIT 2019</a:t>
                      </a:r>
                    </a:p>
                    <a:p>
                      <a:r>
                        <a:rPr lang="en-US" sz="1200" dirty="0">
                          <a:latin typeface="Roboto Condensed Light" panose="02000000000000000000" pitchFamily="2" charset="0"/>
                        </a:rPr>
                        <a:t>Continuous Exploration – SAFe</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extLst>
                  <a:ext uri="{0D108BD9-81ED-4DB2-BD59-A6C34878D82A}">
                    <a16:rowId xmlns:a16="http://schemas.microsoft.com/office/drawing/2014/main" val="2614208866"/>
                  </a:ext>
                </a:extLst>
              </a:tr>
              <a:tr h="798126">
                <a:tc>
                  <a:txBody>
                    <a:bodyPr/>
                    <a:lstStyle/>
                    <a:p>
                      <a:r>
                        <a:rPr lang="en-US" sz="1200" dirty="0">
                          <a:latin typeface="Roboto Condensed Light" panose="02000000000000000000" pitchFamily="2" charset="0"/>
                        </a:rPr>
                        <a:t>Stakeholder Relations</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tc>
                  <a:txBody>
                    <a:bodyPr/>
                    <a:lstStyle/>
                    <a:p>
                      <a:r>
                        <a:rPr lang="en-US" sz="1200" dirty="0">
                          <a:latin typeface="Roboto Condensed Light" panose="02000000000000000000" pitchFamily="2" charset="0"/>
                        </a:rPr>
                        <a:t>Manage the relationship between the business and IT in a formalized and transparent way that ensures a focus on achieving a common and shared goal of successful enterprise outcomes in support of strategic goals and within the constraint of budgets and risk tolerance. Base the relationship on mutual trust, using open and understandable terms and common language, and a willingness to take ownership and accountability for key decisions. </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tc>
                  <a:txBody>
                    <a:bodyPr/>
                    <a:lstStyle/>
                    <a:p>
                      <a:r>
                        <a:rPr lang="en-US" sz="1200" dirty="0">
                          <a:latin typeface="Roboto Condensed Light" panose="02000000000000000000" pitchFamily="2" charset="0"/>
                        </a:rPr>
                        <a:t>Ensure Stakeholder Engagement – COBIT 2019 </a:t>
                      </a:r>
                    </a:p>
                    <a:p>
                      <a:r>
                        <a:rPr lang="en-US" sz="1200" dirty="0">
                          <a:latin typeface="Roboto Condensed Light" panose="02000000000000000000" pitchFamily="2" charset="0"/>
                        </a:rPr>
                        <a:t>Managed Relationships – COBIT 2019</a:t>
                      </a:r>
                    </a:p>
                    <a:p>
                      <a:r>
                        <a:rPr lang="en-US" sz="1200" dirty="0">
                          <a:latin typeface="Roboto Condensed Light" panose="02000000000000000000" pitchFamily="2" charset="0"/>
                        </a:rPr>
                        <a:t>Relationship Management – ITIL 4</a:t>
                      </a:r>
                    </a:p>
                    <a:p>
                      <a:r>
                        <a:rPr lang="en-US" sz="1200" dirty="0">
                          <a:latin typeface="Roboto Condensed Light" panose="02000000000000000000" pitchFamily="2" charset="0"/>
                        </a:rPr>
                        <a:t>Ensured Benefits Delivery – COBIT 2019 </a:t>
                      </a:r>
                      <a:endParaRPr lang="en-CA" sz="1200" dirty="0">
                        <a:latin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F9F1"/>
                    </a:solidFill>
                  </a:tcPr>
                </a:tc>
                <a:extLst>
                  <a:ext uri="{0D108BD9-81ED-4DB2-BD59-A6C34878D82A}">
                    <a16:rowId xmlns:a16="http://schemas.microsoft.com/office/drawing/2014/main" val="3938200585"/>
                  </a:ext>
                </a:extLst>
              </a:tr>
            </a:tbl>
          </a:graphicData>
        </a:graphic>
      </p:graphicFrame>
      <p:sp>
        <p:nvSpPr>
          <p:cNvPr id="13" name="Rectangle 12">
            <a:extLst>
              <a:ext uri="{FF2B5EF4-FFF2-40B4-BE49-F238E27FC236}">
                <a16:creationId xmlns:a16="http://schemas.microsoft.com/office/drawing/2014/main" id="{81310825-AF3F-C9C3-D8D2-31AA92E5D817}"/>
              </a:ext>
            </a:extLst>
          </p:cNvPr>
          <p:cNvSpPr/>
          <p:nvPr/>
        </p:nvSpPr>
        <p:spPr>
          <a:xfrm>
            <a:off x="229060" y="239816"/>
            <a:ext cx="2743200" cy="540000"/>
          </a:xfrm>
          <a:prstGeom prst="rect">
            <a:avLst/>
          </a:prstGeom>
          <a:solidFill>
            <a:srgbClr val="9DB59D"/>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CA" sz="1400" b="0" i="0" u="none" strike="noStrike" kern="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mn-cs"/>
              </a:rPr>
              <a:t>Strategic Direction</a:t>
            </a:r>
          </a:p>
        </p:txBody>
      </p:sp>
    </p:spTree>
    <p:extLst>
      <p:ext uri="{BB962C8B-B14F-4D97-AF65-F5344CB8AC3E}">
        <p14:creationId xmlns:p14="http://schemas.microsoft.com/office/powerpoint/2010/main" val="674306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01558-EE87-82AC-867E-062365EC6521}"/>
              </a:ext>
            </a:extLst>
          </p:cNvPr>
          <p:cNvSpPr txBox="1">
            <a:spLocks/>
          </p:cNvSpPr>
          <p:nvPr/>
        </p:nvSpPr>
        <p:spPr>
          <a:xfrm>
            <a:off x="0" y="10269"/>
            <a:ext cx="12193870" cy="856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200" dirty="0">
                <a:latin typeface="Montserrat SemiBold" panose="00000700000000000000" pitchFamily="2" charset="0"/>
              </a:rPr>
              <a:t>Hybrid-Embedded Model: Line of Business Aligned</a:t>
            </a:r>
          </a:p>
        </p:txBody>
      </p:sp>
      <p:sp>
        <p:nvSpPr>
          <p:cNvPr id="36" name="TextBox 35">
            <a:extLst>
              <a:ext uri="{FF2B5EF4-FFF2-40B4-BE49-F238E27FC236}">
                <a16:creationId xmlns:a16="http://schemas.microsoft.com/office/drawing/2014/main" id="{4A5FA8F4-ED8F-E7BA-CBA2-4F579F03D32C}"/>
              </a:ext>
            </a:extLst>
          </p:cNvPr>
          <p:cNvSpPr txBox="1"/>
          <p:nvPr/>
        </p:nvSpPr>
        <p:spPr>
          <a:xfrm rot="16200000">
            <a:off x="-155071" y="3076266"/>
            <a:ext cx="1216513" cy="369284"/>
          </a:xfrm>
          <a:prstGeom prst="rect">
            <a:avLst/>
          </a:prstGeom>
          <a:noFill/>
        </p:spPr>
        <p:txBody>
          <a:bodyPr wrap="square" rtlCol="0" anchor="ctr">
            <a:spAutoFit/>
          </a:bodyPr>
          <a:lstStyle/>
          <a:p>
            <a:pPr algn="ctr"/>
            <a:r>
              <a:rPr lang="en-US" b="1" dirty="0">
                <a:latin typeface="Roboto Condensed Light" panose="02000000000000000000" pitchFamily="2" charset="0"/>
                <a:ea typeface="Roboto Condensed Light" panose="02000000000000000000" pitchFamily="2" charset="0"/>
              </a:rPr>
              <a:t>Centralized</a:t>
            </a:r>
          </a:p>
        </p:txBody>
      </p:sp>
      <p:sp>
        <p:nvSpPr>
          <p:cNvPr id="38" name="TextBox 37">
            <a:extLst>
              <a:ext uri="{FF2B5EF4-FFF2-40B4-BE49-F238E27FC236}">
                <a16:creationId xmlns:a16="http://schemas.microsoft.com/office/drawing/2014/main" id="{FD6842FD-02B1-2734-1305-4F6AB272CED7}"/>
              </a:ext>
            </a:extLst>
          </p:cNvPr>
          <p:cNvSpPr txBox="1"/>
          <p:nvPr/>
        </p:nvSpPr>
        <p:spPr>
          <a:xfrm rot="16200000">
            <a:off x="-259028" y="1385008"/>
            <a:ext cx="1424428" cy="369284"/>
          </a:xfrm>
          <a:prstGeom prst="rect">
            <a:avLst/>
          </a:prstGeom>
          <a:noFill/>
        </p:spPr>
        <p:txBody>
          <a:bodyPr wrap="square" rtlCol="0" anchor="ctr">
            <a:spAutoFit/>
          </a:bodyPr>
          <a:lstStyle/>
          <a:p>
            <a:pPr algn="ctr"/>
            <a:r>
              <a:rPr lang="en-US" b="1" dirty="0">
                <a:latin typeface="Roboto Condensed Light" panose="02000000000000000000" pitchFamily="2" charset="0"/>
                <a:ea typeface="Roboto Condensed Light" panose="02000000000000000000" pitchFamily="2" charset="0"/>
              </a:rPr>
              <a:t>Embedded</a:t>
            </a:r>
          </a:p>
        </p:txBody>
      </p:sp>
      <p:sp>
        <p:nvSpPr>
          <p:cNvPr id="50" name="Text Placeholder 4">
            <a:extLst>
              <a:ext uri="{FF2B5EF4-FFF2-40B4-BE49-F238E27FC236}">
                <a16:creationId xmlns:a16="http://schemas.microsoft.com/office/drawing/2014/main" id="{15028EBC-B724-B305-099E-6A71CECCD292}"/>
              </a:ext>
            </a:extLst>
          </p:cNvPr>
          <p:cNvSpPr txBox="1">
            <a:spLocks/>
          </p:cNvSpPr>
          <p:nvPr/>
        </p:nvSpPr>
        <p:spPr>
          <a:xfrm>
            <a:off x="346740" y="4063048"/>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Benefits:</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Best of both worlds of centralization and decentralization; attempts to channel benefits from both centralized and decentralized models.</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Embeds key IT functions that require business knowledge within functional areas, allowing for critical feedback.</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Places IT in a position to not just be “order takers” but to be more involved with the different business units and promote the value of IT. </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Achieves economies of scale where necessary through the delivery of shared services that can be requested by the function.</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Shared services can be organized to deliver in the best way that suits the organization.</a:t>
            </a:r>
          </a:p>
        </p:txBody>
      </p:sp>
      <p:sp>
        <p:nvSpPr>
          <p:cNvPr id="51" name="Text Placeholder 4">
            <a:extLst>
              <a:ext uri="{FF2B5EF4-FFF2-40B4-BE49-F238E27FC236}">
                <a16:creationId xmlns:a16="http://schemas.microsoft.com/office/drawing/2014/main" id="{BC260255-A919-2DB6-85B2-C183CE793D51}"/>
              </a:ext>
            </a:extLst>
          </p:cNvPr>
          <p:cNvSpPr txBox="1">
            <a:spLocks/>
          </p:cNvSpPr>
          <p:nvPr/>
        </p:nvSpPr>
        <p:spPr>
          <a:xfrm>
            <a:off x="6207976" y="4066821"/>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Drawbacks:</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Different business units may bypass governance to get their specific needs met by functions – to alleviate this, IT must have strong governance and prioritize amongst demand.</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Decentralized role can be viewed as an order taker by the business if not properly embedded and matured. </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No guaranteed synergy and integration across functions; requires strong communication, collaboration, and steering.</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Cannot meet every business unit’s needs – can cause tension from varying effectiveness of the IT functions.</a:t>
            </a:r>
          </a:p>
        </p:txBody>
      </p:sp>
      <p:grpSp>
        <p:nvGrpSpPr>
          <p:cNvPr id="5" name="Group 2">
            <a:extLst>
              <a:ext uri="{FF2B5EF4-FFF2-40B4-BE49-F238E27FC236}">
                <a16:creationId xmlns:a16="http://schemas.microsoft.com/office/drawing/2014/main" id="{13A6AD47-1211-DED5-0164-538A3A1A2793}"/>
              </a:ext>
            </a:extLst>
          </p:cNvPr>
          <p:cNvGrpSpPr/>
          <p:nvPr/>
        </p:nvGrpSpPr>
        <p:grpSpPr>
          <a:xfrm>
            <a:off x="629086" y="857436"/>
            <a:ext cx="10960514" cy="3362869"/>
            <a:chOff x="-65892" y="1259563"/>
            <a:chExt cx="7988393" cy="3363307"/>
          </a:xfrm>
        </p:grpSpPr>
        <p:grpSp>
          <p:nvGrpSpPr>
            <p:cNvPr id="6" name="Group 5">
              <a:extLst>
                <a:ext uri="{FF2B5EF4-FFF2-40B4-BE49-F238E27FC236}">
                  <a16:creationId xmlns:a16="http://schemas.microsoft.com/office/drawing/2014/main" id="{3B5DC4A7-4D89-4DA7-23B7-859859B40D2A}"/>
                </a:ext>
              </a:extLst>
            </p:cNvPr>
            <p:cNvGrpSpPr/>
            <p:nvPr/>
          </p:nvGrpSpPr>
          <p:grpSpPr>
            <a:xfrm>
              <a:off x="-50264" y="1259563"/>
              <a:ext cx="7972765" cy="3206029"/>
              <a:chOff x="-50264" y="1147758"/>
              <a:chExt cx="7972765" cy="3959565"/>
            </a:xfrm>
          </p:grpSpPr>
          <p:sp>
            <p:nvSpPr>
              <p:cNvPr id="10" name="Rounded Rectangle 4">
                <a:extLst>
                  <a:ext uri="{FF2B5EF4-FFF2-40B4-BE49-F238E27FC236}">
                    <a16:creationId xmlns:a16="http://schemas.microsoft.com/office/drawing/2014/main" id="{DE1A5F2D-9FC7-FA65-0ADA-2D398D4455C9}"/>
                  </a:ext>
                </a:extLst>
              </p:cNvPr>
              <p:cNvSpPr/>
              <p:nvPr/>
            </p:nvSpPr>
            <p:spPr>
              <a:xfrm>
                <a:off x="-45932" y="1510038"/>
                <a:ext cx="3964512" cy="1696329"/>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DECENTRALIZED LINE OF BUSINESS 1</a:t>
                </a:r>
              </a:p>
              <a:p>
                <a:pPr algn="ctr"/>
                <a:r>
                  <a:rPr lang="en-CA" sz="1400" dirty="0">
                    <a:solidFill>
                      <a:schemeClr val="tx1">
                        <a:lumMod val="50000"/>
                      </a:schemeClr>
                    </a:solidFill>
                    <a:latin typeface="Roboto Condensed Light" panose="02000000000000000000" pitchFamily="2" charset="0"/>
                    <a:ea typeface="Roboto Condensed Light" panose="02000000000000000000" pitchFamily="2" charset="0"/>
                  </a:rPr>
                  <a:t>Contains core functionally-aligned technology services, such as:</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Business Relationship Management</a:t>
                </a: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a:p>
                <a:pPr marL="284163" indent="-173038">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Business Analysis  </a:t>
                </a:r>
              </a:p>
              <a:p>
                <a:pPr marL="284163" indent="-173038">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UAT &amp; Change Management</a:t>
                </a:r>
              </a:p>
              <a:p>
                <a:pPr marL="284163" indent="-173038">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BI Analytics &amp; Reporting </a:t>
                </a:r>
              </a:p>
              <a:p>
                <a:pPr marL="284163" indent="-173038">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Project Management</a:t>
                </a: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11" name="Rounded Rectangle 33">
                <a:extLst>
                  <a:ext uri="{FF2B5EF4-FFF2-40B4-BE49-F238E27FC236}">
                    <a16:creationId xmlns:a16="http://schemas.microsoft.com/office/drawing/2014/main" id="{B797F3EF-6EE6-129B-157B-483520972D1E}"/>
                  </a:ext>
                </a:extLst>
              </p:cNvPr>
              <p:cNvSpPr/>
              <p:nvPr/>
            </p:nvSpPr>
            <p:spPr>
              <a:xfrm>
                <a:off x="-50264" y="3502649"/>
                <a:ext cx="5395088" cy="1502636"/>
              </a:xfrm>
              <a:prstGeom prst="rect">
                <a:avLst/>
              </a:prstGeom>
              <a:solidFill>
                <a:srgbClr val="DCDA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STRATEGIC SERVICES: </a:t>
                </a:r>
                <a:r>
                  <a:rPr lang="en-CA" sz="1400" dirty="0">
                    <a:solidFill>
                      <a:schemeClr val="tx1">
                        <a:lumMod val="50000"/>
                      </a:schemeClr>
                    </a:solidFill>
                    <a:latin typeface="Roboto Condensed Light" panose="02000000000000000000" pitchFamily="2" charset="0"/>
                    <a:ea typeface="Roboto Condensed Light" panose="02000000000000000000" pitchFamily="2" charset="0"/>
                  </a:rPr>
                  <a:t>Provides IT strategy and planning functions.</a:t>
                </a: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a:p>
                <a:pPr algn="ct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13" name="Rounded Rectangle 4">
                <a:extLst>
                  <a:ext uri="{FF2B5EF4-FFF2-40B4-BE49-F238E27FC236}">
                    <a16:creationId xmlns:a16="http://schemas.microsoft.com/office/drawing/2014/main" id="{3A026D57-57F0-C470-AB16-9E1A6B6036F6}"/>
                  </a:ext>
                </a:extLst>
              </p:cNvPr>
              <p:cNvSpPr/>
              <p:nvPr/>
            </p:nvSpPr>
            <p:spPr>
              <a:xfrm>
                <a:off x="4000191" y="1510038"/>
                <a:ext cx="1348960" cy="1696329"/>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DECENTRALIZED LOB 2</a:t>
                </a:r>
              </a:p>
            </p:txBody>
          </p:sp>
          <p:sp>
            <p:nvSpPr>
              <p:cNvPr id="14" name="Pentagon 9">
                <a:extLst>
                  <a:ext uri="{FF2B5EF4-FFF2-40B4-BE49-F238E27FC236}">
                    <a16:creationId xmlns:a16="http://schemas.microsoft.com/office/drawing/2014/main" id="{1A22D149-4996-EA5D-DEB0-C95F3DF6B650}"/>
                  </a:ext>
                </a:extLst>
              </p:cNvPr>
              <p:cNvSpPr/>
              <p:nvPr/>
            </p:nvSpPr>
            <p:spPr>
              <a:xfrm rot="5400000">
                <a:off x="2519925" y="676734"/>
                <a:ext cx="288033" cy="5395089"/>
              </a:xfrm>
              <a:prstGeom prst="homePlate">
                <a:avLst>
                  <a:gd name="adj" fmla="val 53041"/>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NEEDS/REQUIREMENTS</a:t>
                </a:r>
              </a:p>
            </p:txBody>
          </p:sp>
          <p:sp>
            <p:nvSpPr>
              <p:cNvPr id="15" name="Rounded Rectangle 4">
                <a:extLst>
                  <a:ext uri="{FF2B5EF4-FFF2-40B4-BE49-F238E27FC236}">
                    <a16:creationId xmlns:a16="http://schemas.microsoft.com/office/drawing/2014/main" id="{F54242D1-4965-47B5-0033-03DB1A80B1BE}"/>
                  </a:ext>
                </a:extLst>
              </p:cNvPr>
              <p:cNvSpPr/>
              <p:nvPr/>
            </p:nvSpPr>
            <p:spPr>
              <a:xfrm>
                <a:off x="5897361" y="1147758"/>
                <a:ext cx="2025140" cy="3959565"/>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Shared Services: </a:t>
                </a:r>
                <a:r>
                  <a:rPr lang="en-CA" sz="1400" dirty="0">
                    <a:solidFill>
                      <a:schemeClr val="tx1">
                        <a:lumMod val="50000"/>
                      </a:schemeClr>
                    </a:solidFill>
                    <a:latin typeface="Roboto Condensed Light" panose="02000000000000000000" pitchFamily="2" charset="0"/>
                    <a:ea typeface="Roboto Condensed Light" panose="02000000000000000000" pitchFamily="2" charset="0"/>
                  </a:rPr>
                  <a:t>Centralized IT services to serve shared needs across lines of business:</a:t>
                </a: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Application Development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Architecture &amp; Integration</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Infrastructure Management </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Operations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Service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Managed Services</a:t>
                </a:r>
              </a:p>
              <a:p>
                <a:endPar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p:txBody>
          </p:sp>
          <p:sp>
            <p:nvSpPr>
              <p:cNvPr id="16" name="Pentagon 6">
                <a:extLst>
                  <a:ext uri="{FF2B5EF4-FFF2-40B4-BE49-F238E27FC236}">
                    <a16:creationId xmlns:a16="http://schemas.microsoft.com/office/drawing/2014/main" id="{3D8E36F4-4B98-D923-5692-D861DDD1300C}"/>
                  </a:ext>
                </a:extLst>
              </p:cNvPr>
              <p:cNvSpPr/>
              <p:nvPr/>
            </p:nvSpPr>
            <p:spPr>
              <a:xfrm rot="10800000">
                <a:off x="5542499" y="1522143"/>
                <a:ext cx="333179" cy="1581045"/>
              </a:xfrm>
              <a:prstGeom prst="homePlate">
                <a:avLst>
                  <a:gd name="adj" fmla="val 75151"/>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SOLUTIONS</a:t>
                </a:r>
              </a:p>
            </p:txBody>
          </p:sp>
          <p:sp>
            <p:nvSpPr>
              <p:cNvPr id="17" name="Pentagon 10">
                <a:extLst>
                  <a:ext uri="{FF2B5EF4-FFF2-40B4-BE49-F238E27FC236}">
                    <a16:creationId xmlns:a16="http://schemas.microsoft.com/office/drawing/2014/main" id="{2096401A-90BC-620D-7F00-C02F4F3E1901}"/>
                  </a:ext>
                </a:extLst>
              </p:cNvPr>
              <p:cNvSpPr/>
              <p:nvPr/>
            </p:nvSpPr>
            <p:spPr>
              <a:xfrm>
                <a:off x="5378146" y="3424240"/>
                <a:ext cx="333179" cy="1581045"/>
              </a:xfrm>
              <a:prstGeom prst="homePlate">
                <a:avLst>
                  <a:gd name="adj" fmla="val 76224"/>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PRIORITIES</a:t>
                </a:r>
              </a:p>
            </p:txBody>
          </p:sp>
        </p:grpSp>
        <p:sp>
          <p:nvSpPr>
            <p:cNvPr id="8" name="Rectangle 3">
              <a:extLst>
                <a:ext uri="{FF2B5EF4-FFF2-40B4-BE49-F238E27FC236}">
                  <a16:creationId xmlns:a16="http://schemas.microsoft.com/office/drawing/2014/main" id="{F4CB94E7-D0C8-0256-6C4F-3670757283A0}"/>
                </a:ext>
              </a:extLst>
            </p:cNvPr>
            <p:cNvSpPr/>
            <p:nvPr/>
          </p:nvSpPr>
          <p:spPr>
            <a:xfrm>
              <a:off x="-65892" y="3453319"/>
              <a:ext cx="4572000" cy="1169551"/>
            </a:xfrm>
            <a:prstGeom prst="rect">
              <a:avLst/>
            </a:prstGeom>
          </p:spPr>
          <p:txBody>
            <a:bodyPr numCol="2">
              <a:spAutoFit/>
            </a:bodyPr>
            <a:lstStyle/>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Strategic Planning</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Enterprise Architecture</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Portfolio Steering</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Governance</a:t>
              </a: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endParaRP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Risk &amp; Security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Vendor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Sourcing Strategy</a:t>
              </a: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9" name="TextBox 8">
              <a:extLst>
                <a:ext uri="{FF2B5EF4-FFF2-40B4-BE49-F238E27FC236}">
                  <a16:creationId xmlns:a16="http://schemas.microsoft.com/office/drawing/2014/main" id="{73FEAB85-7B7B-4766-E5C0-3B5B7BD97467}"/>
                </a:ext>
              </a:extLst>
            </p:cNvPr>
            <p:cNvSpPr txBox="1"/>
            <p:nvPr/>
          </p:nvSpPr>
          <p:spPr>
            <a:xfrm>
              <a:off x="-48420" y="1268760"/>
              <a:ext cx="5397571" cy="307777"/>
            </a:xfrm>
            <a:prstGeom prst="rect">
              <a:avLst/>
            </a:prstGeom>
            <a:solidFill>
              <a:srgbClr val="F2F2F2">
                <a:alpha val="40000"/>
              </a:srgbClr>
            </a:solidFill>
          </p:spPr>
          <p:txBody>
            <a:bodyPr wrap="square" rtlCol="0">
              <a:spAutoFit/>
            </a:bodyP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PARTNER</a:t>
              </a:r>
            </a:p>
          </p:txBody>
        </p:sp>
      </p:grpSp>
      <p:sp>
        <p:nvSpPr>
          <p:cNvPr id="18" name="TextBox 17">
            <a:extLst>
              <a:ext uri="{FF2B5EF4-FFF2-40B4-BE49-F238E27FC236}">
                <a16:creationId xmlns:a16="http://schemas.microsoft.com/office/drawing/2014/main" id="{07BC44F4-EE5D-C773-533C-465C1E9F1354}"/>
              </a:ext>
            </a:extLst>
          </p:cNvPr>
          <p:cNvSpPr txBox="1"/>
          <p:nvPr/>
        </p:nvSpPr>
        <p:spPr>
          <a:xfrm rot="5400000">
            <a:off x="11333202" y="2097222"/>
            <a:ext cx="856361" cy="369284"/>
          </a:xfrm>
          <a:prstGeom prst="rect">
            <a:avLst/>
          </a:prstGeom>
          <a:noFill/>
        </p:spPr>
        <p:txBody>
          <a:bodyPr wrap="square" rtlCol="0" anchor="ctr">
            <a:spAutoFit/>
          </a:bodyPr>
          <a:lstStyle/>
          <a:p>
            <a:pPr algn="ctr"/>
            <a:r>
              <a:rPr lang="en-US" b="1" dirty="0">
                <a:latin typeface="Roboto Condensed Light" panose="02000000000000000000" pitchFamily="2" charset="0"/>
                <a:ea typeface="Roboto Condensed Light" panose="02000000000000000000" pitchFamily="2" charset="0"/>
              </a:rPr>
              <a:t>Shifted</a:t>
            </a:r>
          </a:p>
        </p:txBody>
      </p:sp>
    </p:spTree>
    <p:extLst>
      <p:ext uri="{BB962C8B-B14F-4D97-AF65-F5344CB8AC3E}">
        <p14:creationId xmlns:p14="http://schemas.microsoft.com/office/powerpoint/2010/main" val="2349210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638445" y="3424880"/>
            <a:ext cx="5839915" cy="3147916"/>
          </a:xfrm>
          <a:prstGeom prst="rect">
            <a:avLst/>
          </a:prstGeom>
          <a:solidFill>
            <a:schemeClr val="accent1">
              <a:lumMod val="20000"/>
              <a:lumOff val="80000"/>
              <a:alpha val="1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CA" sz="750" b="1" dirty="0">
              <a:solidFill>
                <a:srgbClr val="333333"/>
              </a:solidFill>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80" name="Rectangle 79"/>
          <p:cNvSpPr/>
          <p:nvPr/>
        </p:nvSpPr>
        <p:spPr>
          <a:xfrm>
            <a:off x="6834883" y="705400"/>
            <a:ext cx="5069734" cy="5867398"/>
          </a:xfrm>
          <a:prstGeom prst="rect">
            <a:avLst/>
          </a:prstGeom>
          <a:solidFill>
            <a:schemeClr val="accent1">
              <a:lumMod val="20000"/>
              <a:lumOff val="80000"/>
              <a:alpha val="1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CA" sz="750" b="1" dirty="0">
              <a:solidFill>
                <a:srgbClr val="333333"/>
              </a:solidFill>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66" name="Rounded Rectangle 4"/>
          <p:cNvSpPr/>
          <p:nvPr/>
        </p:nvSpPr>
        <p:spPr>
          <a:xfrm>
            <a:off x="541186" y="565917"/>
            <a:ext cx="5959651" cy="2398693"/>
          </a:xfrm>
          <a:prstGeom prst="rect">
            <a:avLst/>
          </a:prstGeom>
          <a:solidFill>
            <a:schemeClr val="accent1">
              <a:lumMod val="20000"/>
              <a:lumOff val="80000"/>
              <a:alpha val="1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09">
              <a:defRPr/>
            </a:pPr>
            <a:endParaRPr lang="en-CA" sz="750" dirty="0">
              <a:solidFill>
                <a:srgbClr val="333333"/>
              </a:solidFill>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84" name="Pentagon 32"/>
          <p:cNvSpPr/>
          <p:nvPr/>
        </p:nvSpPr>
        <p:spPr>
          <a:xfrm>
            <a:off x="6500245" y="3663792"/>
            <a:ext cx="437336" cy="2936037"/>
          </a:xfrm>
          <a:prstGeom prst="homePlate">
            <a:avLst>
              <a:gd name="adj" fmla="val 75151"/>
            </a:avLst>
          </a:prstGeom>
          <a:solidFill>
            <a:schemeClr val="accent1">
              <a:lumMod val="40000"/>
              <a:lumOff val="60000"/>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309" fontAlgn="base">
              <a:spcBef>
                <a:spcPct val="0"/>
              </a:spcBef>
              <a:spcAft>
                <a:spcPct val="0"/>
              </a:spcAft>
              <a:defRPr/>
            </a:pPr>
            <a:r>
              <a:rPr lang="en-CA" sz="900" b="1" dirty="0">
                <a:solidFill>
                  <a:srgbClr val="4472C4">
                    <a:lumMod val="50000"/>
                  </a:srgbClr>
                </a:solidFill>
                <a:latin typeface="Arial" panose="020B0604020202020204" pitchFamily="34" charset="0"/>
              </a:rPr>
              <a:t>INITIATIVES &amp; STANDARDS</a:t>
            </a:r>
          </a:p>
        </p:txBody>
      </p:sp>
      <p:sp>
        <p:nvSpPr>
          <p:cNvPr id="85" name="Pentagon 32"/>
          <p:cNvSpPr/>
          <p:nvPr/>
        </p:nvSpPr>
        <p:spPr>
          <a:xfrm rot="10800000">
            <a:off x="6481775" y="716802"/>
            <a:ext cx="437614" cy="2669535"/>
          </a:xfrm>
          <a:prstGeom prst="homePlate">
            <a:avLst>
              <a:gd name="adj" fmla="val 75151"/>
            </a:avLst>
          </a:prstGeom>
          <a:solidFill>
            <a:schemeClr val="accent1">
              <a:lumMod val="40000"/>
              <a:lumOff val="60000"/>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309" fontAlgn="base">
              <a:spcBef>
                <a:spcPct val="0"/>
              </a:spcBef>
              <a:spcAft>
                <a:spcPct val="0"/>
              </a:spcAft>
              <a:defRPr/>
            </a:pPr>
            <a:r>
              <a:rPr lang="en-CA" sz="900" b="1" dirty="0">
                <a:solidFill>
                  <a:srgbClr val="4472C4">
                    <a:lumMod val="50000"/>
                  </a:srgbClr>
                </a:solidFill>
                <a:latin typeface="Arial" panose="020B0604020202020204" pitchFamily="34" charset="0"/>
              </a:rPr>
              <a:t>SOLUTIONS &amp; SERVICES</a:t>
            </a:r>
          </a:p>
        </p:txBody>
      </p:sp>
      <p:sp>
        <p:nvSpPr>
          <p:cNvPr id="4" name="Rectangle 3"/>
          <p:cNvSpPr/>
          <p:nvPr/>
        </p:nvSpPr>
        <p:spPr>
          <a:xfrm>
            <a:off x="579181" y="3491323"/>
            <a:ext cx="1645516" cy="273548"/>
          </a:xfrm>
          <a:prstGeom prst="rect">
            <a:avLst/>
          </a:prstGeom>
        </p:spPr>
        <p:txBody>
          <a:bodyPr wrap="none">
            <a:spAutoFit/>
          </a:bodyPr>
          <a:lstStyle/>
          <a:p>
            <a:pPr defTabSz="914309">
              <a:defRPr/>
            </a:pPr>
            <a:r>
              <a:rPr lang="en-CA" sz="1000" b="1" dirty="0">
                <a:solidFill>
                  <a:srgbClr val="4472C4">
                    <a:lumMod val="50000"/>
                  </a:srgbClr>
                </a:solidFill>
                <a:latin typeface="Arial" panose="020B0604020202020204" pitchFamily="34" charset="0"/>
              </a:rPr>
              <a:t>STRATEGIC SERVICES</a:t>
            </a:r>
            <a:endParaRPr lang="en-CA" sz="1000" dirty="0">
              <a:solidFill>
                <a:srgbClr val="4472C4">
                  <a:lumMod val="50000"/>
                </a:srgbClr>
              </a:solidFill>
              <a:latin typeface="Arial" panose="020B0604020202020204" pitchFamily="34" charset="0"/>
            </a:endParaRPr>
          </a:p>
        </p:txBody>
      </p:sp>
      <p:sp>
        <p:nvSpPr>
          <p:cNvPr id="62" name="Rectangle 61"/>
          <p:cNvSpPr/>
          <p:nvPr/>
        </p:nvSpPr>
        <p:spPr>
          <a:xfrm>
            <a:off x="632993" y="664546"/>
            <a:ext cx="2113079" cy="246221"/>
          </a:xfrm>
          <a:prstGeom prst="rect">
            <a:avLst/>
          </a:prstGeom>
        </p:spPr>
        <p:txBody>
          <a:bodyPr wrap="none">
            <a:spAutoFit/>
          </a:bodyPr>
          <a:lstStyle/>
          <a:p>
            <a:pPr defTabSz="914309">
              <a:defRPr/>
            </a:pPr>
            <a:r>
              <a:rPr lang="en-CA" sz="1000" b="1" dirty="0">
                <a:solidFill>
                  <a:srgbClr val="4472C4">
                    <a:lumMod val="50000"/>
                  </a:srgbClr>
                </a:solidFill>
                <a:latin typeface="Arial" panose="020B0604020202020204" pitchFamily="34" charset="0"/>
              </a:rPr>
              <a:t>LINE OF BUSINESS FUNCTION </a:t>
            </a:r>
            <a:endParaRPr lang="en-CA" sz="1000" dirty="0">
              <a:solidFill>
                <a:srgbClr val="4472C4">
                  <a:lumMod val="50000"/>
                </a:srgbClr>
              </a:solidFill>
              <a:latin typeface="Arial" panose="020B0604020202020204" pitchFamily="34" charset="0"/>
            </a:endParaRPr>
          </a:p>
        </p:txBody>
      </p:sp>
      <p:sp>
        <p:nvSpPr>
          <p:cNvPr id="63" name="Rectangle 62"/>
          <p:cNvSpPr/>
          <p:nvPr/>
        </p:nvSpPr>
        <p:spPr>
          <a:xfrm>
            <a:off x="6886511" y="879589"/>
            <a:ext cx="1441920" cy="273548"/>
          </a:xfrm>
          <a:prstGeom prst="rect">
            <a:avLst/>
          </a:prstGeom>
        </p:spPr>
        <p:txBody>
          <a:bodyPr wrap="none">
            <a:spAutoFit/>
          </a:bodyPr>
          <a:lstStyle/>
          <a:p>
            <a:pPr defTabSz="914309">
              <a:defRPr/>
            </a:pPr>
            <a:r>
              <a:rPr lang="en-CA" sz="1000" b="1" dirty="0">
                <a:solidFill>
                  <a:srgbClr val="4472C4">
                    <a:lumMod val="50000"/>
                  </a:srgbClr>
                </a:solidFill>
                <a:latin typeface="Arial" panose="020B0604020202020204" pitchFamily="34" charset="0"/>
              </a:rPr>
              <a:t>SHARED SERVICES</a:t>
            </a:r>
            <a:endParaRPr lang="en-CA" sz="1000" dirty="0">
              <a:solidFill>
                <a:srgbClr val="4472C4">
                  <a:lumMod val="50000"/>
                </a:srgbClr>
              </a:solidFill>
              <a:latin typeface="Arial" panose="020B0604020202020204" pitchFamily="34" charset="0"/>
            </a:endParaRPr>
          </a:p>
        </p:txBody>
      </p:sp>
      <p:sp>
        <p:nvSpPr>
          <p:cNvPr id="64" name="Pentagon 9"/>
          <p:cNvSpPr/>
          <p:nvPr/>
        </p:nvSpPr>
        <p:spPr>
          <a:xfrm rot="5400000">
            <a:off x="3411980" y="110262"/>
            <a:ext cx="206683" cy="5932910"/>
          </a:xfrm>
          <a:prstGeom prst="homePlate">
            <a:avLst>
              <a:gd name="adj" fmla="val 53041"/>
            </a:avLst>
          </a:prstGeom>
          <a:solidFill>
            <a:schemeClr val="accent1">
              <a:lumMod val="40000"/>
              <a:lumOff val="60000"/>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309">
              <a:defRPr/>
            </a:pPr>
            <a:r>
              <a:rPr lang="en-CA" sz="900" b="1" dirty="0">
                <a:solidFill>
                  <a:srgbClr val="4472C4">
                    <a:lumMod val="50000"/>
                  </a:srgbClr>
                </a:solidFill>
                <a:latin typeface="Arial" panose="020B0604020202020204" pitchFamily="34" charset="0"/>
              </a:rPr>
              <a:t>NEEDS/REQUIREMENTS</a:t>
            </a:r>
          </a:p>
        </p:txBody>
      </p:sp>
      <p:sp>
        <p:nvSpPr>
          <p:cNvPr id="3" name="Rectangle 2">
            <a:extLst>
              <a:ext uri="{FF2B5EF4-FFF2-40B4-BE49-F238E27FC236}">
                <a16:creationId xmlns:a16="http://schemas.microsoft.com/office/drawing/2014/main" id="{C0D82F5E-A9B9-0B72-B67D-D91335B9EDDD}"/>
              </a:ext>
            </a:extLst>
          </p:cNvPr>
          <p:cNvSpPr/>
          <p:nvPr/>
        </p:nvSpPr>
        <p:spPr>
          <a:xfrm>
            <a:off x="636529" y="3830127"/>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IT Governance  </a:t>
            </a:r>
          </a:p>
        </p:txBody>
      </p:sp>
      <p:sp>
        <p:nvSpPr>
          <p:cNvPr id="5" name="Rectangle 6">
            <a:extLst>
              <a:ext uri="{FF2B5EF4-FFF2-40B4-BE49-F238E27FC236}">
                <a16:creationId xmlns:a16="http://schemas.microsoft.com/office/drawing/2014/main" id="{5434E3C1-39B8-A5E0-3A97-B0DC1F2184DC}"/>
              </a:ext>
            </a:extLst>
          </p:cNvPr>
          <p:cNvSpPr/>
          <p:nvPr/>
        </p:nvSpPr>
        <p:spPr>
          <a:xfrm>
            <a:off x="1802609" y="3842108"/>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Strategic Planning </a:t>
            </a:r>
          </a:p>
        </p:txBody>
      </p:sp>
      <p:sp>
        <p:nvSpPr>
          <p:cNvPr id="6" name="Rectangle 19">
            <a:extLst>
              <a:ext uri="{FF2B5EF4-FFF2-40B4-BE49-F238E27FC236}">
                <a16:creationId xmlns:a16="http://schemas.microsoft.com/office/drawing/2014/main" id="{23022146-F437-D41F-B2AC-503E2748748E}"/>
              </a:ext>
            </a:extLst>
          </p:cNvPr>
          <p:cNvSpPr/>
          <p:nvPr/>
        </p:nvSpPr>
        <p:spPr>
          <a:xfrm>
            <a:off x="2959153" y="3836263"/>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Performance Measurement</a:t>
            </a:r>
          </a:p>
        </p:txBody>
      </p:sp>
      <p:sp>
        <p:nvSpPr>
          <p:cNvPr id="7" name="Rectangle 54">
            <a:extLst>
              <a:ext uri="{FF2B5EF4-FFF2-40B4-BE49-F238E27FC236}">
                <a16:creationId xmlns:a16="http://schemas.microsoft.com/office/drawing/2014/main" id="{8DCF00D6-C5F7-1D5F-C80F-5A7B9DCB1693}"/>
              </a:ext>
            </a:extLst>
          </p:cNvPr>
          <p:cNvSpPr/>
          <p:nvPr/>
        </p:nvSpPr>
        <p:spPr>
          <a:xfrm>
            <a:off x="4135813" y="3842108"/>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IT Management &amp; Policies Management</a:t>
            </a:r>
          </a:p>
        </p:txBody>
      </p:sp>
      <p:sp>
        <p:nvSpPr>
          <p:cNvPr id="8" name="Rectangle 55">
            <a:extLst>
              <a:ext uri="{FF2B5EF4-FFF2-40B4-BE49-F238E27FC236}">
                <a16:creationId xmlns:a16="http://schemas.microsoft.com/office/drawing/2014/main" id="{32A82D35-EBA0-E202-ABC2-70A86C10D36E}"/>
              </a:ext>
            </a:extLst>
          </p:cNvPr>
          <p:cNvSpPr/>
          <p:nvPr/>
        </p:nvSpPr>
        <p:spPr>
          <a:xfrm>
            <a:off x="663311" y="1935126"/>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R&amp;D  and Innovation Management</a:t>
            </a:r>
          </a:p>
        </p:txBody>
      </p:sp>
      <p:sp>
        <p:nvSpPr>
          <p:cNvPr id="9" name="Rectangle 96">
            <a:extLst>
              <a:ext uri="{FF2B5EF4-FFF2-40B4-BE49-F238E27FC236}">
                <a16:creationId xmlns:a16="http://schemas.microsoft.com/office/drawing/2014/main" id="{9AC1AFCC-301B-3B41-D395-9E2C78A078AC}"/>
              </a:ext>
            </a:extLst>
          </p:cNvPr>
          <p:cNvSpPr/>
          <p:nvPr/>
        </p:nvSpPr>
        <p:spPr>
          <a:xfrm>
            <a:off x="5278942" y="3837920"/>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Organizational Quality Management</a:t>
            </a:r>
          </a:p>
        </p:txBody>
      </p:sp>
      <p:sp>
        <p:nvSpPr>
          <p:cNvPr id="10" name="Rectangle 56">
            <a:extLst>
              <a:ext uri="{FF2B5EF4-FFF2-40B4-BE49-F238E27FC236}">
                <a16:creationId xmlns:a16="http://schemas.microsoft.com/office/drawing/2014/main" id="{2646DAFD-B335-D6F7-BC2C-6B82413B8A64}"/>
              </a:ext>
            </a:extLst>
          </p:cNvPr>
          <p:cNvSpPr/>
          <p:nvPr/>
        </p:nvSpPr>
        <p:spPr>
          <a:xfrm>
            <a:off x="663311" y="963432"/>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Stakeholder Management </a:t>
            </a:r>
          </a:p>
        </p:txBody>
      </p:sp>
      <p:sp>
        <p:nvSpPr>
          <p:cNvPr id="11" name="Rectangle 6">
            <a:extLst>
              <a:ext uri="{FF2B5EF4-FFF2-40B4-BE49-F238E27FC236}">
                <a16:creationId xmlns:a16="http://schemas.microsoft.com/office/drawing/2014/main" id="{58565994-DB9E-C176-3C51-FFECBFD52FA8}"/>
              </a:ext>
            </a:extLst>
          </p:cNvPr>
          <p:cNvSpPr/>
          <p:nvPr/>
        </p:nvSpPr>
        <p:spPr>
          <a:xfrm>
            <a:off x="663311" y="1454355"/>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Digital Strategy</a:t>
            </a:r>
          </a:p>
        </p:txBody>
      </p:sp>
      <p:sp>
        <p:nvSpPr>
          <p:cNvPr id="12" name="Rectangle 57">
            <a:extLst>
              <a:ext uri="{FF2B5EF4-FFF2-40B4-BE49-F238E27FC236}">
                <a16:creationId xmlns:a16="http://schemas.microsoft.com/office/drawing/2014/main" id="{576ADB5C-3561-F79C-645C-0423D744E45E}"/>
              </a:ext>
            </a:extLst>
          </p:cNvPr>
          <p:cNvSpPr/>
          <p:nvPr/>
        </p:nvSpPr>
        <p:spPr>
          <a:xfrm>
            <a:off x="1794554" y="4338003"/>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Strategic Communications</a:t>
            </a:r>
          </a:p>
        </p:txBody>
      </p:sp>
      <p:sp>
        <p:nvSpPr>
          <p:cNvPr id="13" name="Rectangle 58">
            <a:extLst>
              <a:ext uri="{FF2B5EF4-FFF2-40B4-BE49-F238E27FC236}">
                <a16:creationId xmlns:a16="http://schemas.microsoft.com/office/drawing/2014/main" id="{62767098-3D70-66CE-A589-9F69E9DF003A}"/>
              </a:ext>
            </a:extLst>
          </p:cNvPr>
          <p:cNvSpPr/>
          <p:nvPr/>
        </p:nvSpPr>
        <p:spPr>
          <a:xfrm>
            <a:off x="2953070" y="4332006"/>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People Resource Management</a:t>
            </a:r>
          </a:p>
        </p:txBody>
      </p:sp>
      <p:sp>
        <p:nvSpPr>
          <p:cNvPr id="14" name="Rectangle 59">
            <a:extLst>
              <a:ext uri="{FF2B5EF4-FFF2-40B4-BE49-F238E27FC236}">
                <a16:creationId xmlns:a16="http://schemas.microsoft.com/office/drawing/2014/main" id="{F1144D24-D1DF-3D6F-772F-D7C70D9702AE}"/>
              </a:ext>
            </a:extLst>
          </p:cNvPr>
          <p:cNvSpPr/>
          <p:nvPr/>
        </p:nvSpPr>
        <p:spPr>
          <a:xfrm>
            <a:off x="4086023" y="2428774"/>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Vendor Selection &amp; Contract Management</a:t>
            </a:r>
          </a:p>
        </p:txBody>
      </p:sp>
      <p:sp>
        <p:nvSpPr>
          <p:cNvPr id="15" name="Rectangle 60">
            <a:extLst>
              <a:ext uri="{FF2B5EF4-FFF2-40B4-BE49-F238E27FC236}">
                <a16:creationId xmlns:a16="http://schemas.microsoft.com/office/drawing/2014/main" id="{E7FF7091-38E3-43C4-E7D6-CAC8F1B81C79}"/>
              </a:ext>
            </a:extLst>
          </p:cNvPr>
          <p:cNvSpPr/>
          <p:nvPr/>
        </p:nvSpPr>
        <p:spPr>
          <a:xfrm>
            <a:off x="640336" y="4338003"/>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Vendor Portfolio Management</a:t>
            </a:r>
          </a:p>
        </p:txBody>
      </p:sp>
      <p:sp>
        <p:nvSpPr>
          <p:cNvPr id="16" name="Rectangle 61">
            <a:extLst>
              <a:ext uri="{FF2B5EF4-FFF2-40B4-BE49-F238E27FC236}">
                <a16:creationId xmlns:a16="http://schemas.microsoft.com/office/drawing/2014/main" id="{43C33498-C4B3-142E-372B-B9274AB1DFBB}"/>
              </a:ext>
            </a:extLst>
          </p:cNvPr>
          <p:cNvSpPr/>
          <p:nvPr/>
        </p:nvSpPr>
        <p:spPr>
          <a:xfrm>
            <a:off x="5278942" y="4332006"/>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Financial/ Budget Management</a:t>
            </a:r>
          </a:p>
        </p:txBody>
      </p:sp>
      <p:sp>
        <p:nvSpPr>
          <p:cNvPr id="17" name="Rectangle 64">
            <a:extLst>
              <a:ext uri="{FF2B5EF4-FFF2-40B4-BE49-F238E27FC236}">
                <a16:creationId xmlns:a16="http://schemas.microsoft.com/office/drawing/2014/main" id="{57E880FB-E78D-D151-111A-A291DF11606D}"/>
              </a:ext>
            </a:extLst>
          </p:cNvPr>
          <p:cNvSpPr/>
          <p:nvPr/>
        </p:nvSpPr>
        <p:spPr>
          <a:xfrm>
            <a:off x="658935" y="2423053"/>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Organizational Change Enablement </a:t>
            </a:r>
          </a:p>
        </p:txBody>
      </p:sp>
      <p:sp>
        <p:nvSpPr>
          <p:cNvPr id="18" name="Rectangle 65">
            <a:extLst>
              <a:ext uri="{FF2B5EF4-FFF2-40B4-BE49-F238E27FC236}">
                <a16:creationId xmlns:a16="http://schemas.microsoft.com/office/drawing/2014/main" id="{374CA9BF-DCE4-936C-3540-8BEF611A9BD7}"/>
              </a:ext>
            </a:extLst>
          </p:cNvPr>
          <p:cNvSpPr/>
          <p:nvPr/>
        </p:nvSpPr>
        <p:spPr>
          <a:xfrm>
            <a:off x="4133696" y="4338738"/>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Workforce Strategy Planning</a:t>
            </a:r>
          </a:p>
        </p:txBody>
      </p:sp>
      <p:sp>
        <p:nvSpPr>
          <p:cNvPr id="19" name="Rectangle 64">
            <a:extLst>
              <a:ext uri="{FF2B5EF4-FFF2-40B4-BE49-F238E27FC236}">
                <a16:creationId xmlns:a16="http://schemas.microsoft.com/office/drawing/2014/main" id="{FAFCD51F-8253-0D3D-7F78-5E7AE2FD58E4}"/>
              </a:ext>
            </a:extLst>
          </p:cNvPr>
          <p:cNvSpPr/>
          <p:nvPr/>
        </p:nvSpPr>
        <p:spPr>
          <a:xfrm>
            <a:off x="1797314" y="2419181"/>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Adoption &amp; Training </a:t>
            </a:r>
          </a:p>
        </p:txBody>
      </p:sp>
      <p:sp>
        <p:nvSpPr>
          <p:cNvPr id="20" name="Rectangle 59">
            <a:extLst>
              <a:ext uri="{FF2B5EF4-FFF2-40B4-BE49-F238E27FC236}">
                <a16:creationId xmlns:a16="http://schemas.microsoft.com/office/drawing/2014/main" id="{DD62B100-9359-F4A5-E727-B227144C3759}"/>
              </a:ext>
            </a:extLst>
          </p:cNvPr>
          <p:cNvSpPr/>
          <p:nvPr/>
        </p:nvSpPr>
        <p:spPr>
          <a:xfrm>
            <a:off x="2938854" y="2416840"/>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Vendor Performance Management </a:t>
            </a:r>
          </a:p>
        </p:txBody>
      </p:sp>
      <p:sp>
        <p:nvSpPr>
          <p:cNvPr id="21" name="Rectangle 90">
            <a:extLst>
              <a:ext uri="{FF2B5EF4-FFF2-40B4-BE49-F238E27FC236}">
                <a16:creationId xmlns:a16="http://schemas.microsoft.com/office/drawing/2014/main" id="{92D3A1FC-71AC-B004-E479-C2BFE9AC5EA8}"/>
              </a:ext>
            </a:extLst>
          </p:cNvPr>
          <p:cNvSpPr/>
          <p:nvPr/>
        </p:nvSpPr>
        <p:spPr>
          <a:xfrm>
            <a:off x="9301322" y="1650984"/>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Data Architecture Delivery</a:t>
            </a:r>
          </a:p>
        </p:txBody>
      </p:sp>
      <p:sp>
        <p:nvSpPr>
          <p:cNvPr id="22" name="Rectangle 62">
            <a:extLst>
              <a:ext uri="{FF2B5EF4-FFF2-40B4-BE49-F238E27FC236}">
                <a16:creationId xmlns:a16="http://schemas.microsoft.com/office/drawing/2014/main" id="{055ADE14-392C-AB23-C45F-E041EBF2759B}"/>
              </a:ext>
            </a:extLst>
          </p:cNvPr>
          <p:cNvSpPr/>
          <p:nvPr/>
        </p:nvSpPr>
        <p:spPr>
          <a:xfrm>
            <a:off x="643905" y="4833746"/>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Enterprise Architecture Delivery</a:t>
            </a:r>
          </a:p>
        </p:txBody>
      </p:sp>
      <p:sp>
        <p:nvSpPr>
          <p:cNvPr id="23" name="Rectangle 63">
            <a:extLst>
              <a:ext uri="{FF2B5EF4-FFF2-40B4-BE49-F238E27FC236}">
                <a16:creationId xmlns:a16="http://schemas.microsoft.com/office/drawing/2014/main" id="{8CB76304-CB11-AD34-C98C-9383333CF25D}"/>
              </a:ext>
            </a:extLst>
          </p:cNvPr>
          <p:cNvSpPr/>
          <p:nvPr/>
        </p:nvSpPr>
        <p:spPr>
          <a:xfrm>
            <a:off x="7007910" y="1658527"/>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Solution Architecture</a:t>
            </a:r>
          </a:p>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Delivery</a:t>
            </a:r>
          </a:p>
        </p:txBody>
      </p:sp>
      <p:sp>
        <p:nvSpPr>
          <p:cNvPr id="24" name="Rectangle 63">
            <a:extLst>
              <a:ext uri="{FF2B5EF4-FFF2-40B4-BE49-F238E27FC236}">
                <a16:creationId xmlns:a16="http://schemas.microsoft.com/office/drawing/2014/main" id="{C2DF6173-9777-5E56-F46E-730F1C3B9C6D}"/>
              </a:ext>
            </a:extLst>
          </p:cNvPr>
          <p:cNvSpPr/>
          <p:nvPr/>
        </p:nvSpPr>
        <p:spPr>
          <a:xfrm>
            <a:off x="2959153" y="4834195"/>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Integration Planning</a:t>
            </a:r>
          </a:p>
        </p:txBody>
      </p:sp>
      <p:sp>
        <p:nvSpPr>
          <p:cNvPr id="25" name="Rectangle 63">
            <a:extLst>
              <a:ext uri="{FF2B5EF4-FFF2-40B4-BE49-F238E27FC236}">
                <a16:creationId xmlns:a16="http://schemas.microsoft.com/office/drawing/2014/main" id="{ABC443E9-4E1C-E2D5-E858-1D2D34234AB0}"/>
              </a:ext>
            </a:extLst>
          </p:cNvPr>
          <p:cNvSpPr/>
          <p:nvPr/>
        </p:nvSpPr>
        <p:spPr>
          <a:xfrm>
            <a:off x="4103523" y="1940064"/>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Business Architecture</a:t>
            </a:r>
          </a:p>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Delivery</a:t>
            </a:r>
          </a:p>
        </p:txBody>
      </p:sp>
      <p:sp>
        <p:nvSpPr>
          <p:cNvPr id="26" name="Rectangle 63">
            <a:extLst>
              <a:ext uri="{FF2B5EF4-FFF2-40B4-BE49-F238E27FC236}">
                <a16:creationId xmlns:a16="http://schemas.microsoft.com/office/drawing/2014/main" id="{DC569FE3-0B69-AE6D-0CD1-D7D75E78FF16}"/>
              </a:ext>
            </a:extLst>
          </p:cNvPr>
          <p:cNvSpPr/>
          <p:nvPr/>
        </p:nvSpPr>
        <p:spPr>
          <a:xfrm>
            <a:off x="4133696" y="4827467"/>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Process Integration</a:t>
            </a:r>
          </a:p>
        </p:txBody>
      </p:sp>
      <p:sp>
        <p:nvSpPr>
          <p:cNvPr id="27" name="Rectangle 63">
            <a:extLst>
              <a:ext uri="{FF2B5EF4-FFF2-40B4-BE49-F238E27FC236}">
                <a16:creationId xmlns:a16="http://schemas.microsoft.com/office/drawing/2014/main" id="{1FCF32E9-D0B4-E3C9-7C05-A2E66958CCEB}"/>
              </a:ext>
            </a:extLst>
          </p:cNvPr>
          <p:cNvSpPr/>
          <p:nvPr/>
        </p:nvSpPr>
        <p:spPr>
          <a:xfrm>
            <a:off x="8154616" y="1650984"/>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Technology Architecture</a:t>
            </a:r>
          </a:p>
        </p:txBody>
      </p:sp>
      <p:sp>
        <p:nvSpPr>
          <p:cNvPr id="28" name="Rectangle 90">
            <a:extLst>
              <a:ext uri="{FF2B5EF4-FFF2-40B4-BE49-F238E27FC236}">
                <a16:creationId xmlns:a16="http://schemas.microsoft.com/office/drawing/2014/main" id="{0877152C-940E-16C4-CFBA-D108EDAFAB22}"/>
              </a:ext>
            </a:extLst>
          </p:cNvPr>
          <p:cNvSpPr/>
          <p:nvPr/>
        </p:nvSpPr>
        <p:spPr>
          <a:xfrm>
            <a:off x="1804844" y="4833746"/>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Security Architecture Delivery</a:t>
            </a:r>
          </a:p>
        </p:txBody>
      </p:sp>
      <p:sp>
        <p:nvSpPr>
          <p:cNvPr id="29" name="Rectangle 67">
            <a:extLst>
              <a:ext uri="{FF2B5EF4-FFF2-40B4-BE49-F238E27FC236}">
                <a16:creationId xmlns:a16="http://schemas.microsoft.com/office/drawing/2014/main" id="{6D747DAE-8456-5014-4F2D-98ED9A99ADFB}"/>
              </a:ext>
            </a:extLst>
          </p:cNvPr>
          <p:cNvSpPr/>
          <p:nvPr/>
        </p:nvSpPr>
        <p:spPr>
          <a:xfrm>
            <a:off x="2953070" y="5834883"/>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Portfolio Management </a:t>
            </a:r>
          </a:p>
        </p:txBody>
      </p:sp>
      <p:sp>
        <p:nvSpPr>
          <p:cNvPr id="30" name="Rectangle 87">
            <a:extLst>
              <a:ext uri="{FF2B5EF4-FFF2-40B4-BE49-F238E27FC236}">
                <a16:creationId xmlns:a16="http://schemas.microsoft.com/office/drawing/2014/main" id="{85791804-B115-68A0-6E7C-D715452B1326}"/>
              </a:ext>
            </a:extLst>
          </p:cNvPr>
          <p:cNvSpPr/>
          <p:nvPr/>
        </p:nvSpPr>
        <p:spPr>
          <a:xfrm>
            <a:off x="7007910" y="1129586"/>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Governance</a:t>
            </a:r>
          </a:p>
        </p:txBody>
      </p:sp>
      <p:sp>
        <p:nvSpPr>
          <p:cNvPr id="31" name="Rectangle 89">
            <a:extLst>
              <a:ext uri="{FF2B5EF4-FFF2-40B4-BE49-F238E27FC236}">
                <a16:creationId xmlns:a16="http://schemas.microsoft.com/office/drawing/2014/main" id="{96C6B281-0B8F-E58F-AE62-21CA5944EEAD}"/>
              </a:ext>
            </a:extLst>
          </p:cNvPr>
          <p:cNvSpPr/>
          <p:nvPr/>
        </p:nvSpPr>
        <p:spPr>
          <a:xfrm>
            <a:off x="9271966" y="1138837"/>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Strategy &amp; Roadmap </a:t>
            </a:r>
          </a:p>
        </p:txBody>
      </p:sp>
      <p:sp>
        <p:nvSpPr>
          <p:cNvPr id="32" name="Rectangle 89">
            <a:extLst>
              <a:ext uri="{FF2B5EF4-FFF2-40B4-BE49-F238E27FC236}">
                <a16:creationId xmlns:a16="http://schemas.microsoft.com/office/drawing/2014/main" id="{833E9F67-429F-6924-39B7-14DBDD825134}"/>
              </a:ext>
            </a:extLst>
          </p:cNvPr>
          <p:cNvSpPr/>
          <p:nvPr/>
        </p:nvSpPr>
        <p:spPr>
          <a:xfrm>
            <a:off x="10421663" y="1138837"/>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Performance Measurement</a:t>
            </a:r>
          </a:p>
        </p:txBody>
      </p:sp>
      <p:sp>
        <p:nvSpPr>
          <p:cNvPr id="33" name="Rectangle 89">
            <a:extLst>
              <a:ext uri="{FF2B5EF4-FFF2-40B4-BE49-F238E27FC236}">
                <a16:creationId xmlns:a16="http://schemas.microsoft.com/office/drawing/2014/main" id="{83F6F57D-208B-4AB5-039D-153F808CD47C}"/>
              </a:ext>
            </a:extLst>
          </p:cNvPr>
          <p:cNvSpPr/>
          <p:nvPr/>
        </p:nvSpPr>
        <p:spPr>
          <a:xfrm>
            <a:off x="4121232" y="5834883"/>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Design &amp; Planning</a:t>
            </a:r>
          </a:p>
        </p:txBody>
      </p:sp>
      <p:sp>
        <p:nvSpPr>
          <p:cNvPr id="34" name="Rectangle 63">
            <a:extLst>
              <a:ext uri="{FF2B5EF4-FFF2-40B4-BE49-F238E27FC236}">
                <a16:creationId xmlns:a16="http://schemas.microsoft.com/office/drawing/2014/main" id="{63F0AE27-99CD-924E-CB97-3329D04B008D}"/>
              </a:ext>
            </a:extLst>
          </p:cNvPr>
          <p:cNvSpPr/>
          <p:nvPr/>
        </p:nvSpPr>
        <p:spPr>
          <a:xfrm>
            <a:off x="8155866" y="1138837"/>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Management </a:t>
            </a:r>
          </a:p>
        </p:txBody>
      </p:sp>
      <p:sp>
        <p:nvSpPr>
          <p:cNvPr id="35" name="Rectangle 63">
            <a:extLst>
              <a:ext uri="{FF2B5EF4-FFF2-40B4-BE49-F238E27FC236}">
                <a16:creationId xmlns:a16="http://schemas.microsoft.com/office/drawing/2014/main" id="{ADAFC267-D73F-8B75-6EE2-BCDFFEBE2013}"/>
              </a:ext>
            </a:extLst>
          </p:cNvPr>
          <p:cNvSpPr/>
          <p:nvPr/>
        </p:nvSpPr>
        <p:spPr>
          <a:xfrm>
            <a:off x="1784840" y="5834883"/>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Orchestration</a:t>
            </a:r>
          </a:p>
        </p:txBody>
      </p:sp>
      <p:sp>
        <p:nvSpPr>
          <p:cNvPr id="36" name="Rectangle 75">
            <a:extLst>
              <a:ext uri="{FF2B5EF4-FFF2-40B4-BE49-F238E27FC236}">
                <a16:creationId xmlns:a16="http://schemas.microsoft.com/office/drawing/2014/main" id="{36187068-18FF-0937-A74F-B5A5FCD9F116}"/>
              </a:ext>
            </a:extLst>
          </p:cNvPr>
          <p:cNvSpPr/>
          <p:nvPr/>
        </p:nvSpPr>
        <p:spPr>
          <a:xfrm>
            <a:off x="633743" y="5336155"/>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Security Strategic Planning</a:t>
            </a:r>
          </a:p>
        </p:txBody>
      </p:sp>
      <p:sp>
        <p:nvSpPr>
          <p:cNvPr id="37" name="Rectangle 78">
            <a:extLst>
              <a:ext uri="{FF2B5EF4-FFF2-40B4-BE49-F238E27FC236}">
                <a16:creationId xmlns:a16="http://schemas.microsoft.com/office/drawing/2014/main" id="{C9B4F1E3-645F-795C-FC2B-9C2AED9784C5}"/>
              </a:ext>
            </a:extLst>
          </p:cNvPr>
          <p:cNvSpPr/>
          <p:nvPr/>
        </p:nvSpPr>
        <p:spPr>
          <a:xfrm>
            <a:off x="8163662" y="3180417"/>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Security </a:t>
            </a:r>
          </a:p>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Management </a:t>
            </a:r>
          </a:p>
        </p:txBody>
      </p:sp>
      <p:sp>
        <p:nvSpPr>
          <p:cNvPr id="38" name="Rectangle 94">
            <a:extLst>
              <a:ext uri="{FF2B5EF4-FFF2-40B4-BE49-F238E27FC236}">
                <a16:creationId xmlns:a16="http://schemas.microsoft.com/office/drawing/2014/main" id="{744B27F1-C26F-2C2E-8F5D-E65E25233F24}"/>
              </a:ext>
            </a:extLst>
          </p:cNvPr>
          <p:cNvSpPr/>
          <p:nvPr/>
        </p:nvSpPr>
        <p:spPr>
          <a:xfrm>
            <a:off x="7011131" y="3181899"/>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Security Response &amp; Recovery Management</a:t>
            </a:r>
          </a:p>
        </p:txBody>
      </p:sp>
      <p:sp>
        <p:nvSpPr>
          <p:cNvPr id="39" name="Rectangle 95">
            <a:extLst>
              <a:ext uri="{FF2B5EF4-FFF2-40B4-BE49-F238E27FC236}">
                <a16:creationId xmlns:a16="http://schemas.microsoft.com/office/drawing/2014/main" id="{2D566A22-9B8F-6403-6823-D930D9CF26BA}"/>
              </a:ext>
            </a:extLst>
          </p:cNvPr>
          <p:cNvSpPr/>
          <p:nvPr/>
        </p:nvSpPr>
        <p:spPr>
          <a:xfrm>
            <a:off x="2964274" y="5329263"/>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External Compliance Management</a:t>
            </a:r>
          </a:p>
        </p:txBody>
      </p:sp>
      <p:sp>
        <p:nvSpPr>
          <p:cNvPr id="40" name="Rectangle 98">
            <a:extLst>
              <a:ext uri="{FF2B5EF4-FFF2-40B4-BE49-F238E27FC236}">
                <a16:creationId xmlns:a16="http://schemas.microsoft.com/office/drawing/2014/main" id="{3C3B5E29-FE14-7CB5-AC6D-7DC90A5A6B8F}"/>
              </a:ext>
            </a:extLst>
          </p:cNvPr>
          <p:cNvSpPr/>
          <p:nvPr/>
        </p:nvSpPr>
        <p:spPr>
          <a:xfrm>
            <a:off x="1778450" y="5336155"/>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Risk Management</a:t>
            </a:r>
          </a:p>
        </p:txBody>
      </p:sp>
      <p:sp>
        <p:nvSpPr>
          <p:cNvPr id="41" name="Rectangle 95">
            <a:extLst>
              <a:ext uri="{FF2B5EF4-FFF2-40B4-BE49-F238E27FC236}">
                <a16:creationId xmlns:a16="http://schemas.microsoft.com/office/drawing/2014/main" id="{C00A0422-91A3-147F-585C-6EC4289ADB63}"/>
              </a:ext>
            </a:extLst>
          </p:cNvPr>
          <p:cNvSpPr/>
          <p:nvPr/>
        </p:nvSpPr>
        <p:spPr>
          <a:xfrm>
            <a:off x="4133696" y="5323210"/>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Controls &amp; Internal Audit Planning</a:t>
            </a:r>
          </a:p>
        </p:txBody>
      </p:sp>
      <p:sp>
        <p:nvSpPr>
          <p:cNvPr id="42" name="Rectangle 81">
            <a:extLst>
              <a:ext uri="{FF2B5EF4-FFF2-40B4-BE49-F238E27FC236}">
                <a16:creationId xmlns:a16="http://schemas.microsoft.com/office/drawing/2014/main" id="{E50FE0FB-C0A9-3EF8-A0AC-EDD58A51E322}"/>
              </a:ext>
            </a:extLst>
          </p:cNvPr>
          <p:cNvSpPr/>
          <p:nvPr/>
        </p:nvSpPr>
        <p:spPr>
          <a:xfrm>
            <a:off x="7007910" y="2173072"/>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User Experience Management </a:t>
            </a:r>
          </a:p>
        </p:txBody>
      </p:sp>
      <p:sp>
        <p:nvSpPr>
          <p:cNvPr id="43" name="Rectangle 83">
            <a:extLst>
              <a:ext uri="{FF2B5EF4-FFF2-40B4-BE49-F238E27FC236}">
                <a16:creationId xmlns:a16="http://schemas.microsoft.com/office/drawing/2014/main" id="{503166DE-3158-5119-E787-F0C067FF5ABD}"/>
              </a:ext>
            </a:extLst>
          </p:cNvPr>
          <p:cNvSpPr/>
          <p:nvPr/>
        </p:nvSpPr>
        <p:spPr>
          <a:xfrm>
            <a:off x="2942035" y="1935134"/>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Application Maintenance</a:t>
            </a:r>
          </a:p>
        </p:txBody>
      </p:sp>
      <p:sp>
        <p:nvSpPr>
          <p:cNvPr id="44" name="Rectangle 87">
            <a:extLst>
              <a:ext uri="{FF2B5EF4-FFF2-40B4-BE49-F238E27FC236}">
                <a16:creationId xmlns:a16="http://schemas.microsoft.com/office/drawing/2014/main" id="{A4661A42-FFA3-1D84-D350-CD75839FFB2D}"/>
              </a:ext>
            </a:extLst>
          </p:cNvPr>
          <p:cNvSpPr/>
          <p:nvPr/>
        </p:nvSpPr>
        <p:spPr>
          <a:xfrm>
            <a:off x="8157334" y="2161427"/>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Application Lifecycle Management</a:t>
            </a:r>
          </a:p>
        </p:txBody>
      </p:sp>
      <p:sp>
        <p:nvSpPr>
          <p:cNvPr id="45" name="Rectangle 88">
            <a:extLst>
              <a:ext uri="{FF2B5EF4-FFF2-40B4-BE49-F238E27FC236}">
                <a16:creationId xmlns:a16="http://schemas.microsoft.com/office/drawing/2014/main" id="{B3746C6D-225A-F2E0-04CE-78CE014B8DCD}"/>
              </a:ext>
            </a:extLst>
          </p:cNvPr>
          <p:cNvSpPr/>
          <p:nvPr/>
        </p:nvSpPr>
        <p:spPr>
          <a:xfrm>
            <a:off x="10458000" y="2161427"/>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Application Development </a:t>
            </a:r>
          </a:p>
        </p:txBody>
      </p:sp>
      <p:sp>
        <p:nvSpPr>
          <p:cNvPr id="46" name="Rectangle 89">
            <a:extLst>
              <a:ext uri="{FF2B5EF4-FFF2-40B4-BE49-F238E27FC236}">
                <a16:creationId xmlns:a16="http://schemas.microsoft.com/office/drawing/2014/main" id="{6CB6905F-0F3E-7A40-020C-BF4D1E29E2CF}"/>
              </a:ext>
            </a:extLst>
          </p:cNvPr>
          <p:cNvSpPr/>
          <p:nvPr/>
        </p:nvSpPr>
        <p:spPr>
          <a:xfrm>
            <a:off x="9290473" y="2157271"/>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Systems Integration Management</a:t>
            </a:r>
          </a:p>
        </p:txBody>
      </p:sp>
      <p:sp>
        <p:nvSpPr>
          <p:cNvPr id="47" name="Rectangle 81">
            <a:extLst>
              <a:ext uri="{FF2B5EF4-FFF2-40B4-BE49-F238E27FC236}">
                <a16:creationId xmlns:a16="http://schemas.microsoft.com/office/drawing/2014/main" id="{D90360C9-4EF9-4C2D-7E52-D0A5F2E7FAD5}"/>
              </a:ext>
            </a:extLst>
          </p:cNvPr>
          <p:cNvSpPr/>
          <p:nvPr/>
        </p:nvSpPr>
        <p:spPr>
          <a:xfrm>
            <a:off x="2938854" y="960133"/>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Quality Assurance &amp; UAT</a:t>
            </a:r>
          </a:p>
        </p:txBody>
      </p:sp>
      <p:sp>
        <p:nvSpPr>
          <p:cNvPr id="48" name="Rectangle 83">
            <a:extLst>
              <a:ext uri="{FF2B5EF4-FFF2-40B4-BE49-F238E27FC236}">
                <a16:creationId xmlns:a16="http://schemas.microsoft.com/office/drawing/2014/main" id="{7181CE08-72C9-8C4F-8721-AC84EC6EDF10}"/>
              </a:ext>
            </a:extLst>
          </p:cNvPr>
          <p:cNvSpPr/>
          <p:nvPr/>
        </p:nvSpPr>
        <p:spPr>
          <a:xfrm>
            <a:off x="2938854" y="1455220"/>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Low-Code Development</a:t>
            </a:r>
          </a:p>
        </p:txBody>
      </p:sp>
      <p:sp>
        <p:nvSpPr>
          <p:cNvPr id="49" name="Rectangle 66">
            <a:extLst>
              <a:ext uri="{FF2B5EF4-FFF2-40B4-BE49-F238E27FC236}">
                <a16:creationId xmlns:a16="http://schemas.microsoft.com/office/drawing/2014/main" id="{E09D8569-EAD8-C071-AF8B-464B6FB9F7C1}"/>
              </a:ext>
            </a:extLst>
          </p:cNvPr>
          <p:cNvSpPr/>
          <p:nvPr/>
        </p:nvSpPr>
        <p:spPr>
          <a:xfrm>
            <a:off x="1798805" y="963432"/>
            <a:ext cx="1097280" cy="457200"/>
          </a:xfrm>
          <a:prstGeom prst="rect">
            <a:avLst/>
          </a:prstGeom>
          <a:solidFill>
            <a:srgbClr val="CFB5D5"/>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Demand Management</a:t>
            </a:r>
          </a:p>
        </p:txBody>
      </p:sp>
      <p:sp>
        <p:nvSpPr>
          <p:cNvPr id="50" name="Rectangle 79">
            <a:extLst>
              <a:ext uri="{FF2B5EF4-FFF2-40B4-BE49-F238E27FC236}">
                <a16:creationId xmlns:a16="http://schemas.microsoft.com/office/drawing/2014/main" id="{1351F334-276A-B35E-E1BB-511416FA603C}"/>
              </a:ext>
            </a:extLst>
          </p:cNvPr>
          <p:cNvSpPr/>
          <p:nvPr/>
        </p:nvSpPr>
        <p:spPr>
          <a:xfrm>
            <a:off x="632993" y="5827749"/>
            <a:ext cx="1097280" cy="457200"/>
          </a:xfrm>
          <a:prstGeom prst="rect">
            <a:avLst/>
          </a:prstGeom>
          <a:solidFill>
            <a:srgbClr val="CFB5D5"/>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Portfolio Management </a:t>
            </a:r>
          </a:p>
        </p:txBody>
      </p:sp>
      <p:sp>
        <p:nvSpPr>
          <p:cNvPr id="51" name="Rectangle 82">
            <a:extLst>
              <a:ext uri="{FF2B5EF4-FFF2-40B4-BE49-F238E27FC236}">
                <a16:creationId xmlns:a16="http://schemas.microsoft.com/office/drawing/2014/main" id="{669EA98A-2A13-4577-A739-48F04C34E27F}"/>
              </a:ext>
            </a:extLst>
          </p:cNvPr>
          <p:cNvSpPr/>
          <p:nvPr/>
        </p:nvSpPr>
        <p:spPr>
          <a:xfrm>
            <a:off x="1802801" y="1464350"/>
            <a:ext cx="1097280" cy="457200"/>
          </a:xfrm>
          <a:prstGeom prst="rect">
            <a:avLst/>
          </a:prstGeom>
          <a:solidFill>
            <a:srgbClr val="CFB5D5"/>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Requirements Analysis Management</a:t>
            </a:r>
          </a:p>
        </p:txBody>
      </p:sp>
      <p:sp>
        <p:nvSpPr>
          <p:cNvPr id="52" name="Rectangle 85">
            <a:extLst>
              <a:ext uri="{FF2B5EF4-FFF2-40B4-BE49-F238E27FC236}">
                <a16:creationId xmlns:a16="http://schemas.microsoft.com/office/drawing/2014/main" id="{CC22F15F-1FAA-E345-F22B-AE6C33BF51EA}"/>
              </a:ext>
            </a:extLst>
          </p:cNvPr>
          <p:cNvSpPr/>
          <p:nvPr/>
        </p:nvSpPr>
        <p:spPr>
          <a:xfrm>
            <a:off x="1798805" y="1947345"/>
            <a:ext cx="1097280" cy="457200"/>
          </a:xfrm>
          <a:prstGeom prst="rect">
            <a:avLst/>
          </a:prstGeom>
          <a:solidFill>
            <a:srgbClr val="CFB5D5"/>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Project Management</a:t>
            </a:r>
          </a:p>
        </p:txBody>
      </p:sp>
      <p:sp>
        <p:nvSpPr>
          <p:cNvPr id="53" name="Rectangle 86">
            <a:extLst>
              <a:ext uri="{FF2B5EF4-FFF2-40B4-BE49-F238E27FC236}">
                <a16:creationId xmlns:a16="http://schemas.microsoft.com/office/drawing/2014/main" id="{1C673F51-FEF7-F772-EA1F-A75E3E783E07}"/>
              </a:ext>
            </a:extLst>
          </p:cNvPr>
          <p:cNvSpPr/>
          <p:nvPr/>
        </p:nvSpPr>
        <p:spPr>
          <a:xfrm>
            <a:off x="8163662" y="2664718"/>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Integration </a:t>
            </a:r>
          </a:p>
        </p:txBody>
      </p:sp>
      <p:sp>
        <p:nvSpPr>
          <p:cNvPr id="54" name="Rectangle 91">
            <a:extLst>
              <a:ext uri="{FF2B5EF4-FFF2-40B4-BE49-F238E27FC236}">
                <a16:creationId xmlns:a16="http://schemas.microsoft.com/office/drawing/2014/main" id="{D2F39EE8-C506-9CE2-A2E7-5A0615512116}"/>
              </a:ext>
            </a:extLst>
          </p:cNvPr>
          <p:cNvSpPr/>
          <p:nvPr/>
        </p:nvSpPr>
        <p:spPr>
          <a:xfrm>
            <a:off x="4103523" y="955765"/>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Quality</a:t>
            </a:r>
          </a:p>
        </p:txBody>
      </p:sp>
      <p:sp>
        <p:nvSpPr>
          <p:cNvPr id="55" name="Rectangle 92">
            <a:extLst>
              <a:ext uri="{FF2B5EF4-FFF2-40B4-BE49-F238E27FC236}">
                <a16:creationId xmlns:a16="http://schemas.microsoft.com/office/drawing/2014/main" id="{F02E425F-C052-0B6B-BCDB-E775BF54EBD0}"/>
              </a:ext>
            </a:extLst>
          </p:cNvPr>
          <p:cNvSpPr/>
          <p:nvPr/>
        </p:nvSpPr>
        <p:spPr>
          <a:xfrm>
            <a:off x="5244235" y="954883"/>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Reporting &amp; Analytics </a:t>
            </a:r>
          </a:p>
        </p:txBody>
      </p:sp>
      <p:sp>
        <p:nvSpPr>
          <p:cNvPr id="56" name="Rectangle 84">
            <a:extLst>
              <a:ext uri="{FF2B5EF4-FFF2-40B4-BE49-F238E27FC236}">
                <a16:creationId xmlns:a16="http://schemas.microsoft.com/office/drawing/2014/main" id="{4787D826-39AC-CCA2-033D-D63D79B7157E}"/>
              </a:ext>
            </a:extLst>
          </p:cNvPr>
          <p:cNvSpPr/>
          <p:nvPr/>
        </p:nvSpPr>
        <p:spPr>
          <a:xfrm>
            <a:off x="10450815" y="2659311"/>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Enterprise Content Management </a:t>
            </a:r>
          </a:p>
        </p:txBody>
      </p:sp>
      <p:sp>
        <p:nvSpPr>
          <p:cNvPr id="57" name="Rectangle 84">
            <a:extLst>
              <a:ext uri="{FF2B5EF4-FFF2-40B4-BE49-F238E27FC236}">
                <a16:creationId xmlns:a16="http://schemas.microsoft.com/office/drawing/2014/main" id="{7DDBECF5-9F72-0E78-6465-877BF51A2CD9}"/>
              </a:ext>
            </a:extLst>
          </p:cNvPr>
          <p:cNvSpPr/>
          <p:nvPr/>
        </p:nvSpPr>
        <p:spPr>
          <a:xfrm>
            <a:off x="4104407" y="1437505"/>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Strategy</a:t>
            </a:r>
          </a:p>
        </p:txBody>
      </p:sp>
      <p:sp>
        <p:nvSpPr>
          <p:cNvPr id="58" name="Rectangle 84">
            <a:extLst>
              <a:ext uri="{FF2B5EF4-FFF2-40B4-BE49-F238E27FC236}">
                <a16:creationId xmlns:a16="http://schemas.microsoft.com/office/drawing/2014/main" id="{1A86EEBE-1F2F-1200-8DD7-616CC9F96FE6}"/>
              </a:ext>
            </a:extLst>
          </p:cNvPr>
          <p:cNvSpPr/>
          <p:nvPr/>
        </p:nvSpPr>
        <p:spPr>
          <a:xfrm>
            <a:off x="5244235" y="1449299"/>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Governance </a:t>
            </a:r>
          </a:p>
        </p:txBody>
      </p:sp>
      <p:sp>
        <p:nvSpPr>
          <p:cNvPr id="59" name="Rectangle 91">
            <a:extLst>
              <a:ext uri="{FF2B5EF4-FFF2-40B4-BE49-F238E27FC236}">
                <a16:creationId xmlns:a16="http://schemas.microsoft.com/office/drawing/2014/main" id="{46719F68-0079-55FE-410B-67E8C9827962}"/>
              </a:ext>
            </a:extLst>
          </p:cNvPr>
          <p:cNvSpPr/>
          <p:nvPr/>
        </p:nvSpPr>
        <p:spPr>
          <a:xfrm>
            <a:off x="7006984" y="2659562"/>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AI/ML Management </a:t>
            </a:r>
          </a:p>
        </p:txBody>
      </p:sp>
      <p:sp>
        <p:nvSpPr>
          <p:cNvPr id="60" name="Rectangle 91">
            <a:extLst>
              <a:ext uri="{FF2B5EF4-FFF2-40B4-BE49-F238E27FC236}">
                <a16:creationId xmlns:a16="http://schemas.microsoft.com/office/drawing/2014/main" id="{2B85A24E-43FF-46C8-33C7-A294DE09E55B}"/>
              </a:ext>
            </a:extLst>
          </p:cNvPr>
          <p:cNvSpPr/>
          <p:nvPr/>
        </p:nvSpPr>
        <p:spPr>
          <a:xfrm>
            <a:off x="9301322" y="2664718"/>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Management </a:t>
            </a:r>
          </a:p>
        </p:txBody>
      </p:sp>
      <p:sp>
        <p:nvSpPr>
          <p:cNvPr id="61" name="Rectangle 68">
            <a:extLst>
              <a:ext uri="{FF2B5EF4-FFF2-40B4-BE49-F238E27FC236}">
                <a16:creationId xmlns:a16="http://schemas.microsoft.com/office/drawing/2014/main" id="{7D82B673-7FB2-FD2B-E833-4C5E83305F26}"/>
              </a:ext>
            </a:extLst>
          </p:cNvPr>
          <p:cNvSpPr/>
          <p:nvPr/>
        </p:nvSpPr>
        <p:spPr>
          <a:xfrm>
            <a:off x="7006984" y="4196910"/>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Operations Management </a:t>
            </a:r>
          </a:p>
        </p:txBody>
      </p:sp>
      <p:sp>
        <p:nvSpPr>
          <p:cNvPr id="72" name="Rectangle 70">
            <a:extLst>
              <a:ext uri="{FF2B5EF4-FFF2-40B4-BE49-F238E27FC236}">
                <a16:creationId xmlns:a16="http://schemas.microsoft.com/office/drawing/2014/main" id="{16DB9B09-E30C-892A-4916-6000186ACBCA}"/>
              </a:ext>
            </a:extLst>
          </p:cNvPr>
          <p:cNvSpPr/>
          <p:nvPr/>
        </p:nvSpPr>
        <p:spPr>
          <a:xfrm>
            <a:off x="9298833" y="4705271"/>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Release Management</a:t>
            </a:r>
          </a:p>
        </p:txBody>
      </p:sp>
      <p:sp>
        <p:nvSpPr>
          <p:cNvPr id="76" name="Rectangle 73">
            <a:extLst>
              <a:ext uri="{FF2B5EF4-FFF2-40B4-BE49-F238E27FC236}">
                <a16:creationId xmlns:a16="http://schemas.microsoft.com/office/drawing/2014/main" id="{4325C993-7795-6F80-4C50-335F3EC0EA12}"/>
              </a:ext>
            </a:extLst>
          </p:cNvPr>
          <p:cNvSpPr/>
          <p:nvPr/>
        </p:nvSpPr>
        <p:spPr>
          <a:xfrm>
            <a:off x="9301322" y="4196910"/>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Incident Management</a:t>
            </a:r>
          </a:p>
        </p:txBody>
      </p:sp>
      <p:sp>
        <p:nvSpPr>
          <p:cNvPr id="77" name="Rectangle 76">
            <a:extLst>
              <a:ext uri="{FF2B5EF4-FFF2-40B4-BE49-F238E27FC236}">
                <a16:creationId xmlns:a16="http://schemas.microsoft.com/office/drawing/2014/main" id="{0797EDCE-0FB7-ABCE-F3EF-A8F6FE54F181}"/>
              </a:ext>
            </a:extLst>
          </p:cNvPr>
          <p:cNvSpPr/>
          <p:nvPr/>
        </p:nvSpPr>
        <p:spPr>
          <a:xfrm>
            <a:off x="10445310" y="4196910"/>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Problem Management</a:t>
            </a:r>
          </a:p>
        </p:txBody>
      </p:sp>
      <p:sp>
        <p:nvSpPr>
          <p:cNvPr id="78" name="Rectangle 97">
            <a:extLst>
              <a:ext uri="{FF2B5EF4-FFF2-40B4-BE49-F238E27FC236}">
                <a16:creationId xmlns:a16="http://schemas.microsoft.com/office/drawing/2014/main" id="{81643D6E-A11C-CD92-2E5F-F74D2EA43924}"/>
              </a:ext>
            </a:extLst>
          </p:cNvPr>
          <p:cNvSpPr/>
          <p:nvPr/>
        </p:nvSpPr>
        <p:spPr>
          <a:xfrm>
            <a:off x="8143995" y="4713091"/>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Operational Change Enablement</a:t>
            </a:r>
          </a:p>
        </p:txBody>
      </p:sp>
      <p:sp>
        <p:nvSpPr>
          <p:cNvPr id="79" name="Rectangle 66">
            <a:extLst>
              <a:ext uri="{FF2B5EF4-FFF2-40B4-BE49-F238E27FC236}">
                <a16:creationId xmlns:a16="http://schemas.microsoft.com/office/drawing/2014/main" id="{E6BC882B-C84C-D13C-1390-986E9A4D0186}"/>
              </a:ext>
            </a:extLst>
          </p:cNvPr>
          <p:cNvSpPr/>
          <p:nvPr/>
        </p:nvSpPr>
        <p:spPr>
          <a:xfrm>
            <a:off x="7006984" y="4705271"/>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Enhancements </a:t>
            </a:r>
          </a:p>
        </p:txBody>
      </p:sp>
      <p:sp>
        <p:nvSpPr>
          <p:cNvPr id="115" name="Rectangle 73">
            <a:extLst>
              <a:ext uri="{FF2B5EF4-FFF2-40B4-BE49-F238E27FC236}">
                <a16:creationId xmlns:a16="http://schemas.microsoft.com/office/drawing/2014/main" id="{766DFF1C-9F06-2611-3C67-2A8C68292E09}"/>
              </a:ext>
            </a:extLst>
          </p:cNvPr>
          <p:cNvSpPr/>
          <p:nvPr/>
        </p:nvSpPr>
        <p:spPr>
          <a:xfrm>
            <a:off x="8157334" y="4196910"/>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Desk Management</a:t>
            </a:r>
          </a:p>
        </p:txBody>
      </p:sp>
      <p:sp>
        <p:nvSpPr>
          <p:cNvPr id="117" name="Rectangle 70">
            <a:extLst>
              <a:ext uri="{FF2B5EF4-FFF2-40B4-BE49-F238E27FC236}">
                <a16:creationId xmlns:a16="http://schemas.microsoft.com/office/drawing/2014/main" id="{33008ECB-C885-77F7-0126-796141295D3F}"/>
              </a:ext>
            </a:extLst>
          </p:cNvPr>
          <p:cNvSpPr/>
          <p:nvPr/>
        </p:nvSpPr>
        <p:spPr>
          <a:xfrm>
            <a:off x="10441517" y="4712254"/>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Automation Management</a:t>
            </a:r>
          </a:p>
        </p:txBody>
      </p:sp>
      <p:sp>
        <p:nvSpPr>
          <p:cNvPr id="118" name="Rectangle 69">
            <a:extLst>
              <a:ext uri="{FF2B5EF4-FFF2-40B4-BE49-F238E27FC236}">
                <a16:creationId xmlns:a16="http://schemas.microsoft.com/office/drawing/2014/main" id="{ED89C896-600A-9622-1F07-7910A8D0ED1B}"/>
              </a:ext>
            </a:extLst>
          </p:cNvPr>
          <p:cNvSpPr/>
          <p:nvPr/>
        </p:nvSpPr>
        <p:spPr>
          <a:xfrm>
            <a:off x="7006984" y="3687289"/>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Asset Management </a:t>
            </a:r>
          </a:p>
        </p:txBody>
      </p:sp>
      <p:sp>
        <p:nvSpPr>
          <p:cNvPr id="119" name="Rectangle 118">
            <a:extLst>
              <a:ext uri="{FF2B5EF4-FFF2-40B4-BE49-F238E27FC236}">
                <a16:creationId xmlns:a16="http://schemas.microsoft.com/office/drawing/2014/main" id="{0F8AAAAB-F85E-D17D-2AC5-043F9118986A}"/>
              </a:ext>
            </a:extLst>
          </p:cNvPr>
          <p:cNvSpPr/>
          <p:nvPr/>
        </p:nvSpPr>
        <p:spPr>
          <a:xfrm>
            <a:off x="9293729" y="3180058"/>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Configuration Management</a:t>
            </a:r>
          </a:p>
        </p:txBody>
      </p:sp>
      <p:sp>
        <p:nvSpPr>
          <p:cNvPr id="120" name="Rectangle 119">
            <a:extLst>
              <a:ext uri="{FF2B5EF4-FFF2-40B4-BE49-F238E27FC236}">
                <a16:creationId xmlns:a16="http://schemas.microsoft.com/office/drawing/2014/main" id="{AF413C9B-BE06-6E85-E9B6-E5C823797123}"/>
              </a:ext>
            </a:extLst>
          </p:cNvPr>
          <p:cNvSpPr/>
          <p:nvPr/>
        </p:nvSpPr>
        <p:spPr>
          <a:xfrm>
            <a:off x="9301322" y="3680254"/>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Availability &amp; Capacity Management</a:t>
            </a:r>
          </a:p>
        </p:txBody>
      </p:sp>
      <p:sp>
        <p:nvSpPr>
          <p:cNvPr id="123" name="Rectangle 74">
            <a:extLst>
              <a:ext uri="{FF2B5EF4-FFF2-40B4-BE49-F238E27FC236}">
                <a16:creationId xmlns:a16="http://schemas.microsoft.com/office/drawing/2014/main" id="{C3BC7DDF-D0A8-CE1C-920E-8031D122F01D}"/>
              </a:ext>
            </a:extLst>
          </p:cNvPr>
          <p:cNvSpPr/>
          <p:nvPr/>
        </p:nvSpPr>
        <p:spPr>
          <a:xfrm>
            <a:off x="8149584" y="3680729"/>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Infrastructure Portfolio Strategic Planning</a:t>
            </a:r>
          </a:p>
        </p:txBody>
      </p:sp>
      <p:sp>
        <p:nvSpPr>
          <p:cNvPr id="124" name="Rectangle 77">
            <a:extLst>
              <a:ext uri="{FF2B5EF4-FFF2-40B4-BE49-F238E27FC236}">
                <a16:creationId xmlns:a16="http://schemas.microsoft.com/office/drawing/2014/main" id="{A32E6CBF-B6EF-46C1-CAA0-306C86DA50DF}"/>
              </a:ext>
            </a:extLst>
          </p:cNvPr>
          <p:cNvSpPr/>
          <p:nvPr/>
        </p:nvSpPr>
        <p:spPr>
          <a:xfrm>
            <a:off x="10450815" y="3673672"/>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Network &amp; Infrastructure Management</a:t>
            </a:r>
          </a:p>
        </p:txBody>
      </p:sp>
      <p:sp>
        <p:nvSpPr>
          <p:cNvPr id="125" name="Rectangle 124">
            <a:extLst>
              <a:ext uri="{FF2B5EF4-FFF2-40B4-BE49-F238E27FC236}">
                <a16:creationId xmlns:a16="http://schemas.microsoft.com/office/drawing/2014/main" id="{7C63B275-E209-A02F-DC5D-26EECE47559A}"/>
              </a:ext>
            </a:extLst>
          </p:cNvPr>
          <p:cNvSpPr/>
          <p:nvPr/>
        </p:nvSpPr>
        <p:spPr>
          <a:xfrm>
            <a:off x="10450815" y="3180058"/>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Cloud Orchestration</a:t>
            </a:r>
          </a:p>
        </p:txBody>
      </p:sp>
    </p:spTree>
    <p:extLst>
      <p:ext uri="{BB962C8B-B14F-4D97-AF65-F5344CB8AC3E}">
        <p14:creationId xmlns:p14="http://schemas.microsoft.com/office/powerpoint/2010/main" val="230298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AC9A-817F-142F-6E07-536236777AA9}"/>
              </a:ext>
            </a:extLst>
          </p:cNvPr>
          <p:cNvSpPr>
            <a:spLocks noGrp="1"/>
          </p:cNvSpPr>
          <p:nvPr>
            <p:ph type="title"/>
          </p:nvPr>
        </p:nvSpPr>
        <p:spPr>
          <a:xfrm>
            <a:off x="0" y="0"/>
            <a:ext cx="11316815" cy="984069"/>
          </a:xfrm>
        </p:spPr>
        <p:txBody>
          <a:bodyPr>
            <a:noAutofit/>
          </a:bodyPr>
          <a:lstStyle/>
          <a:p>
            <a:r>
              <a:rPr lang="en-US" sz="3600" dirty="0">
                <a:latin typeface="Montserrat SemiBold" panose="00000700000000000000" pitchFamily="2" charset="0"/>
              </a:rPr>
              <a:t>LOB Aligned Organizational Structure Example</a:t>
            </a:r>
          </a:p>
        </p:txBody>
      </p:sp>
      <p:graphicFrame>
        <p:nvGraphicFramePr>
          <p:cNvPr id="6" name="Content Placeholder 5">
            <a:extLst>
              <a:ext uri="{FF2B5EF4-FFF2-40B4-BE49-F238E27FC236}">
                <a16:creationId xmlns:a16="http://schemas.microsoft.com/office/drawing/2014/main" id="{7EF1DD92-DF46-E3D4-1475-84E5F5F04E63}"/>
              </a:ext>
            </a:extLst>
          </p:cNvPr>
          <p:cNvGraphicFramePr>
            <a:graphicFrameLocks noGrp="1"/>
          </p:cNvGraphicFramePr>
          <p:nvPr>
            <p:ph idx="1"/>
            <p:extLst>
              <p:ext uri="{D42A27DB-BD31-4B8C-83A1-F6EECF244321}">
                <p14:modId xmlns:p14="http://schemas.microsoft.com/office/powerpoint/2010/main" val="615165724"/>
              </p:ext>
            </p:extLst>
          </p:nvPr>
        </p:nvGraphicFramePr>
        <p:xfrm>
          <a:off x="0" y="792480"/>
          <a:ext cx="12192000" cy="6065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2594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D1050F2-5B4B-2D4A-81D8-89C8175EA2CB}"/>
              </a:ext>
            </a:extLst>
          </p:cNvPr>
          <p:cNvSpPr>
            <a:spLocks noGrp="1"/>
          </p:cNvSpPr>
          <p:nvPr>
            <p:ph type="title"/>
          </p:nvPr>
        </p:nvSpPr>
        <p:spPr/>
        <p:txBody>
          <a:bodyPr/>
          <a:lstStyle/>
          <a:p>
            <a:r>
              <a:rPr lang="en-US" dirty="0"/>
              <a:t>Case Study</a:t>
            </a:r>
          </a:p>
        </p:txBody>
      </p:sp>
      <p:sp>
        <p:nvSpPr>
          <p:cNvPr id="3" name="Text Placeholder 2">
            <a:extLst>
              <a:ext uri="{FF2B5EF4-FFF2-40B4-BE49-F238E27FC236}">
                <a16:creationId xmlns:a16="http://schemas.microsoft.com/office/drawing/2014/main" id="{618E0930-2CCB-5E4C-82F7-FE73774A412C}"/>
              </a:ext>
            </a:extLst>
          </p:cNvPr>
          <p:cNvSpPr>
            <a:spLocks noGrp="1"/>
          </p:cNvSpPr>
          <p:nvPr>
            <p:ph type="body" sz="quarter" idx="15"/>
          </p:nvPr>
        </p:nvSpPr>
        <p:spPr>
          <a:prstGeom prst="rect">
            <a:avLst/>
          </a:prstGeom>
        </p:spPr>
        <p:txBody>
          <a:bodyPr>
            <a:noAutofit/>
          </a:bodyPr>
          <a:lstStyle/>
          <a:p>
            <a:r>
              <a:rPr lang="en-US" dirty="0"/>
              <a:t>PRIDE Industries</a:t>
            </a:r>
          </a:p>
        </p:txBody>
      </p:sp>
      <p:sp>
        <p:nvSpPr>
          <p:cNvPr id="4" name="Text Placeholder 3">
            <a:extLst>
              <a:ext uri="{FF2B5EF4-FFF2-40B4-BE49-F238E27FC236}">
                <a16:creationId xmlns:a16="http://schemas.microsoft.com/office/drawing/2014/main" id="{DDF58630-2D94-E24B-BECE-61D1A0368170}"/>
              </a:ext>
            </a:extLst>
          </p:cNvPr>
          <p:cNvSpPr>
            <a:spLocks noGrp="1"/>
          </p:cNvSpPr>
          <p:nvPr>
            <p:ph type="body" sz="quarter" idx="16"/>
          </p:nvPr>
        </p:nvSpPr>
        <p:spPr>
          <a:prstGeom prst="rect">
            <a:avLst/>
          </a:prstGeom>
        </p:spPr>
        <p:txBody>
          <a:bodyPr>
            <a:noAutofit/>
          </a:bodyPr>
          <a:lstStyle/>
          <a:p>
            <a:r>
              <a:rPr lang="en-US" dirty="0"/>
              <a:t>ORGANIZATION</a:t>
            </a:r>
          </a:p>
        </p:txBody>
      </p:sp>
      <p:sp>
        <p:nvSpPr>
          <p:cNvPr id="5" name="Text Placeholder 4">
            <a:extLst>
              <a:ext uri="{FF2B5EF4-FFF2-40B4-BE49-F238E27FC236}">
                <a16:creationId xmlns:a16="http://schemas.microsoft.com/office/drawing/2014/main" id="{6F66D35F-FCBE-AC43-974A-38E7F3DE8015}"/>
              </a:ext>
            </a:extLst>
          </p:cNvPr>
          <p:cNvSpPr>
            <a:spLocks noGrp="1"/>
          </p:cNvSpPr>
          <p:nvPr>
            <p:ph type="body" sz="quarter" idx="17"/>
          </p:nvPr>
        </p:nvSpPr>
        <p:spPr>
          <a:prstGeom prst="rect">
            <a:avLst/>
          </a:prstGeom>
        </p:spPr>
        <p:txBody>
          <a:bodyPr>
            <a:noAutofit/>
          </a:bodyPr>
          <a:lstStyle/>
          <a:p>
            <a:pPr>
              <a:lnSpc>
                <a:spcPct val="100000"/>
              </a:lnSpc>
              <a:spcBef>
                <a:spcPts val="0"/>
              </a:spcBef>
            </a:pPr>
            <a:r>
              <a:rPr lang="en-CA" spc="-33" dirty="0">
                <a:cs typeface="Arial"/>
              </a:rPr>
              <a:t>Not-For-Profit</a:t>
            </a:r>
            <a:endParaRPr lang="en-CA" dirty="0">
              <a:cs typeface="Arial"/>
            </a:endParaRPr>
          </a:p>
        </p:txBody>
      </p:sp>
      <p:sp>
        <p:nvSpPr>
          <p:cNvPr id="6" name="Text Placeholder 5">
            <a:extLst>
              <a:ext uri="{FF2B5EF4-FFF2-40B4-BE49-F238E27FC236}">
                <a16:creationId xmlns:a16="http://schemas.microsoft.com/office/drawing/2014/main" id="{576FBF61-885F-3048-9096-393115DDD803}"/>
              </a:ext>
            </a:extLst>
          </p:cNvPr>
          <p:cNvSpPr>
            <a:spLocks noGrp="1"/>
          </p:cNvSpPr>
          <p:nvPr>
            <p:ph type="body" sz="quarter" idx="18"/>
          </p:nvPr>
        </p:nvSpPr>
        <p:spPr>
          <a:prstGeom prst="rect">
            <a:avLst/>
          </a:prstGeom>
        </p:spPr>
        <p:txBody>
          <a:bodyPr>
            <a:noAutofit/>
          </a:bodyPr>
          <a:lstStyle/>
          <a:p>
            <a:r>
              <a:rPr lang="en-US" dirty="0"/>
              <a:t>INDUSTRY</a:t>
            </a:r>
          </a:p>
        </p:txBody>
      </p:sp>
      <p:sp>
        <p:nvSpPr>
          <p:cNvPr id="2" name="Text Placeholder 1"/>
          <p:cNvSpPr>
            <a:spLocks noGrp="1"/>
          </p:cNvSpPr>
          <p:nvPr>
            <p:ph type="body" sz="quarter" idx="31"/>
          </p:nvPr>
        </p:nvSpPr>
        <p:spPr>
          <a:xfrm>
            <a:off x="382488" y="1352140"/>
            <a:ext cx="4303996" cy="466105"/>
          </a:xfrm>
        </p:spPr>
        <p:txBody>
          <a:bodyPr/>
          <a:lstStyle/>
          <a:p>
            <a:r>
              <a:rPr lang="en-CA" dirty="0">
                <a:solidFill>
                  <a:srgbClr val="4A4A4A"/>
                </a:solidFill>
                <a:cs typeface="Arial"/>
              </a:rPr>
              <a:t>Hybrid Line of Business Model</a:t>
            </a:r>
            <a:endParaRPr lang="en-US" dirty="0">
              <a:solidFill>
                <a:srgbClr val="4A4A4A"/>
              </a:solidFill>
            </a:endParaRPr>
          </a:p>
        </p:txBody>
      </p:sp>
      <p:sp>
        <p:nvSpPr>
          <p:cNvPr id="38" name="Text Placeholder 37">
            <a:extLst>
              <a:ext uri="{FF2B5EF4-FFF2-40B4-BE49-F238E27FC236}">
                <a16:creationId xmlns:a16="http://schemas.microsoft.com/office/drawing/2014/main" id="{A4405161-182F-DF42-AFC0-E2BB1CD3B11B}"/>
              </a:ext>
            </a:extLst>
          </p:cNvPr>
          <p:cNvSpPr>
            <a:spLocks noGrp="1"/>
          </p:cNvSpPr>
          <p:nvPr>
            <p:ph type="body" sz="quarter" idx="11"/>
          </p:nvPr>
        </p:nvSpPr>
        <p:spPr/>
        <p:txBody>
          <a:bodyPr>
            <a:noAutofit/>
          </a:bodyPr>
          <a:lstStyle/>
          <a:p>
            <a:r>
              <a:rPr lang="en-US" dirty="0"/>
              <a:t>Challenge</a:t>
            </a:r>
          </a:p>
        </p:txBody>
      </p:sp>
      <p:sp>
        <p:nvSpPr>
          <p:cNvPr id="42" name="Text Placeholder 41">
            <a:extLst>
              <a:ext uri="{FF2B5EF4-FFF2-40B4-BE49-F238E27FC236}">
                <a16:creationId xmlns:a16="http://schemas.microsoft.com/office/drawing/2014/main" id="{44D43461-A8CF-FD40-B52E-30D38F15834E}"/>
              </a:ext>
            </a:extLst>
          </p:cNvPr>
          <p:cNvSpPr>
            <a:spLocks noGrp="1"/>
          </p:cNvSpPr>
          <p:nvPr>
            <p:ph type="body" sz="quarter" idx="33"/>
          </p:nvPr>
        </p:nvSpPr>
        <p:spPr/>
        <p:txBody>
          <a:bodyPr>
            <a:noAutofit/>
          </a:bodyPr>
          <a:lstStyle/>
          <a:p>
            <a:r>
              <a:rPr lang="en-US" dirty="0"/>
              <a:t>Solution</a:t>
            </a:r>
          </a:p>
        </p:txBody>
      </p:sp>
      <p:sp>
        <p:nvSpPr>
          <p:cNvPr id="44" name="Text Placeholder 43">
            <a:extLst>
              <a:ext uri="{FF2B5EF4-FFF2-40B4-BE49-F238E27FC236}">
                <a16:creationId xmlns:a16="http://schemas.microsoft.com/office/drawing/2014/main" id="{544E203F-D4CE-D740-A617-96E69CD74363}"/>
              </a:ext>
            </a:extLst>
          </p:cNvPr>
          <p:cNvSpPr>
            <a:spLocks noGrp="1"/>
          </p:cNvSpPr>
          <p:nvPr>
            <p:ph type="body" sz="quarter" idx="35"/>
          </p:nvPr>
        </p:nvSpPr>
        <p:spPr/>
        <p:txBody>
          <a:bodyPr>
            <a:noAutofit/>
          </a:bodyPr>
          <a:lstStyle/>
          <a:p>
            <a:r>
              <a:rPr lang="en-US" dirty="0"/>
              <a:t>Results</a:t>
            </a:r>
          </a:p>
        </p:txBody>
      </p:sp>
      <p:sp>
        <p:nvSpPr>
          <p:cNvPr id="39" name="Text Placeholder 38">
            <a:extLst>
              <a:ext uri="{FF2B5EF4-FFF2-40B4-BE49-F238E27FC236}">
                <a16:creationId xmlns:a16="http://schemas.microsoft.com/office/drawing/2014/main" id="{C075DF3F-9EF6-2543-8486-B3264E787D4C}"/>
              </a:ext>
            </a:extLst>
          </p:cNvPr>
          <p:cNvSpPr>
            <a:spLocks noGrp="1"/>
          </p:cNvSpPr>
          <p:nvPr>
            <p:ph type="body" sz="quarter" idx="36"/>
          </p:nvPr>
        </p:nvSpPr>
        <p:spPr>
          <a:xfrm>
            <a:off x="882573" y="2947949"/>
            <a:ext cx="3194561" cy="3084009"/>
          </a:xfrm>
          <a:prstGeom prst="rect">
            <a:avLst/>
          </a:prstGeom>
        </p:spPr>
        <p:txBody>
          <a:bodyPr>
            <a:noAutofit/>
          </a:bodyPr>
          <a:lstStyle/>
          <a:p>
            <a:pPr marL="0" indent="0">
              <a:buNone/>
            </a:pPr>
            <a:r>
              <a:rPr lang="en-CA" dirty="0">
                <a:solidFill>
                  <a:srgbClr val="000000"/>
                </a:solidFill>
              </a:rPr>
              <a:t>PRIDE Industries’ IT team needed to address their reactive firefighter mentality towards business demands as it was a </a:t>
            </a:r>
            <a:r>
              <a:rPr lang="en-CA" dirty="0"/>
              <a:t>major factor </a:t>
            </a:r>
            <a:r>
              <a:rPr lang="en-CA" dirty="0">
                <a:solidFill>
                  <a:srgbClr val="000000"/>
                </a:solidFill>
              </a:rPr>
              <a:t>in the shadow IT they were experiencing. They required a new operating model that could align IT with the nonprofit’s mission and strategy, </a:t>
            </a:r>
            <a:r>
              <a:rPr lang="en-CA" dirty="0"/>
              <a:t>support IT maturity, foster innovation, and ensure appropriate and sufficient staff allocation. </a:t>
            </a:r>
            <a:endParaRPr lang="en-US" dirty="0">
              <a:solidFill>
                <a:srgbClr val="000000"/>
              </a:solidFill>
            </a:endParaRPr>
          </a:p>
        </p:txBody>
      </p:sp>
      <p:sp>
        <p:nvSpPr>
          <p:cNvPr id="41" name="Text Placeholder 40">
            <a:extLst>
              <a:ext uri="{FF2B5EF4-FFF2-40B4-BE49-F238E27FC236}">
                <a16:creationId xmlns:a16="http://schemas.microsoft.com/office/drawing/2014/main" id="{768205AD-13FF-FB47-B315-7451D3762DD3}"/>
              </a:ext>
            </a:extLst>
          </p:cNvPr>
          <p:cNvSpPr>
            <a:spLocks noGrp="1"/>
          </p:cNvSpPr>
          <p:nvPr>
            <p:ph type="body" sz="quarter" idx="37"/>
          </p:nvPr>
        </p:nvSpPr>
        <p:spPr>
          <a:prstGeom prst="rect">
            <a:avLst/>
          </a:prstGeom>
        </p:spPr>
        <p:txBody>
          <a:bodyPr>
            <a:noAutofit/>
          </a:bodyPr>
          <a:lstStyle/>
          <a:p>
            <a:pPr marL="0" indent="0">
              <a:buNone/>
            </a:pPr>
            <a:r>
              <a:rPr lang="en-US" dirty="0"/>
              <a:t>PRIDE Industries chose a Hybrid Line of Business operating model. </a:t>
            </a:r>
            <a:r>
              <a:rPr lang="en-CA" dirty="0"/>
              <a:t>Since parts of the nonprofit were engaged in practices that were not conducive to the environment, IT needed to embed </a:t>
            </a:r>
            <a:r>
              <a:rPr lang="en-US" dirty="0"/>
              <a:t>functions within the different business areas.​ This hybrid model struck a balance between the need for agility in responding to business demands and the need to centralize for regulatory requirements. In the end, the Hybrid LOB model achieved the desired level of balance required for mission delivery. </a:t>
            </a:r>
          </a:p>
          <a:p>
            <a:pPr marL="0" indent="0">
              <a:buNone/>
            </a:pPr>
            <a:endParaRPr lang="en-US" dirty="0">
              <a:solidFill>
                <a:srgbClr val="000000"/>
              </a:solidFill>
            </a:endParaRPr>
          </a:p>
        </p:txBody>
      </p:sp>
      <p:sp>
        <p:nvSpPr>
          <p:cNvPr id="43" name="Text Placeholder 42">
            <a:extLst>
              <a:ext uri="{FF2B5EF4-FFF2-40B4-BE49-F238E27FC236}">
                <a16:creationId xmlns:a16="http://schemas.microsoft.com/office/drawing/2014/main" id="{97577EB0-ABD3-8748-9EF6-93308190EA98}"/>
              </a:ext>
            </a:extLst>
          </p:cNvPr>
          <p:cNvSpPr>
            <a:spLocks noGrp="1"/>
          </p:cNvSpPr>
          <p:nvPr>
            <p:ph type="body" sz="quarter" idx="38"/>
          </p:nvPr>
        </p:nvSpPr>
        <p:spPr>
          <a:prstGeom prst="rect">
            <a:avLst/>
          </a:prstGeom>
        </p:spPr>
        <p:txBody>
          <a:bodyPr>
            <a:noAutofit/>
          </a:bodyPr>
          <a:lstStyle/>
          <a:p>
            <a:pPr marL="0" indent="0">
              <a:buNone/>
            </a:pPr>
            <a:r>
              <a:rPr lang="en-US" dirty="0"/>
              <a:t>The team is currently in the process of implementing their organizational structure, recognizing the nonprofit was not yet mature enough to turn the page overnight. The team is presently focusing on prioritizing change management to address this issue. Regardless, the model has provided the path to solve the challenges they were experiencing. Once the structure is fully implemented, they expect to improve business satisfaction and be viewed as a “Trusted Partner.”</a:t>
            </a:r>
          </a:p>
          <a:p>
            <a:pPr marL="0" indent="0">
              <a:buNone/>
            </a:pPr>
            <a:endParaRPr lang="en-CA" dirty="0"/>
          </a:p>
        </p:txBody>
      </p:sp>
      <p:pic>
        <p:nvPicPr>
          <p:cNvPr id="8" name="Picture 7">
            <a:extLst>
              <a:ext uri="{FF2B5EF4-FFF2-40B4-BE49-F238E27FC236}">
                <a16:creationId xmlns:a16="http://schemas.microsoft.com/office/drawing/2014/main" id="{324E35E3-2252-5933-E008-C9AC5F01A78C}"/>
              </a:ext>
            </a:extLst>
          </p:cNvPr>
          <p:cNvPicPr>
            <a:picLocks noChangeAspect="1"/>
          </p:cNvPicPr>
          <p:nvPr/>
        </p:nvPicPr>
        <p:blipFill>
          <a:blip r:embed="rId3"/>
          <a:stretch>
            <a:fillRect/>
          </a:stretch>
        </p:blipFill>
        <p:spPr>
          <a:xfrm>
            <a:off x="5160293" y="809037"/>
            <a:ext cx="2552103" cy="939250"/>
          </a:xfrm>
          <a:prstGeom prst="rect">
            <a:avLst/>
          </a:prstGeom>
        </p:spPr>
      </p:pic>
    </p:spTree>
    <p:extLst>
      <p:ext uri="{BB962C8B-B14F-4D97-AF65-F5344CB8AC3E}">
        <p14:creationId xmlns:p14="http://schemas.microsoft.com/office/powerpoint/2010/main" val="3880318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33">
            <a:extLst>
              <a:ext uri="{FF2B5EF4-FFF2-40B4-BE49-F238E27FC236}">
                <a16:creationId xmlns:a16="http://schemas.microsoft.com/office/drawing/2014/main" id="{4CC8E610-0141-4079-AD56-BFF3D8E69755}"/>
              </a:ext>
            </a:extLst>
          </p:cNvPr>
          <p:cNvSpPr/>
          <p:nvPr/>
        </p:nvSpPr>
        <p:spPr>
          <a:xfrm>
            <a:off x="1873144" y="3124572"/>
            <a:ext cx="3819484" cy="742128"/>
          </a:xfrm>
          <a:prstGeom prst="rect">
            <a:avLst/>
          </a:prstGeom>
          <a:solidFill>
            <a:schemeClr val="bg2">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09">
              <a:defRPr/>
            </a:pPr>
            <a:r>
              <a:rPr lang="en-CA" sz="1400" b="1" dirty="0">
                <a:solidFill>
                  <a:schemeClr val="tx1"/>
                </a:solidFill>
                <a:latin typeface="Roboto Condensed Light" panose="02000000000000000000" pitchFamily="2" charset="0"/>
                <a:ea typeface="Roboto Condensed Light" panose="02000000000000000000" pitchFamily="2" charset="0"/>
                <a:cs typeface="Arial Unicode MS" panose="020B0604020202020204" pitchFamily="34" charset="-128"/>
              </a:rPr>
              <a:t>Program &amp; Service Structures </a:t>
            </a:r>
          </a:p>
          <a:p>
            <a:pPr marL="285750" indent="-285750" defTabSz="914309">
              <a:buFont typeface="Arial" panose="020B0604020202020204" pitchFamily="34" charset="0"/>
              <a:buChar char="•"/>
              <a:defRPr/>
            </a:pPr>
            <a:r>
              <a:rPr lang="en-CA" sz="1400" dirty="0">
                <a:solidFill>
                  <a:schemeClr val="tx1"/>
                </a:solidFill>
                <a:latin typeface="Roboto Condensed Light" panose="02000000000000000000" pitchFamily="2" charset="0"/>
                <a:ea typeface="Roboto Condensed Light" panose="02000000000000000000" pitchFamily="2" charset="0"/>
                <a:cs typeface="Arial Unicode MS" panose="020B0604020202020204" pitchFamily="34" charset="-128"/>
              </a:rPr>
              <a:t>Service Strategy &amp; Management</a:t>
            </a:r>
          </a:p>
          <a:p>
            <a:pPr defTabSz="914309">
              <a:defRPr/>
            </a:pPr>
            <a:endParaRPr lang="en-CA" sz="1400" dirty="0">
              <a:solidFill>
                <a:schemeClr val="tx1"/>
              </a:solidFill>
              <a:latin typeface="Roboto Condensed Light" panose="02000000000000000000" pitchFamily="2" charset="0"/>
              <a:ea typeface="Roboto Condensed Light" panose="02000000000000000000" pitchFamily="2" charset="0"/>
              <a:cs typeface="Arial Unicode MS" panose="020B0604020202020204" pitchFamily="34" charset="-128"/>
            </a:endParaRPr>
          </a:p>
        </p:txBody>
      </p:sp>
      <p:sp>
        <p:nvSpPr>
          <p:cNvPr id="29" name="Rounded Rectangle 4"/>
          <p:cNvSpPr/>
          <p:nvPr/>
        </p:nvSpPr>
        <p:spPr>
          <a:xfrm>
            <a:off x="1873143" y="2628879"/>
            <a:ext cx="8624575" cy="457140"/>
          </a:xfrm>
          <a:prstGeom prst="rect">
            <a:avLst/>
          </a:prstGeom>
          <a:solidFill>
            <a:srgbClr val="F2F2F2"/>
          </a:solidFill>
          <a:ln w="6350">
            <a:noFill/>
          </a:ln>
        </p:spPr>
        <p:style>
          <a:lnRef idx="2">
            <a:schemeClr val="accent1">
              <a:shade val="50000"/>
            </a:schemeClr>
          </a:lnRef>
          <a:fillRef idx="1">
            <a:schemeClr val="accent1"/>
          </a:fillRef>
          <a:effectRef idx="0">
            <a:schemeClr val="accent1"/>
          </a:effectRef>
          <a:fontRef idx="minor">
            <a:schemeClr val="lt1"/>
          </a:fontRef>
        </p:style>
        <p:txBody>
          <a:bodyPr numCol="3" rtlCol="0" anchor="t"/>
          <a:lstStyle/>
          <a:p>
            <a:pPr algn="ctr" defTabSz="914309">
              <a:defRPr/>
            </a:pPr>
            <a:r>
              <a:rPr lang="en-US" sz="1400" b="1" dirty="0">
                <a:solidFill>
                  <a:schemeClr val="tx1"/>
                </a:solidFill>
                <a:latin typeface="Roboto Condensed Light" panose="02000000000000000000" pitchFamily="2" charset="0"/>
                <a:ea typeface="Roboto Condensed Light" panose="02000000000000000000" pitchFamily="2" charset="0"/>
              </a:rPr>
              <a:t>Security &amp; Technical Standards</a:t>
            </a:r>
          </a:p>
          <a:p>
            <a:pPr algn="ctr" defTabSz="914309">
              <a:defRPr/>
            </a:pPr>
            <a:r>
              <a:rPr lang="en-US" sz="1400" b="1" dirty="0">
                <a:solidFill>
                  <a:schemeClr val="tx1"/>
                </a:solidFill>
                <a:latin typeface="Roboto Condensed Light" panose="02000000000000000000" pitchFamily="2" charset="0"/>
                <a:ea typeface="Roboto Condensed Light" panose="02000000000000000000" pitchFamily="2" charset="0"/>
              </a:rPr>
              <a:t>Resource Management Office</a:t>
            </a:r>
          </a:p>
          <a:p>
            <a:pPr algn="ctr" defTabSz="914309">
              <a:defRPr/>
            </a:pPr>
            <a:r>
              <a:rPr lang="en-US" sz="1400" b="1" dirty="0">
                <a:solidFill>
                  <a:schemeClr val="tx1"/>
                </a:solidFill>
                <a:latin typeface="Roboto Condensed Light" panose="02000000000000000000" pitchFamily="2" charset="0"/>
                <a:ea typeface="Roboto Condensed Light" panose="02000000000000000000" pitchFamily="2" charset="0"/>
              </a:rPr>
              <a:t>Shared Services</a:t>
            </a:r>
            <a:endParaRPr lang="en-US" sz="1400" dirty="0">
              <a:solidFill>
                <a:schemeClr val="tx1"/>
              </a:solidFill>
              <a:latin typeface="Roboto Condensed Light" panose="02000000000000000000" pitchFamily="2" charset="0"/>
              <a:ea typeface="Roboto Condensed Light" panose="02000000000000000000" pitchFamily="2" charset="0"/>
            </a:endParaRPr>
          </a:p>
        </p:txBody>
      </p:sp>
      <p:sp>
        <p:nvSpPr>
          <p:cNvPr id="31" name="Rounded Rectangle 33">
            <a:extLst>
              <a:ext uri="{FF2B5EF4-FFF2-40B4-BE49-F238E27FC236}">
                <a16:creationId xmlns:a16="http://schemas.microsoft.com/office/drawing/2014/main" id="{FD23B518-6456-417F-8A6B-512C53209744}"/>
              </a:ext>
            </a:extLst>
          </p:cNvPr>
          <p:cNvSpPr/>
          <p:nvPr/>
        </p:nvSpPr>
        <p:spPr>
          <a:xfrm>
            <a:off x="6675406" y="3124572"/>
            <a:ext cx="3819484" cy="742128"/>
          </a:xfrm>
          <a:prstGeom prst="rect">
            <a:avLst/>
          </a:prstGeom>
          <a:solidFill>
            <a:schemeClr val="bg2">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09">
              <a:defRPr/>
            </a:pPr>
            <a:r>
              <a:rPr lang="en-CA" sz="1400" b="1" dirty="0">
                <a:solidFill>
                  <a:schemeClr val="tx1"/>
                </a:solidFill>
                <a:latin typeface="Roboto Condensed Light" panose="02000000000000000000" pitchFamily="2" charset="0"/>
                <a:ea typeface="Roboto Condensed Light" panose="02000000000000000000" pitchFamily="2" charset="0"/>
                <a:cs typeface="Arial Unicode MS" panose="020B0604020202020204" pitchFamily="34" charset="-128"/>
              </a:rPr>
              <a:t>Capability Center </a:t>
            </a:r>
            <a:endParaRPr lang="en-CA" sz="1400" dirty="0">
              <a:solidFill>
                <a:schemeClr val="tx1"/>
              </a:solidFill>
              <a:latin typeface="Roboto Condensed Light" panose="02000000000000000000" pitchFamily="2" charset="0"/>
              <a:ea typeface="Roboto Condensed Light" panose="02000000000000000000" pitchFamily="2" charset="0"/>
              <a:cs typeface="Arial Unicode MS" panose="020B0604020202020204" pitchFamily="34" charset="-128"/>
            </a:endParaRPr>
          </a:p>
          <a:p>
            <a:pPr marL="285750" indent="-285750" defTabSz="914309">
              <a:buFont typeface="Arial" panose="020B0604020202020204" pitchFamily="34" charset="0"/>
              <a:buChar char="•"/>
              <a:defRPr/>
            </a:pPr>
            <a:r>
              <a:rPr lang="en-CA" sz="1400" dirty="0">
                <a:solidFill>
                  <a:schemeClr val="tx1"/>
                </a:solidFill>
                <a:latin typeface="Roboto Condensed Light" panose="02000000000000000000" pitchFamily="2" charset="0"/>
                <a:ea typeface="Roboto Condensed Light" panose="02000000000000000000" pitchFamily="2" charset="0"/>
                <a:cs typeface="Arial Unicode MS" panose="020B0604020202020204" pitchFamily="34" charset="-128"/>
              </a:rPr>
              <a:t>Pods organized by skills or competencies</a:t>
            </a:r>
          </a:p>
          <a:p>
            <a:pPr defTabSz="914309">
              <a:defRPr/>
            </a:pPr>
            <a:endParaRPr lang="en-CA" sz="1400" dirty="0">
              <a:solidFill>
                <a:schemeClr val="tx1"/>
              </a:solidFill>
              <a:latin typeface="Roboto Condensed Light" panose="02000000000000000000" pitchFamily="2" charset="0"/>
              <a:ea typeface="Roboto Condensed Light" panose="02000000000000000000" pitchFamily="2" charset="0"/>
              <a:cs typeface="Arial Unicode MS" panose="020B0604020202020204" pitchFamily="34" charset="-128"/>
            </a:endParaRPr>
          </a:p>
        </p:txBody>
      </p:sp>
      <p:sp>
        <p:nvSpPr>
          <p:cNvPr id="7" name="Rectangle 6">
            <a:extLst>
              <a:ext uri="{FF2B5EF4-FFF2-40B4-BE49-F238E27FC236}">
                <a16:creationId xmlns:a16="http://schemas.microsoft.com/office/drawing/2014/main" id="{599BF03D-E55C-0159-9E54-797628210FAA}"/>
              </a:ext>
            </a:extLst>
          </p:cNvPr>
          <p:cNvSpPr/>
          <p:nvPr/>
        </p:nvSpPr>
        <p:spPr>
          <a:xfrm>
            <a:off x="1873143" y="1879286"/>
            <a:ext cx="8624575" cy="526929"/>
          </a:xfrm>
          <a:prstGeom prst="rect">
            <a:avLst/>
          </a:prstGeom>
          <a:solidFill>
            <a:srgbClr val="DC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1400" b="1" dirty="0">
                <a:solidFill>
                  <a:schemeClr val="tx1"/>
                </a:solidFill>
                <a:latin typeface="Roboto Condensed Light" panose="02000000000000000000" pitchFamily="2" charset="0"/>
                <a:ea typeface="Roboto Condensed Light" panose="02000000000000000000" pitchFamily="2" charset="0"/>
              </a:rPr>
              <a:t>Digital Services Design, Experience, and Enablement</a:t>
            </a:r>
          </a:p>
        </p:txBody>
      </p:sp>
      <p:cxnSp>
        <p:nvCxnSpPr>
          <p:cNvPr id="12" name="Straight Connector 11">
            <a:extLst>
              <a:ext uri="{FF2B5EF4-FFF2-40B4-BE49-F238E27FC236}">
                <a16:creationId xmlns:a16="http://schemas.microsoft.com/office/drawing/2014/main" id="{C0826A86-DE85-0E85-E7DE-80C9D30C4319}"/>
              </a:ext>
            </a:extLst>
          </p:cNvPr>
          <p:cNvCxnSpPr>
            <a:cxnSpLocks/>
          </p:cNvCxnSpPr>
          <p:nvPr/>
        </p:nvCxnSpPr>
        <p:spPr>
          <a:xfrm>
            <a:off x="1054395" y="1804517"/>
            <a:ext cx="963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DB050BA-FE21-9D2E-85A1-304B89AB89DB}"/>
              </a:ext>
            </a:extLst>
          </p:cNvPr>
          <p:cNvSpPr/>
          <p:nvPr/>
        </p:nvSpPr>
        <p:spPr>
          <a:xfrm>
            <a:off x="1873144" y="891522"/>
            <a:ext cx="8643262" cy="720052"/>
          </a:xfrm>
          <a:prstGeom prst="rect">
            <a:avLst/>
          </a:prstGeom>
          <a:solidFill>
            <a:srgbClr val="DCDADA"/>
          </a:soli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defRPr/>
            </a:pPr>
            <a:r>
              <a:rPr lang="en-US" sz="1400" b="1" dirty="0">
                <a:solidFill>
                  <a:schemeClr val="tx1"/>
                </a:solidFill>
                <a:latin typeface="Roboto Condensed Light" panose="02000000000000000000" pitchFamily="2" charset="0"/>
                <a:ea typeface="Roboto Condensed Light" panose="02000000000000000000" pitchFamily="2" charset="0"/>
              </a:rPr>
              <a:t>Digital Transformation Strategy</a:t>
            </a:r>
          </a:p>
          <a:p>
            <a:pPr algn="ctr" defTabSz="914309">
              <a:defRPr/>
            </a:pPr>
            <a:r>
              <a:rPr lang="en-US" sz="1400" b="1" dirty="0">
                <a:solidFill>
                  <a:schemeClr val="tx1"/>
                </a:solidFill>
                <a:latin typeface="Roboto Condensed Light" panose="02000000000000000000" pitchFamily="2" charset="0"/>
                <a:ea typeface="Roboto Condensed Light" panose="02000000000000000000" pitchFamily="2" charset="0"/>
              </a:rPr>
              <a:t>Organization Risk, Compliance &amp; Culture</a:t>
            </a:r>
          </a:p>
          <a:p>
            <a:pPr algn="ctr">
              <a:defRPr/>
            </a:pPr>
            <a:r>
              <a:rPr lang="en-US" sz="1400" b="1" dirty="0">
                <a:solidFill>
                  <a:schemeClr val="tx1"/>
                </a:solidFill>
                <a:latin typeface="Roboto Condensed Light" panose="02000000000000000000" pitchFamily="2" charset="0"/>
                <a:ea typeface="Roboto Condensed Light" panose="02000000000000000000" pitchFamily="2" charset="0"/>
              </a:rPr>
              <a:t>Data Strategy</a:t>
            </a:r>
          </a:p>
          <a:p>
            <a:pPr algn="ctr">
              <a:defRPr/>
            </a:pPr>
            <a:r>
              <a:rPr lang="en-US" sz="1400" b="1" dirty="0">
                <a:solidFill>
                  <a:schemeClr val="tx1"/>
                </a:solidFill>
                <a:latin typeface="Roboto Condensed Light" panose="02000000000000000000" pitchFamily="2" charset="0"/>
                <a:ea typeface="Roboto Condensed Light" panose="02000000000000000000" pitchFamily="2" charset="0"/>
              </a:rPr>
              <a:t>Embedded IT &amp; Digital Services</a:t>
            </a:r>
          </a:p>
        </p:txBody>
      </p:sp>
      <p:cxnSp>
        <p:nvCxnSpPr>
          <p:cNvPr id="26" name="Straight Connector 25">
            <a:extLst>
              <a:ext uri="{FF2B5EF4-FFF2-40B4-BE49-F238E27FC236}">
                <a16:creationId xmlns:a16="http://schemas.microsoft.com/office/drawing/2014/main" id="{519C1C12-BCA8-0C10-51AD-49B676A265F0}"/>
              </a:ext>
            </a:extLst>
          </p:cNvPr>
          <p:cNvCxnSpPr>
            <a:cxnSpLocks/>
          </p:cNvCxnSpPr>
          <p:nvPr/>
        </p:nvCxnSpPr>
        <p:spPr>
          <a:xfrm>
            <a:off x="1045687" y="2559120"/>
            <a:ext cx="96238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C901558-EE87-82AC-867E-062365EC6521}"/>
              </a:ext>
            </a:extLst>
          </p:cNvPr>
          <p:cNvSpPr txBox="1">
            <a:spLocks/>
          </p:cNvSpPr>
          <p:nvPr/>
        </p:nvSpPr>
        <p:spPr>
          <a:xfrm>
            <a:off x="0" y="10269"/>
            <a:ext cx="12193870" cy="856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200" dirty="0">
                <a:latin typeface="Montserrat SemiBold" panose="00000700000000000000" pitchFamily="2" charset="0"/>
              </a:rPr>
              <a:t>Hybrid-Embedded Model: Enabled Digital Services</a:t>
            </a:r>
          </a:p>
        </p:txBody>
      </p:sp>
      <p:sp>
        <p:nvSpPr>
          <p:cNvPr id="36" name="TextBox 35">
            <a:extLst>
              <a:ext uri="{FF2B5EF4-FFF2-40B4-BE49-F238E27FC236}">
                <a16:creationId xmlns:a16="http://schemas.microsoft.com/office/drawing/2014/main" id="{4A5FA8F4-ED8F-E7BA-CBA2-4F579F03D32C}"/>
              </a:ext>
            </a:extLst>
          </p:cNvPr>
          <p:cNvSpPr txBox="1"/>
          <p:nvPr/>
        </p:nvSpPr>
        <p:spPr>
          <a:xfrm rot="16200000">
            <a:off x="949384" y="3025241"/>
            <a:ext cx="1216513" cy="276963"/>
          </a:xfrm>
          <a:prstGeom prst="rect">
            <a:avLst/>
          </a:prstGeom>
          <a:noFill/>
        </p:spPr>
        <p:txBody>
          <a:bodyPr wrap="square" rtlCol="0" anchor="ctr">
            <a:spAutoFit/>
          </a:bodyPr>
          <a:lstStyle/>
          <a:p>
            <a:pPr algn="ctr"/>
            <a:r>
              <a:rPr lang="en-US" sz="1200" b="1" dirty="0">
                <a:latin typeface="Roboto Condensed Light" panose="02000000000000000000" pitchFamily="2" charset="0"/>
                <a:ea typeface="Roboto Condensed Light" panose="02000000000000000000" pitchFamily="2" charset="0"/>
              </a:rPr>
              <a:t>Centralized</a:t>
            </a:r>
          </a:p>
        </p:txBody>
      </p:sp>
      <p:sp>
        <p:nvSpPr>
          <p:cNvPr id="37" name="TextBox 36">
            <a:extLst>
              <a:ext uri="{FF2B5EF4-FFF2-40B4-BE49-F238E27FC236}">
                <a16:creationId xmlns:a16="http://schemas.microsoft.com/office/drawing/2014/main" id="{4CBDA31D-1532-5737-19D8-CFFC1766D652}"/>
              </a:ext>
            </a:extLst>
          </p:cNvPr>
          <p:cNvSpPr txBox="1"/>
          <p:nvPr/>
        </p:nvSpPr>
        <p:spPr>
          <a:xfrm rot="16200000">
            <a:off x="1129460" y="2035900"/>
            <a:ext cx="856361" cy="276963"/>
          </a:xfrm>
          <a:prstGeom prst="rect">
            <a:avLst/>
          </a:prstGeom>
          <a:noFill/>
        </p:spPr>
        <p:txBody>
          <a:bodyPr wrap="square" rtlCol="0" anchor="ctr">
            <a:spAutoFit/>
          </a:bodyPr>
          <a:lstStyle/>
          <a:p>
            <a:pPr algn="ctr"/>
            <a:r>
              <a:rPr lang="en-US" sz="1200" b="1" dirty="0">
                <a:latin typeface="Roboto Condensed Light" panose="02000000000000000000" pitchFamily="2" charset="0"/>
                <a:ea typeface="Roboto Condensed Light" panose="02000000000000000000" pitchFamily="2" charset="0"/>
              </a:rPr>
              <a:t>Shifted</a:t>
            </a:r>
          </a:p>
        </p:txBody>
      </p:sp>
      <p:sp>
        <p:nvSpPr>
          <p:cNvPr id="38" name="TextBox 37">
            <a:extLst>
              <a:ext uri="{FF2B5EF4-FFF2-40B4-BE49-F238E27FC236}">
                <a16:creationId xmlns:a16="http://schemas.microsoft.com/office/drawing/2014/main" id="{FD6842FD-02B1-2734-1305-4F6AB272CED7}"/>
              </a:ext>
            </a:extLst>
          </p:cNvPr>
          <p:cNvSpPr txBox="1"/>
          <p:nvPr/>
        </p:nvSpPr>
        <p:spPr>
          <a:xfrm rot="16200000">
            <a:off x="864474" y="1113067"/>
            <a:ext cx="1424428" cy="276963"/>
          </a:xfrm>
          <a:prstGeom prst="rect">
            <a:avLst/>
          </a:prstGeom>
          <a:noFill/>
        </p:spPr>
        <p:txBody>
          <a:bodyPr wrap="square" rtlCol="0" anchor="ctr">
            <a:spAutoFit/>
          </a:bodyPr>
          <a:lstStyle/>
          <a:p>
            <a:pPr algn="ctr"/>
            <a:r>
              <a:rPr lang="en-US" sz="1200" b="1" dirty="0">
                <a:latin typeface="Roboto Condensed Light" panose="02000000000000000000" pitchFamily="2" charset="0"/>
                <a:ea typeface="Roboto Condensed Light" panose="02000000000000000000" pitchFamily="2" charset="0"/>
              </a:rPr>
              <a:t>Embedded</a:t>
            </a:r>
          </a:p>
        </p:txBody>
      </p:sp>
      <p:sp>
        <p:nvSpPr>
          <p:cNvPr id="50" name="Text Placeholder 4">
            <a:extLst>
              <a:ext uri="{FF2B5EF4-FFF2-40B4-BE49-F238E27FC236}">
                <a16:creationId xmlns:a16="http://schemas.microsoft.com/office/drawing/2014/main" id="{15028EBC-B724-B305-099E-6A71CECCD292}"/>
              </a:ext>
            </a:extLst>
          </p:cNvPr>
          <p:cNvSpPr txBox="1">
            <a:spLocks/>
          </p:cNvSpPr>
          <p:nvPr/>
        </p:nvSpPr>
        <p:spPr>
          <a:xfrm>
            <a:off x="346740" y="4063048"/>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Benefits:</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Focused on the end-customer experience and how to ensure the customer remains satisfied and loyal to the organization. </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Capability center allows resources to be used in a strategic manner and where the greatest positive impact on customer experience might be. </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Services are owned by the most appropriate areas within the organization; sometimes this will be IT and other times not. </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The organization’s digital strategy is driving how IT should be organized and operating, not just IT’s strategy that can sometimes be disconnected from the larger strategic objectives. </a:t>
            </a:r>
          </a:p>
          <a:p>
            <a:pPr marL="342866" indent="-342866">
              <a:spcBef>
                <a:spcPts val="600"/>
              </a:spcBef>
              <a:buFont typeface="Arial" panose="020B0604020202020204" pitchFamily="34" charset="0"/>
              <a:buChar char="•"/>
              <a:defRPr/>
            </a:pPr>
            <a:endParaRPr lang="en-US" sz="1400" dirty="0">
              <a:solidFill>
                <a:srgbClr val="494949">
                  <a:lumMod val="50000"/>
                </a:srgbClr>
              </a:solidFill>
              <a:latin typeface="Roboto Condensed Light"/>
            </a:endParaRPr>
          </a:p>
          <a:p>
            <a:pPr marL="342866" indent="-342866">
              <a:spcBef>
                <a:spcPts val="600"/>
              </a:spcBef>
              <a:buFont typeface="Arial" panose="020B0604020202020204" pitchFamily="34" charset="0"/>
              <a:buChar char="•"/>
              <a:defRPr/>
            </a:pPr>
            <a:endParaRPr lang="en-US" sz="1400" dirty="0">
              <a:solidFill>
                <a:srgbClr val="494949">
                  <a:lumMod val="50000"/>
                </a:srgbClr>
              </a:solidFill>
              <a:latin typeface="Roboto Condensed Light"/>
            </a:endParaRPr>
          </a:p>
          <a:p>
            <a:pPr marL="342866" indent="-342866">
              <a:buBlip>
                <a:blip r:embed="rId3">
                  <a:extLst>
                    <a:ext uri="{96DAC541-7B7A-43D3-8B79-37D633B846F1}">
                      <asvg:svgBlip xmlns:asvg="http://schemas.microsoft.com/office/drawing/2016/SVG/main" r:embed="rId4"/>
                    </a:ext>
                  </a:extLst>
                </a:blip>
              </a:buBlip>
              <a:defRPr/>
            </a:pPr>
            <a:endParaRPr lang="en-US" sz="1600" dirty="0">
              <a:solidFill>
                <a:srgbClr val="494949">
                  <a:lumMod val="50000"/>
                </a:srgbClr>
              </a:solidFill>
              <a:latin typeface="Roboto Condensed Light"/>
            </a:endParaRPr>
          </a:p>
          <a:p>
            <a:pPr marL="342866" indent="-342866">
              <a:buBlip>
                <a:blip r:embed="rId3">
                  <a:extLst>
                    <a:ext uri="{96DAC541-7B7A-43D3-8B79-37D633B846F1}">
                      <asvg:svgBlip xmlns:asvg="http://schemas.microsoft.com/office/drawing/2016/SVG/main" r:embed="rId4"/>
                    </a:ext>
                  </a:extLst>
                </a:blip>
              </a:buBlip>
              <a:defRPr/>
            </a:pPr>
            <a:endParaRPr lang="en-US" sz="1600" dirty="0">
              <a:solidFill>
                <a:srgbClr val="494949">
                  <a:lumMod val="50000"/>
                </a:srgbClr>
              </a:solidFill>
              <a:latin typeface="Roboto Condensed Light"/>
            </a:endParaRPr>
          </a:p>
          <a:p>
            <a:pPr>
              <a:defRPr/>
            </a:pPr>
            <a:endParaRPr lang="en-US" dirty="0">
              <a:solidFill>
                <a:srgbClr val="494949">
                  <a:lumMod val="50000"/>
                </a:srgbClr>
              </a:solidFill>
            </a:endParaRPr>
          </a:p>
        </p:txBody>
      </p:sp>
      <p:sp>
        <p:nvSpPr>
          <p:cNvPr id="51" name="Text Placeholder 4">
            <a:extLst>
              <a:ext uri="{FF2B5EF4-FFF2-40B4-BE49-F238E27FC236}">
                <a16:creationId xmlns:a16="http://schemas.microsoft.com/office/drawing/2014/main" id="{BC260255-A919-2DB6-85B2-C183CE793D51}"/>
              </a:ext>
            </a:extLst>
          </p:cNvPr>
          <p:cNvSpPr txBox="1">
            <a:spLocks/>
          </p:cNvSpPr>
          <p:nvPr/>
        </p:nvSpPr>
        <p:spPr>
          <a:xfrm>
            <a:off x="6207976" y="4066821"/>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Drawbacks:</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Requires a high degree of maturity to support a variety of individuals in owning IT or digital capabilities. </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As a result, organizational buy-in for this operating model archetype is a must. IT cannot select this operating model without that support. </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Processes around how all the IT and digital services consider security and technology standards need to be well documented and enforceable. </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Depending on what leaders oversee the three areas of the model (embedded, shifted, or centralized), there could be struggles for power demonstrated, causing services to be negatively impacted. </a:t>
            </a:r>
          </a:p>
        </p:txBody>
      </p:sp>
      <p:sp>
        <p:nvSpPr>
          <p:cNvPr id="4" name="Pentagon 6">
            <a:extLst>
              <a:ext uri="{FF2B5EF4-FFF2-40B4-BE49-F238E27FC236}">
                <a16:creationId xmlns:a16="http://schemas.microsoft.com/office/drawing/2014/main" id="{DD7B46F2-39EF-2EEB-6FE9-0278585D01FA}"/>
              </a:ext>
            </a:extLst>
          </p:cNvPr>
          <p:cNvSpPr/>
          <p:nvPr/>
        </p:nvSpPr>
        <p:spPr>
          <a:xfrm rot="10800000">
            <a:off x="5799150" y="3115498"/>
            <a:ext cx="784529" cy="751201"/>
          </a:xfrm>
          <a:prstGeom prst="homePlate">
            <a:avLst>
              <a:gd name="adj" fmla="val 75151"/>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200" b="1" dirty="0">
                <a:solidFill>
                  <a:schemeClr val="bg1"/>
                </a:solidFill>
              </a:rPr>
              <a:t>Resources</a:t>
            </a:r>
          </a:p>
        </p:txBody>
      </p:sp>
    </p:spTree>
    <p:extLst>
      <p:ext uri="{BB962C8B-B14F-4D97-AF65-F5344CB8AC3E}">
        <p14:creationId xmlns:p14="http://schemas.microsoft.com/office/powerpoint/2010/main" val="3007600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33">
            <a:extLst>
              <a:ext uri="{FF2B5EF4-FFF2-40B4-BE49-F238E27FC236}">
                <a16:creationId xmlns:a16="http://schemas.microsoft.com/office/drawing/2014/main" id="{4CC8E610-0141-4079-AD56-BFF3D8E69755}"/>
              </a:ext>
            </a:extLst>
          </p:cNvPr>
          <p:cNvSpPr/>
          <p:nvPr/>
        </p:nvSpPr>
        <p:spPr>
          <a:xfrm>
            <a:off x="293216" y="4870984"/>
            <a:ext cx="9204682" cy="1318007"/>
          </a:xfrm>
          <a:prstGeom prst="rect">
            <a:avLst/>
          </a:prstGeom>
          <a:solidFill>
            <a:srgbClr val="F3F7F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none" spc="0" normalizeH="0" baseline="0" noProof="0" dirty="0">
                <a:ln>
                  <a:noFill/>
                </a:ln>
                <a:solidFill>
                  <a:srgbClr val="203864"/>
                </a:solidFill>
                <a:effectLst/>
                <a:uLnTx/>
                <a:uFillTx/>
                <a:latin typeface="Roboto Condensed Light" panose="02000000000000000000" pitchFamily="2" charset="0"/>
                <a:ea typeface="Roboto Condensed Light" panose="02000000000000000000" pitchFamily="2" charset="0"/>
                <a:cs typeface="Arial Unicode MS" panose="020B0604020202020204" pitchFamily="34" charset="-128"/>
              </a:rPr>
              <a:t>Service or Program Structures </a:t>
            </a:r>
            <a:r>
              <a:rPr kumimoji="0" lang="en-CA" sz="1100" i="0" u="none" strike="noStrike" kern="1200" cap="none" spc="0" normalizeH="0" baseline="0" noProof="0" dirty="0">
                <a:ln>
                  <a:noFill/>
                </a:ln>
                <a:solidFill>
                  <a:srgbClr val="203864"/>
                </a:solidFill>
                <a:effectLst/>
                <a:uLnTx/>
                <a:uFillTx/>
                <a:latin typeface="Roboto Condensed Light" panose="02000000000000000000" pitchFamily="2" charset="0"/>
                <a:ea typeface="Roboto Condensed Light" panose="02000000000000000000" pitchFamily="2" charset="0"/>
                <a:cs typeface="Arial Unicode MS" panose="020B0604020202020204" pitchFamily="34" charset="-128"/>
              </a:rPr>
              <a:t>(Repeat &amp; Organize Capabilities to Accurately Reflect Offerings) </a:t>
            </a:r>
          </a:p>
        </p:txBody>
      </p:sp>
      <p:sp>
        <p:nvSpPr>
          <p:cNvPr id="27" name="Rounded Rectangle 33"/>
          <p:cNvSpPr/>
          <p:nvPr/>
        </p:nvSpPr>
        <p:spPr>
          <a:xfrm>
            <a:off x="293216" y="6234669"/>
            <a:ext cx="11742858" cy="556234"/>
          </a:xfrm>
          <a:prstGeom prst="rect">
            <a:avLst/>
          </a:prstGeom>
          <a:solidFill>
            <a:srgbClr val="F3F7F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none" spc="0" normalizeH="0" baseline="0" noProof="0" dirty="0">
                <a:ln>
                  <a:noFill/>
                </a:ln>
                <a:solidFill>
                  <a:srgbClr val="203864"/>
                </a:solidFill>
                <a:effectLst/>
                <a:uLnTx/>
                <a:uFillTx/>
                <a:latin typeface="Roboto Condensed Light" panose="02000000000000000000" pitchFamily="2" charset="0"/>
                <a:ea typeface="Roboto Condensed Light" panose="02000000000000000000" pitchFamily="2" charset="0"/>
                <a:cs typeface="Arial Unicode MS" panose="020B0604020202020204" pitchFamily="34" charset="-128"/>
              </a:rPr>
              <a:t>Shared Services</a:t>
            </a:r>
            <a:endParaRPr kumimoji="0" lang="en-CA" sz="1100" b="0" i="0" u="none" strike="noStrike" kern="1200" cap="none" spc="0" normalizeH="0" baseline="0" noProof="0" dirty="0">
              <a:ln>
                <a:noFill/>
              </a:ln>
              <a:solidFill>
                <a:srgbClr val="203864"/>
              </a:solidFill>
              <a:effectLst/>
              <a:uLnTx/>
              <a:uFillTx/>
              <a:latin typeface="Roboto Condensed Light" panose="02000000000000000000" pitchFamily="2" charset="0"/>
              <a:ea typeface="Roboto Condensed Light" panose="02000000000000000000" pitchFamily="2" charset="0"/>
              <a:cs typeface="Arial Unicode MS" panose="020B0604020202020204" pitchFamily="34" charset="-128"/>
            </a:endParaRPr>
          </a:p>
        </p:txBody>
      </p:sp>
      <p:sp>
        <p:nvSpPr>
          <p:cNvPr id="29" name="Rounded Rectangle 4"/>
          <p:cNvSpPr/>
          <p:nvPr/>
        </p:nvSpPr>
        <p:spPr>
          <a:xfrm>
            <a:off x="284674" y="3684136"/>
            <a:ext cx="11751399" cy="558899"/>
          </a:xfrm>
          <a:prstGeom prst="rect">
            <a:avLst/>
          </a:prstGeom>
          <a:solidFill>
            <a:srgbClr val="F3F7F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03864"/>
                </a:solidFill>
                <a:effectLst/>
                <a:uLnTx/>
                <a:uFillTx/>
                <a:latin typeface="Roboto Condensed Light" panose="02000000000000000000" pitchFamily="2" charset="0"/>
                <a:ea typeface="Roboto Condensed Light" panose="02000000000000000000" pitchFamily="2" charset="0"/>
              </a:rPr>
              <a:t>Security &amp; Technical Standards</a:t>
            </a:r>
            <a:endParaRPr kumimoji="0" lang="en-US" sz="1100" b="0" i="0" u="none" strike="noStrike" kern="1200" cap="none" spc="0" normalizeH="0" baseline="0" noProof="0" dirty="0">
              <a:ln>
                <a:noFill/>
              </a:ln>
              <a:solidFill>
                <a:srgbClr val="203864"/>
              </a:solidFill>
              <a:effectLst/>
              <a:uLnTx/>
              <a:uFillTx/>
              <a:latin typeface="Roboto Condensed Light" panose="02000000000000000000" pitchFamily="2" charset="0"/>
              <a:ea typeface="Roboto Condensed Light" panose="02000000000000000000" pitchFamily="2" charset="0"/>
            </a:endParaRPr>
          </a:p>
        </p:txBody>
      </p:sp>
      <p:sp>
        <p:nvSpPr>
          <p:cNvPr id="31" name="Rounded Rectangle 33">
            <a:extLst>
              <a:ext uri="{FF2B5EF4-FFF2-40B4-BE49-F238E27FC236}">
                <a16:creationId xmlns:a16="http://schemas.microsoft.com/office/drawing/2014/main" id="{FD23B518-6456-417F-8A6B-512C53209744}"/>
              </a:ext>
            </a:extLst>
          </p:cNvPr>
          <p:cNvSpPr/>
          <p:nvPr/>
        </p:nvSpPr>
        <p:spPr>
          <a:xfrm>
            <a:off x="10249231" y="4894720"/>
            <a:ext cx="1786842" cy="1294271"/>
          </a:xfrm>
          <a:prstGeom prst="rect">
            <a:avLst/>
          </a:prstGeom>
          <a:solidFill>
            <a:srgbClr val="F3F7F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none" spc="0" normalizeH="0" baseline="0" noProof="0" dirty="0">
                <a:ln>
                  <a:noFill/>
                </a:ln>
                <a:solidFill>
                  <a:srgbClr val="203864"/>
                </a:solidFill>
                <a:effectLst/>
                <a:uLnTx/>
                <a:uFillTx/>
                <a:latin typeface="Roboto Condensed Light" panose="02000000000000000000" pitchFamily="2" charset="0"/>
                <a:ea typeface="Roboto Condensed Light" panose="02000000000000000000" pitchFamily="2" charset="0"/>
                <a:cs typeface="Arial Unicode MS" panose="020B0604020202020204" pitchFamily="34" charset="-128"/>
              </a:rPr>
              <a:t>Capability Center </a:t>
            </a:r>
            <a:endParaRPr kumimoji="0" lang="en-CA" sz="1100" b="0" i="0" u="none" strike="noStrike" kern="1200" cap="none" spc="0" normalizeH="0" baseline="0" noProof="0" dirty="0">
              <a:ln>
                <a:noFill/>
              </a:ln>
              <a:solidFill>
                <a:srgbClr val="203864"/>
              </a:solidFill>
              <a:effectLst/>
              <a:uLnTx/>
              <a:uFillTx/>
              <a:latin typeface="Roboto Condensed Light" panose="02000000000000000000" pitchFamily="2" charset="0"/>
              <a:ea typeface="Roboto Condensed Light" panose="02000000000000000000" pitchFamily="2" charset="0"/>
              <a:cs typeface="Arial Unicode MS" panose="020B0604020202020204" pitchFamily="34" charset="-128"/>
            </a:endParaRPr>
          </a:p>
        </p:txBody>
      </p:sp>
      <p:sp>
        <p:nvSpPr>
          <p:cNvPr id="23" name="Rounded Rectangle 33">
            <a:extLst>
              <a:ext uri="{FF2B5EF4-FFF2-40B4-BE49-F238E27FC236}">
                <a16:creationId xmlns:a16="http://schemas.microsoft.com/office/drawing/2014/main" id="{CB411EE4-D419-475C-BB17-5F54EFDD89F4}"/>
              </a:ext>
            </a:extLst>
          </p:cNvPr>
          <p:cNvSpPr/>
          <p:nvPr/>
        </p:nvSpPr>
        <p:spPr>
          <a:xfrm>
            <a:off x="287224" y="4271638"/>
            <a:ext cx="11742858" cy="556235"/>
          </a:xfrm>
          <a:prstGeom prst="rect">
            <a:avLst/>
          </a:prstGeom>
          <a:solidFill>
            <a:srgbClr val="F3F7F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1" i="0" u="none" strike="noStrike" kern="1200" cap="none" spc="0" normalizeH="0" baseline="0" noProof="0" dirty="0">
                <a:ln>
                  <a:noFill/>
                </a:ln>
                <a:solidFill>
                  <a:srgbClr val="203864"/>
                </a:solidFill>
                <a:effectLst/>
                <a:uLnTx/>
                <a:uFillTx/>
                <a:latin typeface="Roboto Condensed Light" panose="02000000000000000000" pitchFamily="2" charset="0"/>
                <a:ea typeface="Roboto Condensed Light" panose="02000000000000000000" pitchFamily="2" charset="0"/>
                <a:cs typeface="Arial Unicode MS" panose="020B0604020202020204" pitchFamily="34" charset="-128"/>
              </a:rPr>
              <a:t>Resource Management Office</a:t>
            </a:r>
            <a:endParaRPr kumimoji="0" lang="en-CA" sz="1100" i="0" u="none" strike="noStrike" kern="1200" cap="none" spc="0" normalizeH="0" baseline="0" noProof="0" dirty="0">
              <a:ln>
                <a:noFill/>
              </a:ln>
              <a:solidFill>
                <a:srgbClr val="203864"/>
              </a:solidFill>
              <a:effectLst/>
              <a:uLnTx/>
              <a:uFillTx/>
              <a:latin typeface="Roboto Condensed Light" panose="02000000000000000000" pitchFamily="2" charset="0"/>
              <a:ea typeface="Roboto Condensed Light" panose="02000000000000000000" pitchFamily="2" charset="0"/>
              <a:cs typeface="Arial Unicode MS" panose="020B0604020202020204" pitchFamily="34" charset="-128"/>
            </a:endParaRPr>
          </a:p>
        </p:txBody>
      </p:sp>
      <p:sp>
        <p:nvSpPr>
          <p:cNvPr id="5" name="Rectangle 4">
            <a:extLst>
              <a:ext uri="{FF2B5EF4-FFF2-40B4-BE49-F238E27FC236}">
                <a16:creationId xmlns:a16="http://schemas.microsoft.com/office/drawing/2014/main" id="{5AE3AF61-829D-B97B-D6D1-5F9D615A6D10}"/>
              </a:ext>
            </a:extLst>
          </p:cNvPr>
          <p:cNvSpPr/>
          <p:nvPr/>
        </p:nvSpPr>
        <p:spPr>
          <a:xfrm>
            <a:off x="6302510" y="2273347"/>
            <a:ext cx="5539856" cy="1273600"/>
          </a:xfrm>
          <a:prstGeom prst="rect">
            <a:avLst/>
          </a:prstGeom>
          <a:solidFill>
            <a:srgbClr val="F3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03864"/>
                </a:solidFill>
                <a:effectLst/>
                <a:uLnTx/>
                <a:uFillTx/>
                <a:latin typeface="Roboto Condensed Light" panose="02000000000000000000" pitchFamily="2" charset="0"/>
                <a:ea typeface="Roboto Condensed Light" panose="02000000000000000000" pitchFamily="2" charset="0"/>
              </a:rPr>
              <a:t>Digital Service Enablement</a:t>
            </a:r>
            <a:endParaRPr kumimoji="0" lang="en-US" sz="1100" i="0" u="none" strike="noStrike" kern="1200" cap="none" spc="0" normalizeH="0" baseline="0" noProof="0" dirty="0">
              <a:ln>
                <a:noFill/>
              </a:ln>
              <a:solidFill>
                <a:srgbClr val="203864"/>
              </a:solidFill>
              <a:effectLst/>
              <a:uLnTx/>
              <a:uFillTx/>
              <a:latin typeface="Roboto Condensed Light" panose="02000000000000000000" pitchFamily="2" charset="0"/>
              <a:ea typeface="Roboto Condensed Light" panose="02000000000000000000" pitchFamily="2" charset="0"/>
            </a:endParaRPr>
          </a:p>
        </p:txBody>
      </p:sp>
      <p:sp>
        <p:nvSpPr>
          <p:cNvPr id="7" name="Rectangle 6">
            <a:extLst>
              <a:ext uri="{FF2B5EF4-FFF2-40B4-BE49-F238E27FC236}">
                <a16:creationId xmlns:a16="http://schemas.microsoft.com/office/drawing/2014/main" id="{599BF03D-E55C-0159-9E54-797628210FAA}"/>
              </a:ext>
            </a:extLst>
          </p:cNvPr>
          <p:cNvSpPr/>
          <p:nvPr/>
        </p:nvSpPr>
        <p:spPr>
          <a:xfrm>
            <a:off x="284675" y="2267773"/>
            <a:ext cx="5539855" cy="1280432"/>
          </a:xfrm>
          <a:prstGeom prst="rect">
            <a:avLst/>
          </a:prstGeom>
          <a:solidFill>
            <a:srgbClr val="F3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03864"/>
                </a:solidFill>
                <a:effectLst/>
                <a:uLnTx/>
                <a:uFillTx/>
                <a:latin typeface="Roboto Condensed Light" panose="02000000000000000000" pitchFamily="2" charset="0"/>
                <a:ea typeface="Roboto Condensed Light" panose="02000000000000000000" pitchFamily="2" charset="0"/>
              </a:rPr>
              <a:t>Digital Services Design &amp; Experience</a:t>
            </a:r>
            <a:endParaRPr kumimoji="0" lang="en-US" sz="1100" b="0" i="0" u="none" strike="noStrike" kern="1200" cap="none" spc="0" normalizeH="0" baseline="0" noProof="0" dirty="0">
              <a:ln>
                <a:noFill/>
              </a:ln>
              <a:solidFill>
                <a:srgbClr val="203864"/>
              </a:solidFill>
              <a:effectLst/>
              <a:uLnTx/>
              <a:uFillTx/>
              <a:latin typeface="Roboto Condensed Light" panose="02000000000000000000" pitchFamily="2" charset="0"/>
              <a:ea typeface="Roboto Condensed Light" panose="02000000000000000000" pitchFamily="2" charset="0"/>
            </a:endParaRPr>
          </a:p>
        </p:txBody>
      </p:sp>
      <p:cxnSp>
        <p:nvCxnSpPr>
          <p:cNvPr id="12" name="Straight Connector 11">
            <a:extLst>
              <a:ext uri="{FF2B5EF4-FFF2-40B4-BE49-F238E27FC236}">
                <a16:creationId xmlns:a16="http://schemas.microsoft.com/office/drawing/2014/main" id="{C0826A86-DE85-0E85-E7DE-80C9D30C4319}"/>
              </a:ext>
            </a:extLst>
          </p:cNvPr>
          <p:cNvCxnSpPr>
            <a:cxnSpLocks/>
          </p:cNvCxnSpPr>
          <p:nvPr/>
        </p:nvCxnSpPr>
        <p:spPr>
          <a:xfrm>
            <a:off x="-67197" y="2187809"/>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6B06739-63F9-E424-D820-91C4F34B428F}"/>
              </a:ext>
            </a:extLst>
          </p:cNvPr>
          <p:cNvSpPr/>
          <p:nvPr/>
        </p:nvSpPr>
        <p:spPr>
          <a:xfrm>
            <a:off x="283362" y="1515936"/>
            <a:ext cx="11515464" cy="634874"/>
          </a:xfrm>
          <a:prstGeom prst="rect">
            <a:avLst/>
          </a:prstGeom>
          <a:solidFill>
            <a:srgbClr val="F3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203864"/>
                </a:solidFill>
                <a:effectLst/>
                <a:uLnTx/>
                <a:uFillTx/>
                <a:latin typeface="Roboto Condensed Light" panose="02000000000000000000" pitchFamily="2" charset="0"/>
                <a:ea typeface="Roboto Condensed Light" panose="02000000000000000000" pitchFamily="2" charset="0"/>
              </a:rPr>
              <a:t>Digital transformation Strategy </a:t>
            </a:r>
          </a:p>
        </p:txBody>
      </p:sp>
      <p:sp>
        <p:nvSpPr>
          <p:cNvPr id="21" name="Rectangle 20">
            <a:extLst>
              <a:ext uri="{FF2B5EF4-FFF2-40B4-BE49-F238E27FC236}">
                <a16:creationId xmlns:a16="http://schemas.microsoft.com/office/drawing/2014/main" id="{3AF400F2-C925-A82A-D6FC-B916A87D4BFE}"/>
              </a:ext>
            </a:extLst>
          </p:cNvPr>
          <p:cNvSpPr/>
          <p:nvPr/>
        </p:nvSpPr>
        <p:spPr>
          <a:xfrm>
            <a:off x="6348101" y="110233"/>
            <a:ext cx="5458906" cy="1285814"/>
          </a:xfrm>
          <a:prstGeom prst="rect">
            <a:avLst/>
          </a:prstGeom>
          <a:solidFill>
            <a:srgbClr val="F3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rgbClr val="203864"/>
                </a:solidFill>
                <a:latin typeface="Roboto Condensed Light" panose="02000000000000000000" pitchFamily="2" charset="0"/>
                <a:ea typeface="Roboto Condensed Light" panose="02000000000000000000" pitchFamily="2" charset="0"/>
              </a:rPr>
              <a:t>Embedded Digital &amp; IT Services</a:t>
            </a:r>
            <a:endParaRPr kumimoji="0" lang="en-US" sz="1000" b="1" i="0" u="none" strike="noStrike" kern="1200" cap="none" spc="0" normalizeH="0" baseline="0" noProof="0" dirty="0">
              <a:ln>
                <a:noFill/>
              </a:ln>
              <a:solidFill>
                <a:srgbClr val="203864"/>
              </a:solidFill>
              <a:effectLst/>
              <a:uLnTx/>
              <a:uFillTx/>
              <a:latin typeface="Roboto Condensed Light" panose="02000000000000000000" pitchFamily="2" charset="0"/>
              <a:ea typeface="Roboto Condensed Light" panose="02000000000000000000" pitchFamily="2" charset="0"/>
            </a:endParaRPr>
          </a:p>
        </p:txBody>
      </p:sp>
      <p:sp>
        <p:nvSpPr>
          <p:cNvPr id="25" name="Rectangle 24">
            <a:extLst>
              <a:ext uri="{FF2B5EF4-FFF2-40B4-BE49-F238E27FC236}">
                <a16:creationId xmlns:a16="http://schemas.microsoft.com/office/drawing/2014/main" id="{EDB050BA-FE21-9D2E-85A1-304B89AB89DB}"/>
              </a:ext>
            </a:extLst>
          </p:cNvPr>
          <p:cNvSpPr/>
          <p:nvPr/>
        </p:nvSpPr>
        <p:spPr>
          <a:xfrm>
            <a:off x="276701" y="110232"/>
            <a:ext cx="2248053" cy="1285815"/>
          </a:xfrm>
          <a:prstGeom prst="rect">
            <a:avLst/>
          </a:prstGeom>
          <a:solidFill>
            <a:srgbClr val="F3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03864"/>
                </a:solidFill>
                <a:effectLst/>
                <a:uLnTx/>
                <a:uFillTx/>
                <a:latin typeface="Roboto Condensed Light" panose="02000000000000000000" pitchFamily="2" charset="0"/>
                <a:ea typeface="Roboto Condensed Light" panose="02000000000000000000" pitchFamily="2" charset="0"/>
              </a:rPr>
              <a:t>Organization Risk, Compliance &amp; Culture</a:t>
            </a:r>
          </a:p>
        </p:txBody>
      </p:sp>
      <p:cxnSp>
        <p:nvCxnSpPr>
          <p:cNvPr id="26" name="Straight Connector 25">
            <a:extLst>
              <a:ext uri="{FF2B5EF4-FFF2-40B4-BE49-F238E27FC236}">
                <a16:creationId xmlns:a16="http://schemas.microsoft.com/office/drawing/2014/main" id="{519C1C12-BCA8-0C10-51AD-49B676A265F0}"/>
              </a:ext>
            </a:extLst>
          </p:cNvPr>
          <p:cNvCxnSpPr>
            <a:cxnSpLocks/>
          </p:cNvCxnSpPr>
          <p:nvPr/>
        </p:nvCxnSpPr>
        <p:spPr>
          <a:xfrm>
            <a:off x="62653" y="3600239"/>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BB2DA402-80E6-0B41-A06B-48BC939E9D6F}"/>
              </a:ext>
            </a:extLst>
          </p:cNvPr>
          <p:cNvGrpSpPr/>
          <p:nvPr/>
        </p:nvGrpSpPr>
        <p:grpSpPr>
          <a:xfrm>
            <a:off x="9654483" y="5259696"/>
            <a:ext cx="438163" cy="457200"/>
            <a:chOff x="6385165" y="5042456"/>
            <a:chExt cx="438163" cy="457200"/>
          </a:xfrm>
        </p:grpSpPr>
        <p:sp>
          <p:nvSpPr>
            <p:cNvPr id="3" name="Arrow: Chevron 2">
              <a:extLst>
                <a:ext uri="{FF2B5EF4-FFF2-40B4-BE49-F238E27FC236}">
                  <a16:creationId xmlns:a16="http://schemas.microsoft.com/office/drawing/2014/main" id="{5329EAC4-46A7-0FA7-B1E9-2DF33585E6FA}"/>
                </a:ext>
              </a:extLst>
            </p:cNvPr>
            <p:cNvSpPr/>
            <p:nvPr/>
          </p:nvSpPr>
          <p:spPr>
            <a:xfrm>
              <a:off x="6640448" y="5042456"/>
              <a:ext cx="182880" cy="457200"/>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Arrow: Chevron 27">
              <a:extLst>
                <a:ext uri="{FF2B5EF4-FFF2-40B4-BE49-F238E27FC236}">
                  <a16:creationId xmlns:a16="http://schemas.microsoft.com/office/drawing/2014/main" id="{358B86F8-3EA3-4D0D-E321-DF15FC310E29}"/>
                </a:ext>
              </a:extLst>
            </p:cNvPr>
            <p:cNvSpPr/>
            <p:nvPr/>
          </p:nvSpPr>
          <p:spPr>
            <a:xfrm flipH="1">
              <a:off x="6385165" y="5042456"/>
              <a:ext cx="182880" cy="457200"/>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1" name="Rectangle 10">
            <a:extLst>
              <a:ext uri="{FF2B5EF4-FFF2-40B4-BE49-F238E27FC236}">
                <a16:creationId xmlns:a16="http://schemas.microsoft.com/office/drawing/2014/main" id="{47BFE216-3431-80D4-4292-4C14D8FC5847}"/>
              </a:ext>
            </a:extLst>
          </p:cNvPr>
          <p:cNvSpPr/>
          <p:nvPr/>
        </p:nvSpPr>
        <p:spPr>
          <a:xfrm>
            <a:off x="2720084" y="110232"/>
            <a:ext cx="3375916" cy="1285815"/>
          </a:xfrm>
          <a:prstGeom prst="rect">
            <a:avLst/>
          </a:prstGeom>
          <a:solidFill>
            <a:srgbClr val="F3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03864"/>
                </a:solidFill>
                <a:effectLst/>
                <a:uLnTx/>
                <a:uFillTx/>
                <a:latin typeface="Roboto Condensed Light" panose="02000000000000000000" pitchFamily="2" charset="0"/>
                <a:ea typeface="Roboto Condensed Light" panose="02000000000000000000" pitchFamily="2" charset="0"/>
              </a:rPr>
              <a:t>Data Strategy</a:t>
            </a:r>
          </a:p>
        </p:txBody>
      </p:sp>
      <p:sp>
        <p:nvSpPr>
          <p:cNvPr id="40" name="Rectangle 70">
            <a:extLst>
              <a:ext uri="{FF2B5EF4-FFF2-40B4-BE49-F238E27FC236}">
                <a16:creationId xmlns:a16="http://schemas.microsoft.com/office/drawing/2014/main" id="{A0138B3A-638E-2C74-8209-53096868A5A5}"/>
              </a:ext>
            </a:extLst>
          </p:cNvPr>
          <p:cNvSpPr/>
          <p:nvPr/>
        </p:nvSpPr>
        <p:spPr>
          <a:xfrm>
            <a:off x="6405263" y="343482"/>
            <a:ext cx="1005840" cy="457200"/>
          </a:xfrm>
          <a:prstGeom prst="rect">
            <a:avLst/>
          </a:prstGeom>
          <a:solidFill>
            <a:srgbClr val="E9C981"/>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Release Management</a:t>
            </a:r>
          </a:p>
        </p:txBody>
      </p:sp>
      <p:sp>
        <p:nvSpPr>
          <p:cNvPr id="41" name="Rectangle 70">
            <a:extLst>
              <a:ext uri="{FF2B5EF4-FFF2-40B4-BE49-F238E27FC236}">
                <a16:creationId xmlns:a16="http://schemas.microsoft.com/office/drawing/2014/main" id="{09B9B4A8-7FAA-F657-8E8A-9F8C74BE8E5B}"/>
              </a:ext>
            </a:extLst>
          </p:cNvPr>
          <p:cNvSpPr/>
          <p:nvPr/>
        </p:nvSpPr>
        <p:spPr>
          <a:xfrm>
            <a:off x="6410309" y="857238"/>
            <a:ext cx="1005840" cy="457200"/>
          </a:xfrm>
          <a:prstGeom prst="rect">
            <a:avLst/>
          </a:prstGeom>
          <a:solidFill>
            <a:srgbClr val="E9C981"/>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Automation Management</a:t>
            </a:r>
          </a:p>
        </p:txBody>
      </p:sp>
      <p:sp>
        <p:nvSpPr>
          <p:cNvPr id="42" name="Rectangle 41">
            <a:extLst>
              <a:ext uri="{FF2B5EF4-FFF2-40B4-BE49-F238E27FC236}">
                <a16:creationId xmlns:a16="http://schemas.microsoft.com/office/drawing/2014/main" id="{54135253-0D3B-F862-574E-06A37891F556}"/>
              </a:ext>
            </a:extLst>
          </p:cNvPr>
          <p:cNvSpPr/>
          <p:nvPr/>
        </p:nvSpPr>
        <p:spPr>
          <a:xfrm>
            <a:off x="7476111" y="851061"/>
            <a:ext cx="1005840" cy="457200"/>
          </a:xfrm>
          <a:prstGeom prst="rect">
            <a:avLst/>
          </a:prstGeom>
          <a:solidFill>
            <a:srgbClr val="DEAE42"/>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Configuration Management</a:t>
            </a:r>
          </a:p>
        </p:txBody>
      </p:sp>
      <p:sp>
        <p:nvSpPr>
          <p:cNvPr id="43" name="Rectangle 83">
            <a:extLst>
              <a:ext uri="{FF2B5EF4-FFF2-40B4-BE49-F238E27FC236}">
                <a16:creationId xmlns:a16="http://schemas.microsoft.com/office/drawing/2014/main" id="{E62178BD-78E1-879B-011B-6227F3F74DB5}"/>
              </a:ext>
            </a:extLst>
          </p:cNvPr>
          <p:cNvSpPr/>
          <p:nvPr/>
        </p:nvSpPr>
        <p:spPr>
          <a:xfrm>
            <a:off x="8545487" y="346057"/>
            <a:ext cx="1005840" cy="457200"/>
          </a:xfrm>
          <a:prstGeom prst="rect">
            <a:avLst/>
          </a:prstGeom>
          <a:solidFill>
            <a:srgbClr val="E08570"/>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Application Maintenance</a:t>
            </a:r>
          </a:p>
        </p:txBody>
      </p:sp>
      <p:sp>
        <p:nvSpPr>
          <p:cNvPr id="44" name="Rectangle 63">
            <a:extLst>
              <a:ext uri="{FF2B5EF4-FFF2-40B4-BE49-F238E27FC236}">
                <a16:creationId xmlns:a16="http://schemas.microsoft.com/office/drawing/2014/main" id="{661FF06C-DFFF-B021-E045-4A71291CACBD}"/>
              </a:ext>
            </a:extLst>
          </p:cNvPr>
          <p:cNvSpPr/>
          <p:nvPr/>
        </p:nvSpPr>
        <p:spPr>
          <a:xfrm>
            <a:off x="9628934" y="341445"/>
            <a:ext cx="1005840" cy="457200"/>
          </a:xfrm>
          <a:prstGeom prst="rect">
            <a:avLst/>
          </a:prstGeom>
          <a:solidFill>
            <a:srgbClr val="91D7DD"/>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Service Management </a:t>
            </a:r>
          </a:p>
        </p:txBody>
      </p:sp>
      <p:sp>
        <p:nvSpPr>
          <p:cNvPr id="45" name="Rectangle 83">
            <a:extLst>
              <a:ext uri="{FF2B5EF4-FFF2-40B4-BE49-F238E27FC236}">
                <a16:creationId xmlns:a16="http://schemas.microsoft.com/office/drawing/2014/main" id="{C0258F84-599A-AD90-D5EA-4B6594BF121C}"/>
              </a:ext>
            </a:extLst>
          </p:cNvPr>
          <p:cNvSpPr/>
          <p:nvPr/>
        </p:nvSpPr>
        <p:spPr>
          <a:xfrm>
            <a:off x="8551526" y="843956"/>
            <a:ext cx="1005840" cy="457200"/>
          </a:xfrm>
          <a:prstGeom prst="rect">
            <a:avLst/>
          </a:prstGeom>
          <a:solidFill>
            <a:srgbClr val="E08570"/>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Low-Code Development</a:t>
            </a:r>
          </a:p>
        </p:txBody>
      </p:sp>
      <p:sp>
        <p:nvSpPr>
          <p:cNvPr id="60" name="Rectangle 59">
            <a:extLst>
              <a:ext uri="{FF2B5EF4-FFF2-40B4-BE49-F238E27FC236}">
                <a16:creationId xmlns:a16="http://schemas.microsoft.com/office/drawing/2014/main" id="{6DD3B6F6-4FBD-CC0B-E880-EECB2A2FF59E}"/>
              </a:ext>
            </a:extLst>
          </p:cNvPr>
          <p:cNvSpPr/>
          <p:nvPr/>
        </p:nvSpPr>
        <p:spPr>
          <a:xfrm>
            <a:off x="368563" y="860977"/>
            <a:ext cx="1005840" cy="457200"/>
          </a:xfrm>
          <a:prstGeom prst="rect">
            <a:avLst/>
          </a:prstGeom>
          <a:solidFill>
            <a:srgbClr val="9DB59D"/>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IT Governance  </a:t>
            </a:r>
          </a:p>
        </p:txBody>
      </p:sp>
      <p:sp>
        <p:nvSpPr>
          <p:cNvPr id="61" name="Rectangle 6">
            <a:extLst>
              <a:ext uri="{FF2B5EF4-FFF2-40B4-BE49-F238E27FC236}">
                <a16:creationId xmlns:a16="http://schemas.microsoft.com/office/drawing/2014/main" id="{75F366DD-54BE-4C10-B2B1-8BAB68282703}"/>
              </a:ext>
            </a:extLst>
          </p:cNvPr>
          <p:cNvSpPr/>
          <p:nvPr/>
        </p:nvSpPr>
        <p:spPr>
          <a:xfrm>
            <a:off x="3575725" y="1610415"/>
            <a:ext cx="1005840" cy="457200"/>
          </a:xfrm>
          <a:prstGeom prst="rect">
            <a:avLst/>
          </a:prstGeom>
          <a:solidFill>
            <a:srgbClr val="9DB59D"/>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Strategic Planning </a:t>
            </a:r>
          </a:p>
        </p:txBody>
      </p:sp>
      <p:sp>
        <p:nvSpPr>
          <p:cNvPr id="62" name="Rectangle 6">
            <a:extLst>
              <a:ext uri="{FF2B5EF4-FFF2-40B4-BE49-F238E27FC236}">
                <a16:creationId xmlns:a16="http://schemas.microsoft.com/office/drawing/2014/main" id="{90466815-8234-B180-897F-3CEDC5E5CFB3}"/>
              </a:ext>
            </a:extLst>
          </p:cNvPr>
          <p:cNvSpPr/>
          <p:nvPr/>
        </p:nvSpPr>
        <p:spPr>
          <a:xfrm>
            <a:off x="2453230" y="1609245"/>
            <a:ext cx="1005840" cy="457200"/>
          </a:xfrm>
          <a:prstGeom prst="rect">
            <a:avLst/>
          </a:prstGeom>
          <a:solidFill>
            <a:srgbClr val="9DB59D"/>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Digital Strategy</a:t>
            </a:r>
          </a:p>
        </p:txBody>
      </p:sp>
      <p:sp>
        <p:nvSpPr>
          <p:cNvPr id="73" name="Rectangle 98">
            <a:extLst>
              <a:ext uri="{FF2B5EF4-FFF2-40B4-BE49-F238E27FC236}">
                <a16:creationId xmlns:a16="http://schemas.microsoft.com/office/drawing/2014/main" id="{B756D9C3-9D8B-7EE7-63B9-94D946DF8D5F}"/>
              </a:ext>
            </a:extLst>
          </p:cNvPr>
          <p:cNvSpPr/>
          <p:nvPr/>
        </p:nvSpPr>
        <p:spPr>
          <a:xfrm>
            <a:off x="1447390" y="341275"/>
            <a:ext cx="1005840" cy="457200"/>
          </a:xfrm>
          <a:prstGeom prst="rect">
            <a:avLst/>
          </a:prstGeom>
          <a:solidFill>
            <a:srgbClr val="7AC2DE"/>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Risk Management</a:t>
            </a:r>
          </a:p>
        </p:txBody>
      </p:sp>
      <p:sp>
        <p:nvSpPr>
          <p:cNvPr id="74" name="Rectangle 95">
            <a:extLst>
              <a:ext uri="{FF2B5EF4-FFF2-40B4-BE49-F238E27FC236}">
                <a16:creationId xmlns:a16="http://schemas.microsoft.com/office/drawing/2014/main" id="{6BB65FC3-D078-EDC1-94B3-615A96A58E70}"/>
              </a:ext>
            </a:extLst>
          </p:cNvPr>
          <p:cNvSpPr/>
          <p:nvPr/>
        </p:nvSpPr>
        <p:spPr>
          <a:xfrm>
            <a:off x="368563" y="342162"/>
            <a:ext cx="1005840" cy="457200"/>
          </a:xfrm>
          <a:prstGeom prst="rect">
            <a:avLst/>
          </a:prstGeom>
          <a:solidFill>
            <a:srgbClr val="7AC2DE"/>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External Compliance Management</a:t>
            </a:r>
          </a:p>
        </p:txBody>
      </p:sp>
      <p:sp>
        <p:nvSpPr>
          <p:cNvPr id="75" name="Rectangle 87">
            <a:extLst>
              <a:ext uri="{FF2B5EF4-FFF2-40B4-BE49-F238E27FC236}">
                <a16:creationId xmlns:a16="http://schemas.microsoft.com/office/drawing/2014/main" id="{3AF84D78-3C13-4D5C-2C52-E6EA6CFE6B63}"/>
              </a:ext>
            </a:extLst>
          </p:cNvPr>
          <p:cNvSpPr/>
          <p:nvPr/>
        </p:nvSpPr>
        <p:spPr>
          <a:xfrm>
            <a:off x="608481" y="5169794"/>
            <a:ext cx="1005840" cy="457200"/>
          </a:xfrm>
          <a:prstGeom prst="rect">
            <a:avLst/>
          </a:prstGeom>
          <a:solidFill>
            <a:srgbClr val="91D7DD"/>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Service Governance</a:t>
            </a:r>
          </a:p>
        </p:txBody>
      </p:sp>
      <p:sp>
        <p:nvSpPr>
          <p:cNvPr id="76" name="Rectangle 79">
            <a:extLst>
              <a:ext uri="{FF2B5EF4-FFF2-40B4-BE49-F238E27FC236}">
                <a16:creationId xmlns:a16="http://schemas.microsoft.com/office/drawing/2014/main" id="{E964515D-F60B-FB47-79C9-A613690A91FA}"/>
              </a:ext>
            </a:extLst>
          </p:cNvPr>
          <p:cNvSpPr/>
          <p:nvPr/>
        </p:nvSpPr>
        <p:spPr>
          <a:xfrm>
            <a:off x="5824530" y="1619649"/>
            <a:ext cx="1005840" cy="457200"/>
          </a:xfrm>
          <a:prstGeom prst="rect">
            <a:avLst/>
          </a:prstGeom>
          <a:solidFill>
            <a:srgbClr val="CFB5D5"/>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effectLst/>
                <a:uLnTx/>
                <a:uFillTx/>
                <a:latin typeface="Roboto Condensed Light" panose="02000000000000000000" pitchFamily="2" charset="0"/>
                <a:ea typeface="Roboto Condensed Light" panose="02000000000000000000" pitchFamily="2" charset="0"/>
              </a:rPr>
              <a:t>Portfolio Management </a:t>
            </a:r>
          </a:p>
        </p:txBody>
      </p:sp>
      <p:sp>
        <p:nvSpPr>
          <p:cNvPr id="77" name="Rectangle 63">
            <a:extLst>
              <a:ext uri="{FF2B5EF4-FFF2-40B4-BE49-F238E27FC236}">
                <a16:creationId xmlns:a16="http://schemas.microsoft.com/office/drawing/2014/main" id="{0B2FC59C-51E8-AF11-8CD0-858FEAA9A54B}"/>
              </a:ext>
            </a:extLst>
          </p:cNvPr>
          <p:cNvSpPr/>
          <p:nvPr/>
        </p:nvSpPr>
        <p:spPr>
          <a:xfrm>
            <a:off x="6398617" y="2518675"/>
            <a:ext cx="1005840" cy="457200"/>
          </a:xfrm>
          <a:prstGeom prst="rect">
            <a:avLst/>
          </a:prstGeom>
          <a:solidFill>
            <a:srgbClr val="F485A4"/>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rPr>
              <a:t>Process Integration</a:t>
            </a:r>
          </a:p>
        </p:txBody>
      </p:sp>
      <p:sp>
        <p:nvSpPr>
          <p:cNvPr id="78" name="Rectangle 19">
            <a:extLst>
              <a:ext uri="{FF2B5EF4-FFF2-40B4-BE49-F238E27FC236}">
                <a16:creationId xmlns:a16="http://schemas.microsoft.com/office/drawing/2014/main" id="{7C0C49F3-E5E8-BF23-7FE0-726DBC33231E}"/>
              </a:ext>
            </a:extLst>
          </p:cNvPr>
          <p:cNvSpPr/>
          <p:nvPr/>
        </p:nvSpPr>
        <p:spPr>
          <a:xfrm>
            <a:off x="8734522" y="4320364"/>
            <a:ext cx="1005840" cy="457200"/>
          </a:xfrm>
          <a:prstGeom prst="rect">
            <a:avLst/>
          </a:prstGeom>
          <a:solidFill>
            <a:srgbClr val="9DB59D"/>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Performance Measurement</a:t>
            </a:r>
          </a:p>
        </p:txBody>
      </p:sp>
      <p:sp>
        <p:nvSpPr>
          <p:cNvPr id="79" name="Rectangle 54">
            <a:extLst>
              <a:ext uri="{FF2B5EF4-FFF2-40B4-BE49-F238E27FC236}">
                <a16:creationId xmlns:a16="http://schemas.microsoft.com/office/drawing/2014/main" id="{887D2353-7469-2775-203A-CEB71C56D513}"/>
              </a:ext>
            </a:extLst>
          </p:cNvPr>
          <p:cNvSpPr/>
          <p:nvPr/>
        </p:nvSpPr>
        <p:spPr>
          <a:xfrm>
            <a:off x="2171700" y="3740739"/>
            <a:ext cx="1005840" cy="457200"/>
          </a:xfrm>
          <a:prstGeom prst="rect">
            <a:avLst/>
          </a:prstGeom>
          <a:solidFill>
            <a:srgbClr val="9DB59D"/>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IT Management &amp; Policies Management</a:t>
            </a:r>
          </a:p>
        </p:txBody>
      </p:sp>
      <p:sp>
        <p:nvSpPr>
          <p:cNvPr id="80" name="Rectangle 57">
            <a:extLst>
              <a:ext uri="{FF2B5EF4-FFF2-40B4-BE49-F238E27FC236}">
                <a16:creationId xmlns:a16="http://schemas.microsoft.com/office/drawing/2014/main" id="{C789DF34-9BDD-D97B-FDF5-7B1492978298}"/>
              </a:ext>
            </a:extLst>
          </p:cNvPr>
          <p:cNvSpPr/>
          <p:nvPr/>
        </p:nvSpPr>
        <p:spPr>
          <a:xfrm>
            <a:off x="6946352" y="1612665"/>
            <a:ext cx="1005840" cy="457200"/>
          </a:xfrm>
          <a:prstGeom prst="rect">
            <a:avLst/>
          </a:prstGeom>
          <a:solidFill>
            <a:srgbClr val="B983BC"/>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rPr>
              <a:t>Strategic Communications</a:t>
            </a:r>
          </a:p>
        </p:txBody>
      </p:sp>
      <p:sp>
        <p:nvSpPr>
          <p:cNvPr id="81" name="Rectangle 61">
            <a:extLst>
              <a:ext uri="{FF2B5EF4-FFF2-40B4-BE49-F238E27FC236}">
                <a16:creationId xmlns:a16="http://schemas.microsoft.com/office/drawing/2014/main" id="{EED0A6EF-56F6-476D-9C94-59FCFC727A64}"/>
              </a:ext>
            </a:extLst>
          </p:cNvPr>
          <p:cNvSpPr/>
          <p:nvPr/>
        </p:nvSpPr>
        <p:spPr>
          <a:xfrm>
            <a:off x="3278473" y="4302103"/>
            <a:ext cx="1005840" cy="457200"/>
          </a:xfrm>
          <a:prstGeom prst="rect">
            <a:avLst/>
          </a:prstGeom>
          <a:solidFill>
            <a:srgbClr val="B983BC"/>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rPr>
              <a:t>Financial/ Budget Management</a:t>
            </a:r>
          </a:p>
        </p:txBody>
      </p:sp>
      <p:sp>
        <p:nvSpPr>
          <p:cNvPr id="82" name="Rectangle 65">
            <a:extLst>
              <a:ext uri="{FF2B5EF4-FFF2-40B4-BE49-F238E27FC236}">
                <a16:creationId xmlns:a16="http://schemas.microsoft.com/office/drawing/2014/main" id="{68D1600A-A6F9-014A-3814-878BF6A31AED}"/>
              </a:ext>
            </a:extLst>
          </p:cNvPr>
          <p:cNvSpPr/>
          <p:nvPr/>
        </p:nvSpPr>
        <p:spPr>
          <a:xfrm>
            <a:off x="8068174" y="1603096"/>
            <a:ext cx="1005840" cy="457200"/>
          </a:xfrm>
          <a:prstGeom prst="rect">
            <a:avLst/>
          </a:prstGeom>
          <a:solidFill>
            <a:srgbClr val="B983BC"/>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rPr>
              <a:t>Workforce Strategy Planning</a:t>
            </a:r>
          </a:p>
        </p:txBody>
      </p:sp>
      <p:sp>
        <p:nvSpPr>
          <p:cNvPr id="85" name="Rectangle 58">
            <a:extLst>
              <a:ext uri="{FF2B5EF4-FFF2-40B4-BE49-F238E27FC236}">
                <a16:creationId xmlns:a16="http://schemas.microsoft.com/office/drawing/2014/main" id="{8C7A3FA3-A53A-7872-0AE1-066E362EA79D}"/>
              </a:ext>
            </a:extLst>
          </p:cNvPr>
          <p:cNvSpPr/>
          <p:nvPr/>
        </p:nvSpPr>
        <p:spPr>
          <a:xfrm>
            <a:off x="5493091" y="4308369"/>
            <a:ext cx="1005840" cy="457200"/>
          </a:xfrm>
          <a:prstGeom prst="rect">
            <a:avLst/>
          </a:prstGeom>
          <a:solidFill>
            <a:srgbClr val="B983BC"/>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rPr>
              <a:t>People Resource Management</a:t>
            </a:r>
          </a:p>
        </p:txBody>
      </p:sp>
      <p:sp>
        <p:nvSpPr>
          <p:cNvPr id="86" name="Rectangle 59">
            <a:extLst>
              <a:ext uri="{FF2B5EF4-FFF2-40B4-BE49-F238E27FC236}">
                <a16:creationId xmlns:a16="http://schemas.microsoft.com/office/drawing/2014/main" id="{13803660-4EF6-28E9-6A1E-4F1391285BE6}"/>
              </a:ext>
            </a:extLst>
          </p:cNvPr>
          <p:cNvSpPr/>
          <p:nvPr/>
        </p:nvSpPr>
        <p:spPr>
          <a:xfrm>
            <a:off x="4392733" y="4305397"/>
            <a:ext cx="1005840" cy="457200"/>
          </a:xfrm>
          <a:prstGeom prst="rect">
            <a:avLst/>
          </a:prstGeom>
          <a:solidFill>
            <a:srgbClr val="B983BC"/>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rPr>
              <a:t>Vendor Selection &amp; Contract Management</a:t>
            </a:r>
          </a:p>
        </p:txBody>
      </p:sp>
      <p:sp>
        <p:nvSpPr>
          <p:cNvPr id="87" name="Rectangle 81">
            <a:extLst>
              <a:ext uri="{FF2B5EF4-FFF2-40B4-BE49-F238E27FC236}">
                <a16:creationId xmlns:a16="http://schemas.microsoft.com/office/drawing/2014/main" id="{8DF3FD4C-A52E-BF04-B94D-48DA6E7F3355}"/>
              </a:ext>
            </a:extLst>
          </p:cNvPr>
          <p:cNvSpPr/>
          <p:nvPr/>
        </p:nvSpPr>
        <p:spPr>
          <a:xfrm>
            <a:off x="365827" y="2505082"/>
            <a:ext cx="1005840" cy="457200"/>
          </a:xfrm>
          <a:prstGeom prst="rect">
            <a:avLst/>
          </a:prstGeom>
          <a:solidFill>
            <a:srgbClr val="E08570"/>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User Experience Management </a:t>
            </a:r>
          </a:p>
        </p:txBody>
      </p:sp>
      <p:sp>
        <p:nvSpPr>
          <p:cNvPr id="88" name="Rectangle 78">
            <a:extLst>
              <a:ext uri="{FF2B5EF4-FFF2-40B4-BE49-F238E27FC236}">
                <a16:creationId xmlns:a16="http://schemas.microsoft.com/office/drawing/2014/main" id="{B5F012C7-CAD4-803B-B3D7-CDB3C17D0574}"/>
              </a:ext>
            </a:extLst>
          </p:cNvPr>
          <p:cNvSpPr/>
          <p:nvPr/>
        </p:nvSpPr>
        <p:spPr>
          <a:xfrm>
            <a:off x="3603093" y="2510843"/>
            <a:ext cx="1005840" cy="457200"/>
          </a:xfrm>
          <a:prstGeom prst="rect">
            <a:avLst/>
          </a:prstGeom>
          <a:solidFill>
            <a:srgbClr val="7AC2DE"/>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Security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Management </a:t>
            </a:r>
          </a:p>
        </p:txBody>
      </p:sp>
      <p:sp>
        <p:nvSpPr>
          <p:cNvPr id="89" name="Rectangle 63">
            <a:extLst>
              <a:ext uri="{FF2B5EF4-FFF2-40B4-BE49-F238E27FC236}">
                <a16:creationId xmlns:a16="http://schemas.microsoft.com/office/drawing/2014/main" id="{FE3C1876-D09C-CB61-C8F9-C681E70F96BE}"/>
              </a:ext>
            </a:extLst>
          </p:cNvPr>
          <p:cNvSpPr/>
          <p:nvPr/>
        </p:nvSpPr>
        <p:spPr>
          <a:xfrm>
            <a:off x="6407902" y="3012457"/>
            <a:ext cx="1005840" cy="457200"/>
          </a:xfrm>
          <a:prstGeom prst="rect">
            <a:avLst/>
          </a:prstGeom>
          <a:solidFill>
            <a:srgbClr val="F485A4"/>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rPr>
              <a:t>Business Architecture</a:t>
            </a:r>
          </a:p>
        </p:txBody>
      </p:sp>
      <p:sp>
        <p:nvSpPr>
          <p:cNvPr id="90" name="Rectangle 67">
            <a:extLst>
              <a:ext uri="{FF2B5EF4-FFF2-40B4-BE49-F238E27FC236}">
                <a16:creationId xmlns:a16="http://schemas.microsoft.com/office/drawing/2014/main" id="{5A6CD485-DCF4-5D0F-1FA2-ED03D895122E}"/>
              </a:ext>
            </a:extLst>
          </p:cNvPr>
          <p:cNvSpPr/>
          <p:nvPr/>
        </p:nvSpPr>
        <p:spPr>
          <a:xfrm>
            <a:off x="1451502" y="3025880"/>
            <a:ext cx="1005840" cy="457200"/>
          </a:xfrm>
          <a:prstGeom prst="rect">
            <a:avLst/>
          </a:prstGeom>
          <a:solidFill>
            <a:srgbClr val="91D7DD"/>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Service Portfolio Management </a:t>
            </a:r>
          </a:p>
        </p:txBody>
      </p:sp>
      <p:sp>
        <p:nvSpPr>
          <p:cNvPr id="91" name="Rectangle 89">
            <a:extLst>
              <a:ext uri="{FF2B5EF4-FFF2-40B4-BE49-F238E27FC236}">
                <a16:creationId xmlns:a16="http://schemas.microsoft.com/office/drawing/2014/main" id="{B91BB390-5296-A210-E130-7FB7C89F8A78}"/>
              </a:ext>
            </a:extLst>
          </p:cNvPr>
          <p:cNvSpPr/>
          <p:nvPr/>
        </p:nvSpPr>
        <p:spPr>
          <a:xfrm>
            <a:off x="1697285" y="5171749"/>
            <a:ext cx="1005840" cy="457200"/>
          </a:xfrm>
          <a:prstGeom prst="rect">
            <a:avLst/>
          </a:prstGeom>
          <a:solidFill>
            <a:srgbClr val="91D7DD"/>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Service Strategy &amp; Roadmap </a:t>
            </a:r>
          </a:p>
        </p:txBody>
      </p:sp>
      <p:sp>
        <p:nvSpPr>
          <p:cNvPr id="92" name="Rectangle 89">
            <a:extLst>
              <a:ext uri="{FF2B5EF4-FFF2-40B4-BE49-F238E27FC236}">
                <a16:creationId xmlns:a16="http://schemas.microsoft.com/office/drawing/2014/main" id="{5D349804-88C6-6A91-29E3-565C74F9A40B}"/>
              </a:ext>
            </a:extLst>
          </p:cNvPr>
          <p:cNvSpPr/>
          <p:nvPr/>
        </p:nvSpPr>
        <p:spPr>
          <a:xfrm>
            <a:off x="1447598" y="2500227"/>
            <a:ext cx="1005840" cy="457200"/>
          </a:xfrm>
          <a:prstGeom prst="rect">
            <a:avLst/>
          </a:prstGeom>
          <a:solidFill>
            <a:srgbClr val="91D7DD"/>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Service Design &amp; Planning</a:t>
            </a:r>
          </a:p>
        </p:txBody>
      </p:sp>
      <p:sp>
        <p:nvSpPr>
          <p:cNvPr id="93" name="Rectangle 66">
            <a:extLst>
              <a:ext uri="{FF2B5EF4-FFF2-40B4-BE49-F238E27FC236}">
                <a16:creationId xmlns:a16="http://schemas.microsoft.com/office/drawing/2014/main" id="{77B1616B-34FA-E4E6-495E-24926EB3CCA5}"/>
              </a:ext>
            </a:extLst>
          </p:cNvPr>
          <p:cNvSpPr/>
          <p:nvPr/>
        </p:nvSpPr>
        <p:spPr>
          <a:xfrm>
            <a:off x="367415" y="3029507"/>
            <a:ext cx="1005840" cy="457200"/>
          </a:xfrm>
          <a:prstGeom prst="rect">
            <a:avLst/>
          </a:prstGeom>
          <a:solidFill>
            <a:srgbClr val="CFB5D5"/>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effectLst/>
                <a:uLnTx/>
                <a:uFillTx/>
                <a:latin typeface="Roboto Condensed Light" panose="02000000000000000000" pitchFamily="2" charset="0"/>
                <a:ea typeface="Roboto Condensed Light" panose="02000000000000000000" pitchFamily="2" charset="0"/>
              </a:rPr>
              <a:t>Demand Management</a:t>
            </a:r>
          </a:p>
        </p:txBody>
      </p:sp>
      <p:sp>
        <p:nvSpPr>
          <p:cNvPr id="94" name="Rectangle 55">
            <a:extLst>
              <a:ext uri="{FF2B5EF4-FFF2-40B4-BE49-F238E27FC236}">
                <a16:creationId xmlns:a16="http://schemas.microsoft.com/office/drawing/2014/main" id="{CCDA2373-4D23-2726-710F-06D90D0E6E2F}"/>
              </a:ext>
            </a:extLst>
          </p:cNvPr>
          <p:cNvSpPr/>
          <p:nvPr/>
        </p:nvSpPr>
        <p:spPr>
          <a:xfrm>
            <a:off x="2531059" y="2505082"/>
            <a:ext cx="1005840" cy="457200"/>
          </a:xfrm>
          <a:prstGeom prst="rect">
            <a:avLst/>
          </a:prstGeom>
          <a:solidFill>
            <a:srgbClr val="9DB59D"/>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R&amp;D  and Innovation Management</a:t>
            </a:r>
          </a:p>
        </p:txBody>
      </p:sp>
      <p:sp>
        <p:nvSpPr>
          <p:cNvPr id="95" name="Rectangle 56">
            <a:extLst>
              <a:ext uri="{FF2B5EF4-FFF2-40B4-BE49-F238E27FC236}">
                <a16:creationId xmlns:a16="http://schemas.microsoft.com/office/drawing/2014/main" id="{3F11EA19-59AF-BC79-5B15-CD9B396F7F43}"/>
              </a:ext>
            </a:extLst>
          </p:cNvPr>
          <p:cNvSpPr/>
          <p:nvPr/>
        </p:nvSpPr>
        <p:spPr>
          <a:xfrm>
            <a:off x="2527704" y="3021671"/>
            <a:ext cx="1005840" cy="457200"/>
          </a:xfrm>
          <a:prstGeom prst="rect">
            <a:avLst/>
          </a:prstGeom>
          <a:solidFill>
            <a:srgbClr val="9DB59D"/>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Stakeholder Management </a:t>
            </a:r>
          </a:p>
        </p:txBody>
      </p:sp>
      <p:sp>
        <p:nvSpPr>
          <p:cNvPr id="102" name="Rectangle 89">
            <a:extLst>
              <a:ext uri="{FF2B5EF4-FFF2-40B4-BE49-F238E27FC236}">
                <a16:creationId xmlns:a16="http://schemas.microsoft.com/office/drawing/2014/main" id="{E0B38017-C350-6E5D-4248-90329DB55029}"/>
              </a:ext>
            </a:extLst>
          </p:cNvPr>
          <p:cNvSpPr/>
          <p:nvPr/>
        </p:nvSpPr>
        <p:spPr>
          <a:xfrm>
            <a:off x="10652075" y="3010099"/>
            <a:ext cx="1005840" cy="457200"/>
          </a:xfrm>
          <a:prstGeom prst="rect">
            <a:avLst/>
          </a:prstGeom>
          <a:solidFill>
            <a:srgbClr val="91D7DD"/>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Service Performance Measurement</a:t>
            </a:r>
          </a:p>
        </p:txBody>
      </p:sp>
      <p:sp>
        <p:nvSpPr>
          <p:cNvPr id="103" name="Rectangle 63">
            <a:extLst>
              <a:ext uri="{FF2B5EF4-FFF2-40B4-BE49-F238E27FC236}">
                <a16:creationId xmlns:a16="http://schemas.microsoft.com/office/drawing/2014/main" id="{2B2F848F-B3B6-3A6C-4262-107B92BD335B}"/>
              </a:ext>
            </a:extLst>
          </p:cNvPr>
          <p:cNvSpPr/>
          <p:nvPr/>
        </p:nvSpPr>
        <p:spPr>
          <a:xfrm>
            <a:off x="10648128" y="2513422"/>
            <a:ext cx="1005840" cy="457200"/>
          </a:xfrm>
          <a:prstGeom prst="rect">
            <a:avLst/>
          </a:prstGeom>
          <a:solidFill>
            <a:srgbClr val="91D7DD"/>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Service  Orchestration</a:t>
            </a:r>
          </a:p>
        </p:txBody>
      </p:sp>
      <p:sp>
        <p:nvSpPr>
          <p:cNvPr id="104" name="Rectangle 96">
            <a:extLst>
              <a:ext uri="{FF2B5EF4-FFF2-40B4-BE49-F238E27FC236}">
                <a16:creationId xmlns:a16="http://schemas.microsoft.com/office/drawing/2014/main" id="{DE3CCD1C-49A8-BFBC-E042-7EC0B610120F}"/>
              </a:ext>
            </a:extLst>
          </p:cNvPr>
          <p:cNvSpPr/>
          <p:nvPr/>
        </p:nvSpPr>
        <p:spPr>
          <a:xfrm>
            <a:off x="4699791" y="1615424"/>
            <a:ext cx="1005840" cy="457200"/>
          </a:xfrm>
          <a:prstGeom prst="rect">
            <a:avLst/>
          </a:prstGeom>
          <a:solidFill>
            <a:srgbClr val="9DB59D"/>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Organizational Quality Management</a:t>
            </a:r>
          </a:p>
        </p:txBody>
      </p:sp>
      <p:sp>
        <p:nvSpPr>
          <p:cNvPr id="105" name="Rectangle 64">
            <a:extLst>
              <a:ext uri="{FF2B5EF4-FFF2-40B4-BE49-F238E27FC236}">
                <a16:creationId xmlns:a16="http://schemas.microsoft.com/office/drawing/2014/main" id="{AE19B582-B44C-DFAA-502E-F5361F7F11E9}"/>
              </a:ext>
            </a:extLst>
          </p:cNvPr>
          <p:cNvSpPr/>
          <p:nvPr/>
        </p:nvSpPr>
        <p:spPr>
          <a:xfrm>
            <a:off x="9580795" y="3008896"/>
            <a:ext cx="1005840" cy="457200"/>
          </a:xfrm>
          <a:prstGeom prst="rect">
            <a:avLst/>
          </a:prstGeom>
          <a:solidFill>
            <a:srgbClr val="B983BC"/>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rPr>
              <a:t>Organizational Change Enablement </a:t>
            </a:r>
          </a:p>
        </p:txBody>
      </p:sp>
      <p:sp>
        <p:nvSpPr>
          <p:cNvPr id="106" name="Rectangle 64">
            <a:extLst>
              <a:ext uri="{FF2B5EF4-FFF2-40B4-BE49-F238E27FC236}">
                <a16:creationId xmlns:a16="http://schemas.microsoft.com/office/drawing/2014/main" id="{2E0FA499-1D47-2EDB-CDD2-552C878C0642}"/>
              </a:ext>
            </a:extLst>
          </p:cNvPr>
          <p:cNvSpPr/>
          <p:nvPr/>
        </p:nvSpPr>
        <p:spPr>
          <a:xfrm>
            <a:off x="9589726" y="2509222"/>
            <a:ext cx="1005840" cy="457200"/>
          </a:xfrm>
          <a:prstGeom prst="rect">
            <a:avLst/>
          </a:prstGeom>
          <a:solidFill>
            <a:srgbClr val="B983BC"/>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rPr>
              <a:t>Adoption &amp; Training </a:t>
            </a:r>
          </a:p>
        </p:txBody>
      </p:sp>
      <p:sp>
        <p:nvSpPr>
          <p:cNvPr id="108" name="Rectangle 90">
            <a:extLst>
              <a:ext uri="{FF2B5EF4-FFF2-40B4-BE49-F238E27FC236}">
                <a16:creationId xmlns:a16="http://schemas.microsoft.com/office/drawing/2014/main" id="{22ABC265-EB66-8695-1CC8-8E660D36771C}"/>
              </a:ext>
            </a:extLst>
          </p:cNvPr>
          <p:cNvSpPr/>
          <p:nvPr/>
        </p:nvSpPr>
        <p:spPr>
          <a:xfrm>
            <a:off x="7460720" y="3014221"/>
            <a:ext cx="1005840" cy="457200"/>
          </a:xfrm>
          <a:prstGeom prst="rect">
            <a:avLst/>
          </a:prstGeom>
          <a:solidFill>
            <a:srgbClr val="F485A4"/>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chemeClr val="bg1"/>
                </a:solidFill>
                <a:effectLst/>
                <a:uLnTx/>
                <a:uFillTx/>
                <a:latin typeface="Roboto Condensed Light" panose="02000000000000000000" pitchFamily="2" charset="0"/>
                <a:ea typeface="Roboto Condensed Light" panose="02000000000000000000" pitchFamily="2" charset="0"/>
              </a:rPr>
              <a:t>Data Architecture</a:t>
            </a:r>
          </a:p>
        </p:txBody>
      </p:sp>
      <p:sp>
        <p:nvSpPr>
          <p:cNvPr id="110" name="Rectangle 60">
            <a:extLst>
              <a:ext uri="{FF2B5EF4-FFF2-40B4-BE49-F238E27FC236}">
                <a16:creationId xmlns:a16="http://schemas.microsoft.com/office/drawing/2014/main" id="{43D9829B-38C0-7A77-3152-EFC21679A390}"/>
              </a:ext>
            </a:extLst>
          </p:cNvPr>
          <p:cNvSpPr/>
          <p:nvPr/>
        </p:nvSpPr>
        <p:spPr>
          <a:xfrm>
            <a:off x="6574563" y="4312451"/>
            <a:ext cx="1005840" cy="457200"/>
          </a:xfrm>
          <a:prstGeom prst="rect">
            <a:avLst/>
          </a:prstGeom>
          <a:solidFill>
            <a:srgbClr val="B983BC"/>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rPr>
              <a:t>Vendor Portfolio Management</a:t>
            </a:r>
          </a:p>
        </p:txBody>
      </p:sp>
      <p:sp>
        <p:nvSpPr>
          <p:cNvPr id="111" name="Rectangle 75">
            <a:extLst>
              <a:ext uri="{FF2B5EF4-FFF2-40B4-BE49-F238E27FC236}">
                <a16:creationId xmlns:a16="http://schemas.microsoft.com/office/drawing/2014/main" id="{B69E2F0D-794B-CFE1-E849-D40DD70FAC0D}"/>
              </a:ext>
            </a:extLst>
          </p:cNvPr>
          <p:cNvSpPr/>
          <p:nvPr/>
        </p:nvSpPr>
        <p:spPr>
          <a:xfrm>
            <a:off x="10912526" y="3731223"/>
            <a:ext cx="1005840" cy="457200"/>
          </a:xfrm>
          <a:prstGeom prst="rect">
            <a:avLst/>
          </a:prstGeom>
          <a:solidFill>
            <a:srgbClr val="7AC2DE"/>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Security Strategic Planning</a:t>
            </a:r>
          </a:p>
        </p:txBody>
      </p:sp>
      <p:sp>
        <p:nvSpPr>
          <p:cNvPr id="112" name="Rectangle 95">
            <a:extLst>
              <a:ext uri="{FF2B5EF4-FFF2-40B4-BE49-F238E27FC236}">
                <a16:creationId xmlns:a16="http://schemas.microsoft.com/office/drawing/2014/main" id="{E35F2B8C-91CC-D32C-FD33-BF0C2F3D76EC}"/>
              </a:ext>
            </a:extLst>
          </p:cNvPr>
          <p:cNvSpPr/>
          <p:nvPr/>
        </p:nvSpPr>
        <p:spPr>
          <a:xfrm>
            <a:off x="6574797" y="3735170"/>
            <a:ext cx="1005840" cy="457200"/>
          </a:xfrm>
          <a:prstGeom prst="rect">
            <a:avLst/>
          </a:prstGeom>
          <a:solidFill>
            <a:srgbClr val="7AC2DE"/>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Controls &amp; Internal Audit Planning</a:t>
            </a:r>
          </a:p>
        </p:txBody>
      </p:sp>
      <p:sp>
        <p:nvSpPr>
          <p:cNvPr id="113" name="Rectangle 62">
            <a:extLst>
              <a:ext uri="{FF2B5EF4-FFF2-40B4-BE49-F238E27FC236}">
                <a16:creationId xmlns:a16="http://schemas.microsoft.com/office/drawing/2014/main" id="{D1935E34-BDBE-E1AC-3BA4-3C5B601298C3}"/>
              </a:ext>
            </a:extLst>
          </p:cNvPr>
          <p:cNvSpPr/>
          <p:nvPr/>
        </p:nvSpPr>
        <p:spPr>
          <a:xfrm>
            <a:off x="4387208" y="3735170"/>
            <a:ext cx="1005840" cy="457200"/>
          </a:xfrm>
          <a:prstGeom prst="rect">
            <a:avLst/>
          </a:prstGeom>
          <a:solidFill>
            <a:srgbClr val="F485A4"/>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rPr>
              <a:t>Enterprise Architecture</a:t>
            </a:r>
          </a:p>
        </p:txBody>
      </p:sp>
      <p:sp>
        <p:nvSpPr>
          <p:cNvPr id="114" name="Rectangle 63">
            <a:extLst>
              <a:ext uri="{FF2B5EF4-FFF2-40B4-BE49-F238E27FC236}">
                <a16:creationId xmlns:a16="http://schemas.microsoft.com/office/drawing/2014/main" id="{9ECD7162-5286-BDC6-6243-07E7309B1D5F}"/>
              </a:ext>
            </a:extLst>
          </p:cNvPr>
          <p:cNvSpPr/>
          <p:nvPr/>
        </p:nvSpPr>
        <p:spPr>
          <a:xfrm>
            <a:off x="3278473" y="3736375"/>
            <a:ext cx="1005840" cy="457200"/>
          </a:xfrm>
          <a:prstGeom prst="rect">
            <a:avLst/>
          </a:prstGeom>
          <a:solidFill>
            <a:srgbClr val="91D7DD"/>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Service Management </a:t>
            </a:r>
          </a:p>
        </p:txBody>
      </p:sp>
      <p:sp>
        <p:nvSpPr>
          <p:cNvPr id="115" name="Rectangle 69">
            <a:extLst>
              <a:ext uri="{FF2B5EF4-FFF2-40B4-BE49-F238E27FC236}">
                <a16:creationId xmlns:a16="http://schemas.microsoft.com/office/drawing/2014/main" id="{01CF5892-016C-6FBC-3251-6DA34658B7D5}"/>
              </a:ext>
            </a:extLst>
          </p:cNvPr>
          <p:cNvSpPr/>
          <p:nvPr/>
        </p:nvSpPr>
        <p:spPr>
          <a:xfrm>
            <a:off x="6091508" y="5178390"/>
            <a:ext cx="1005840" cy="457200"/>
          </a:xfrm>
          <a:prstGeom prst="rect">
            <a:avLst/>
          </a:prstGeom>
          <a:solidFill>
            <a:srgbClr val="DEAE42"/>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Asset Management </a:t>
            </a:r>
          </a:p>
        </p:txBody>
      </p:sp>
      <p:sp>
        <p:nvSpPr>
          <p:cNvPr id="116" name="Rectangle 115">
            <a:extLst>
              <a:ext uri="{FF2B5EF4-FFF2-40B4-BE49-F238E27FC236}">
                <a16:creationId xmlns:a16="http://schemas.microsoft.com/office/drawing/2014/main" id="{8A832F73-54DB-82C2-8F7D-CD0760A28F48}"/>
              </a:ext>
            </a:extLst>
          </p:cNvPr>
          <p:cNvSpPr/>
          <p:nvPr/>
        </p:nvSpPr>
        <p:spPr>
          <a:xfrm>
            <a:off x="7177994" y="5177127"/>
            <a:ext cx="1005840" cy="457200"/>
          </a:xfrm>
          <a:prstGeom prst="rect">
            <a:avLst/>
          </a:prstGeom>
          <a:solidFill>
            <a:srgbClr val="DEAE42"/>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Availability &amp; Capacity Management</a:t>
            </a:r>
          </a:p>
        </p:txBody>
      </p:sp>
      <p:sp>
        <p:nvSpPr>
          <p:cNvPr id="117" name="Rectangle 74">
            <a:extLst>
              <a:ext uri="{FF2B5EF4-FFF2-40B4-BE49-F238E27FC236}">
                <a16:creationId xmlns:a16="http://schemas.microsoft.com/office/drawing/2014/main" id="{1ABB872F-B9B0-D240-7343-20FA2DEBD3B2}"/>
              </a:ext>
            </a:extLst>
          </p:cNvPr>
          <p:cNvSpPr/>
          <p:nvPr/>
        </p:nvSpPr>
        <p:spPr>
          <a:xfrm>
            <a:off x="6086301" y="5687452"/>
            <a:ext cx="1005840" cy="457200"/>
          </a:xfrm>
          <a:prstGeom prst="rect">
            <a:avLst/>
          </a:prstGeom>
          <a:solidFill>
            <a:srgbClr val="DEAE42"/>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Infrastructure Portfolio Strategic Planning</a:t>
            </a:r>
          </a:p>
        </p:txBody>
      </p:sp>
      <p:sp>
        <p:nvSpPr>
          <p:cNvPr id="118" name="Rectangle 77">
            <a:extLst>
              <a:ext uri="{FF2B5EF4-FFF2-40B4-BE49-F238E27FC236}">
                <a16:creationId xmlns:a16="http://schemas.microsoft.com/office/drawing/2014/main" id="{786A7C90-CEC0-E17F-6FB7-B563AB0F66AC}"/>
              </a:ext>
            </a:extLst>
          </p:cNvPr>
          <p:cNvSpPr/>
          <p:nvPr/>
        </p:nvSpPr>
        <p:spPr>
          <a:xfrm>
            <a:off x="8249489" y="5686321"/>
            <a:ext cx="1005840" cy="457200"/>
          </a:xfrm>
          <a:prstGeom prst="rect">
            <a:avLst/>
          </a:prstGeom>
          <a:solidFill>
            <a:srgbClr val="DEAE42"/>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Network &amp; Infrastructure Management</a:t>
            </a:r>
          </a:p>
        </p:txBody>
      </p:sp>
      <p:sp>
        <p:nvSpPr>
          <p:cNvPr id="119" name="Rectangle 118">
            <a:extLst>
              <a:ext uri="{FF2B5EF4-FFF2-40B4-BE49-F238E27FC236}">
                <a16:creationId xmlns:a16="http://schemas.microsoft.com/office/drawing/2014/main" id="{0CAC522C-6B62-02AA-6EEC-7F532C4A20F7}"/>
              </a:ext>
            </a:extLst>
          </p:cNvPr>
          <p:cNvSpPr/>
          <p:nvPr/>
        </p:nvSpPr>
        <p:spPr>
          <a:xfrm>
            <a:off x="7177994" y="5686321"/>
            <a:ext cx="1005840" cy="457200"/>
          </a:xfrm>
          <a:prstGeom prst="rect">
            <a:avLst/>
          </a:prstGeom>
          <a:solidFill>
            <a:srgbClr val="DEAE42"/>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Cloud Orchestration</a:t>
            </a:r>
          </a:p>
        </p:txBody>
      </p:sp>
      <p:sp>
        <p:nvSpPr>
          <p:cNvPr id="120" name="Rectangle 63">
            <a:extLst>
              <a:ext uri="{FF2B5EF4-FFF2-40B4-BE49-F238E27FC236}">
                <a16:creationId xmlns:a16="http://schemas.microsoft.com/office/drawing/2014/main" id="{CDD06566-4AAE-3C63-4114-7D1843C137AE}"/>
              </a:ext>
            </a:extLst>
          </p:cNvPr>
          <p:cNvSpPr/>
          <p:nvPr/>
        </p:nvSpPr>
        <p:spPr>
          <a:xfrm>
            <a:off x="2792800" y="5183863"/>
            <a:ext cx="1005840" cy="457200"/>
          </a:xfrm>
          <a:prstGeom prst="rect">
            <a:avLst/>
          </a:prstGeom>
          <a:solidFill>
            <a:srgbClr val="F485A4"/>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rPr>
              <a:t>Solution Architecture</a:t>
            </a:r>
          </a:p>
        </p:txBody>
      </p:sp>
      <p:sp>
        <p:nvSpPr>
          <p:cNvPr id="121" name="Rectangle 63">
            <a:extLst>
              <a:ext uri="{FF2B5EF4-FFF2-40B4-BE49-F238E27FC236}">
                <a16:creationId xmlns:a16="http://schemas.microsoft.com/office/drawing/2014/main" id="{B2CA0566-B616-B693-2BF5-63F4C5C5EC3B}"/>
              </a:ext>
            </a:extLst>
          </p:cNvPr>
          <p:cNvSpPr/>
          <p:nvPr/>
        </p:nvSpPr>
        <p:spPr>
          <a:xfrm>
            <a:off x="7457019" y="2518675"/>
            <a:ext cx="1005840" cy="457200"/>
          </a:xfrm>
          <a:prstGeom prst="rect">
            <a:avLst/>
          </a:prstGeom>
          <a:solidFill>
            <a:srgbClr val="F485A4"/>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rPr>
              <a:t>Integration Planning</a:t>
            </a:r>
          </a:p>
        </p:txBody>
      </p:sp>
      <p:sp>
        <p:nvSpPr>
          <p:cNvPr id="122" name="Rectangle 87">
            <a:extLst>
              <a:ext uri="{FF2B5EF4-FFF2-40B4-BE49-F238E27FC236}">
                <a16:creationId xmlns:a16="http://schemas.microsoft.com/office/drawing/2014/main" id="{940E45C0-2857-CDC9-A14D-5126A250A70D}"/>
              </a:ext>
            </a:extLst>
          </p:cNvPr>
          <p:cNvSpPr/>
          <p:nvPr/>
        </p:nvSpPr>
        <p:spPr>
          <a:xfrm>
            <a:off x="3902175" y="5183863"/>
            <a:ext cx="1005840" cy="457200"/>
          </a:xfrm>
          <a:prstGeom prst="rect">
            <a:avLst/>
          </a:prstGeom>
          <a:solidFill>
            <a:srgbClr val="E08570"/>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Application Lifecycle Management</a:t>
            </a:r>
          </a:p>
        </p:txBody>
      </p:sp>
      <p:sp>
        <p:nvSpPr>
          <p:cNvPr id="123" name="Rectangle 88">
            <a:extLst>
              <a:ext uri="{FF2B5EF4-FFF2-40B4-BE49-F238E27FC236}">
                <a16:creationId xmlns:a16="http://schemas.microsoft.com/office/drawing/2014/main" id="{297293B1-CF29-A1CC-FCE8-BC79BB49C46E}"/>
              </a:ext>
            </a:extLst>
          </p:cNvPr>
          <p:cNvSpPr/>
          <p:nvPr/>
        </p:nvSpPr>
        <p:spPr>
          <a:xfrm>
            <a:off x="5002798" y="5178390"/>
            <a:ext cx="1005840" cy="457200"/>
          </a:xfrm>
          <a:prstGeom prst="rect">
            <a:avLst/>
          </a:prstGeom>
          <a:solidFill>
            <a:srgbClr val="E08570"/>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Application Development </a:t>
            </a:r>
          </a:p>
        </p:txBody>
      </p:sp>
      <p:sp>
        <p:nvSpPr>
          <p:cNvPr id="124" name="Rectangle 89">
            <a:extLst>
              <a:ext uri="{FF2B5EF4-FFF2-40B4-BE49-F238E27FC236}">
                <a16:creationId xmlns:a16="http://schemas.microsoft.com/office/drawing/2014/main" id="{C66D290D-EA95-1F7F-C339-24E9062292B9}"/>
              </a:ext>
            </a:extLst>
          </p:cNvPr>
          <p:cNvSpPr/>
          <p:nvPr/>
        </p:nvSpPr>
        <p:spPr>
          <a:xfrm>
            <a:off x="5008058" y="5687452"/>
            <a:ext cx="1005840" cy="457200"/>
          </a:xfrm>
          <a:prstGeom prst="rect">
            <a:avLst/>
          </a:prstGeom>
          <a:solidFill>
            <a:srgbClr val="E08570"/>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Systems Integration Management</a:t>
            </a:r>
          </a:p>
        </p:txBody>
      </p:sp>
      <p:sp>
        <p:nvSpPr>
          <p:cNvPr id="125" name="Rectangle 81">
            <a:extLst>
              <a:ext uri="{FF2B5EF4-FFF2-40B4-BE49-F238E27FC236}">
                <a16:creationId xmlns:a16="http://schemas.microsoft.com/office/drawing/2014/main" id="{D49B7868-77F0-926E-F4EA-A36A80CE5BD1}"/>
              </a:ext>
            </a:extLst>
          </p:cNvPr>
          <p:cNvSpPr/>
          <p:nvPr/>
        </p:nvSpPr>
        <p:spPr>
          <a:xfrm>
            <a:off x="3909606" y="5687779"/>
            <a:ext cx="1005840" cy="457200"/>
          </a:xfrm>
          <a:prstGeom prst="rect">
            <a:avLst/>
          </a:prstGeom>
          <a:solidFill>
            <a:srgbClr val="E08570"/>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Quality Assurance &amp; UAT</a:t>
            </a:r>
          </a:p>
        </p:txBody>
      </p:sp>
      <p:sp>
        <p:nvSpPr>
          <p:cNvPr id="126" name="Rectangle 82">
            <a:extLst>
              <a:ext uri="{FF2B5EF4-FFF2-40B4-BE49-F238E27FC236}">
                <a16:creationId xmlns:a16="http://schemas.microsoft.com/office/drawing/2014/main" id="{8D7AFCA2-5048-E69B-BCFB-F39B035A99CE}"/>
              </a:ext>
            </a:extLst>
          </p:cNvPr>
          <p:cNvSpPr/>
          <p:nvPr/>
        </p:nvSpPr>
        <p:spPr>
          <a:xfrm>
            <a:off x="3601567" y="3016151"/>
            <a:ext cx="1005840" cy="457200"/>
          </a:xfrm>
          <a:prstGeom prst="rect">
            <a:avLst/>
          </a:prstGeom>
          <a:solidFill>
            <a:srgbClr val="CFB5D5"/>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effectLst/>
                <a:uLnTx/>
                <a:uFillTx/>
                <a:latin typeface="Roboto Condensed Light" panose="02000000000000000000" pitchFamily="2" charset="0"/>
                <a:ea typeface="Roboto Condensed Light" panose="02000000000000000000" pitchFamily="2" charset="0"/>
              </a:rPr>
              <a:t>Requirements Analysis Management</a:t>
            </a:r>
          </a:p>
        </p:txBody>
      </p:sp>
      <p:sp>
        <p:nvSpPr>
          <p:cNvPr id="127" name="Rectangle 85">
            <a:extLst>
              <a:ext uri="{FF2B5EF4-FFF2-40B4-BE49-F238E27FC236}">
                <a16:creationId xmlns:a16="http://schemas.microsoft.com/office/drawing/2014/main" id="{A883CC5E-8130-0854-B473-B11A3AA8B859}"/>
              </a:ext>
            </a:extLst>
          </p:cNvPr>
          <p:cNvSpPr/>
          <p:nvPr/>
        </p:nvSpPr>
        <p:spPr>
          <a:xfrm>
            <a:off x="2178115" y="4312535"/>
            <a:ext cx="1005840" cy="457200"/>
          </a:xfrm>
          <a:prstGeom prst="rect">
            <a:avLst/>
          </a:prstGeom>
          <a:solidFill>
            <a:srgbClr val="CFB5D5"/>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effectLst/>
                <a:uLnTx/>
                <a:uFillTx/>
                <a:latin typeface="Roboto Condensed Light" panose="02000000000000000000" pitchFamily="2" charset="0"/>
                <a:ea typeface="Roboto Condensed Light" panose="02000000000000000000" pitchFamily="2" charset="0"/>
              </a:rPr>
              <a:t>Project Management</a:t>
            </a:r>
          </a:p>
        </p:txBody>
      </p:sp>
      <p:sp>
        <p:nvSpPr>
          <p:cNvPr id="128" name="Rectangle 63">
            <a:extLst>
              <a:ext uri="{FF2B5EF4-FFF2-40B4-BE49-F238E27FC236}">
                <a16:creationId xmlns:a16="http://schemas.microsoft.com/office/drawing/2014/main" id="{60EFF95C-ECBD-937D-D889-B2034FFBA37E}"/>
              </a:ext>
            </a:extLst>
          </p:cNvPr>
          <p:cNvSpPr/>
          <p:nvPr/>
        </p:nvSpPr>
        <p:spPr>
          <a:xfrm>
            <a:off x="2799481" y="5691873"/>
            <a:ext cx="1005840" cy="457200"/>
          </a:xfrm>
          <a:prstGeom prst="rect">
            <a:avLst/>
          </a:prstGeom>
          <a:solidFill>
            <a:srgbClr val="F485A4"/>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rPr>
              <a:t>Technology Architecture</a:t>
            </a:r>
          </a:p>
        </p:txBody>
      </p:sp>
      <p:sp>
        <p:nvSpPr>
          <p:cNvPr id="129" name="Rectangle 63">
            <a:extLst>
              <a:ext uri="{FF2B5EF4-FFF2-40B4-BE49-F238E27FC236}">
                <a16:creationId xmlns:a16="http://schemas.microsoft.com/office/drawing/2014/main" id="{1ABEFE34-7D62-8D4F-FDB0-8AD61EF1F367}"/>
              </a:ext>
            </a:extLst>
          </p:cNvPr>
          <p:cNvSpPr/>
          <p:nvPr/>
        </p:nvSpPr>
        <p:spPr>
          <a:xfrm>
            <a:off x="608481" y="5688061"/>
            <a:ext cx="1005840" cy="457200"/>
          </a:xfrm>
          <a:prstGeom prst="rect">
            <a:avLst/>
          </a:prstGeom>
          <a:solidFill>
            <a:srgbClr val="91D7DD"/>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Service Management </a:t>
            </a:r>
          </a:p>
        </p:txBody>
      </p:sp>
      <p:sp>
        <p:nvSpPr>
          <p:cNvPr id="131" name="Rectangle 68">
            <a:extLst>
              <a:ext uri="{FF2B5EF4-FFF2-40B4-BE49-F238E27FC236}">
                <a16:creationId xmlns:a16="http://schemas.microsoft.com/office/drawing/2014/main" id="{20288EDE-6180-6999-0BC8-D2EF7EAFB7E1}"/>
              </a:ext>
            </a:extLst>
          </p:cNvPr>
          <p:cNvSpPr/>
          <p:nvPr/>
        </p:nvSpPr>
        <p:spPr>
          <a:xfrm>
            <a:off x="4539671" y="6283332"/>
            <a:ext cx="1005840" cy="457200"/>
          </a:xfrm>
          <a:prstGeom prst="rect">
            <a:avLst/>
          </a:prstGeom>
          <a:solidFill>
            <a:srgbClr val="E9C981"/>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Operations Management </a:t>
            </a:r>
          </a:p>
        </p:txBody>
      </p:sp>
      <p:sp>
        <p:nvSpPr>
          <p:cNvPr id="132" name="Rectangle 73">
            <a:extLst>
              <a:ext uri="{FF2B5EF4-FFF2-40B4-BE49-F238E27FC236}">
                <a16:creationId xmlns:a16="http://schemas.microsoft.com/office/drawing/2014/main" id="{6EC4A326-9494-882F-6AD7-E6D35461AF89}"/>
              </a:ext>
            </a:extLst>
          </p:cNvPr>
          <p:cNvSpPr/>
          <p:nvPr/>
        </p:nvSpPr>
        <p:spPr>
          <a:xfrm>
            <a:off x="6665888" y="6283332"/>
            <a:ext cx="1005840" cy="457200"/>
          </a:xfrm>
          <a:prstGeom prst="rect">
            <a:avLst/>
          </a:prstGeom>
          <a:solidFill>
            <a:srgbClr val="E9C981"/>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Incident Management</a:t>
            </a:r>
          </a:p>
        </p:txBody>
      </p:sp>
      <p:sp>
        <p:nvSpPr>
          <p:cNvPr id="133" name="Rectangle 76">
            <a:extLst>
              <a:ext uri="{FF2B5EF4-FFF2-40B4-BE49-F238E27FC236}">
                <a16:creationId xmlns:a16="http://schemas.microsoft.com/office/drawing/2014/main" id="{89342D48-FC8B-C4BD-A4DB-6F7F6E1223C1}"/>
              </a:ext>
            </a:extLst>
          </p:cNvPr>
          <p:cNvSpPr/>
          <p:nvPr/>
        </p:nvSpPr>
        <p:spPr>
          <a:xfrm>
            <a:off x="7731626" y="6283332"/>
            <a:ext cx="1005840" cy="457200"/>
          </a:xfrm>
          <a:prstGeom prst="rect">
            <a:avLst/>
          </a:prstGeom>
          <a:solidFill>
            <a:srgbClr val="E9C981"/>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Problem Management</a:t>
            </a:r>
          </a:p>
        </p:txBody>
      </p:sp>
      <p:sp>
        <p:nvSpPr>
          <p:cNvPr id="134" name="Rectangle 97">
            <a:extLst>
              <a:ext uri="{FF2B5EF4-FFF2-40B4-BE49-F238E27FC236}">
                <a16:creationId xmlns:a16="http://schemas.microsoft.com/office/drawing/2014/main" id="{489E75C8-D1D0-EB85-5A14-84FF9DD0C6C9}"/>
              </a:ext>
            </a:extLst>
          </p:cNvPr>
          <p:cNvSpPr/>
          <p:nvPr/>
        </p:nvSpPr>
        <p:spPr>
          <a:xfrm>
            <a:off x="9865742" y="6283332"/>
            <a:ext cx="1005840" cy="457200"/>
          </a:xfrm>
          <a:prstGeom prst="rect">
            <a:avLst/>
          </a:prstGeom>
          <a:solidFill>
            <a:srgbClr val="E9C981"/>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Operational Change Enablement</a:t>
            </a:r>
          </a:p>
        </p:txBody>
      </p:sp>
      <p:sp>
        <p:nvSpPr>
          <p:cNvPr id="135" name="Rectangle 66">
            <a:extLst>
              <a:ext uri="{FF2B5EF4-FFF2-40B4-BE49-F238E27FC236}">
                <a16:creationId xmlns:a16="http://schemas.microsoft.com/office/drawing/2014/main" id="{CD766280-B094-F0FB-224E-E47E69299FE0}"/>
              </a:ext>
            </a:extLst>
          </p:cNvPr>
          <p:cNvSpPr/>
          <p:nvPr/>
        </p:nvSpPr>
        <p:spPr>
          <a:xfrm>
            <a:off x="8797364" y="6283332"/>
            <a:ext cx="1005840" cy="457200"/>
          </a:xfrm>
          <a:prstGeom prst="rect">
            <a:avLst/>
          </a:prstGeom>
          <a:solidFill>
            <a:srgbClr val="E9C981"/>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Service Enhancements </a:t>
            </a:r>
          </a:p>
        </p:txBody>
      </p:sp>
      <p:sp>
        <p:nvSpPr>
          <p:cNvPr id="136" name="Rectangle 73">
            <a:extLst>
              <a:ext uri="{FF2B5EF4-FFF2-40B4-BE49-F238E27FC236}">
                <a16:creationId xmlns:a16="http://schemas.microsoft.com/office/drawing/2014/main" id="{36DF35B8-3DC0-61CA-1939-79813B9B975D}"/>
              </a:ext>
            </a:extLst>
          </p:cNvPr>
          <p:cNvSpPr/>
          <p:nvPr/>
        </p:nvSpPr>
        <p:spPr>
          <a:xfrm>
            <a:off x="5600150" y="6283332"/>
            <a:ext cx="1005840" cy="457200"/>
          </a:xfrm>
          <a:prstGeom prst="rect">
            <a:avLst/>
          </a:prstGeom>
          <a:solidFill>
            <a:srgbClr val="E9C981"/>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Service Desk Management</a:t>
            </a:r>
          </a:p>
        </p:txBody>
      </p:sp>
      <p:sp>
        <p:nvSpPr>
          <p:cNvPr id="137" name="Rectangle 94">
            <a:extLst>
              <a:ext uri="{FF2B5EF4-FFF2-40B4-BE49-F238E27FC236}">
                <a16:creationId xmlns:a16="http://schemas.microsoft.com/office/drawing/2014/main" id="{6D4E0877-9424-439F-07F9-E7A86D95CD57}"/>
              </a:ext>
            </a:extLst>
          </p:cNvPr>
          <p:cNvSpPr/>
          <p:nvPr/>
        </p:nvSpPr>
        <p:spPr>
          <a:xfrm>
            <a:off x="10930436" y="6280675"/>
            <a:ext cx="1005840" cy="457200"/>
          </a:xfrm>
          <a:prstGeom prst="rect">
            <a:avLst/>
          </a:prstGeom>
          <a:solidFill>
            <a:srgbClr val="7AC2DE"/>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Security Response &amp; Recovery Management</a:t>
            </a:r>
          </a:p>
        </p:txBody>
      </p:sp>
      <p:sp>
        <p:nvSpPr>
          <p:cNvPr id="138" name="Rectangle 63">
            <a:extLst>
              <a:ext uri="{FF2B5EF4-FFF2-40B4-BE49-F238E27FC236}">
                <a16:creationId xmlns:a16="http://schemas.microsoft.com/office/drawing/2014/main" id="{19420FE9-3D74-5BB0-CDB3-EA2A1671DB50}"/>
              </a:ext>
            </a:extLst>
          </p:cNvPr>
          <p:cNvSpPr/>
          <p:nvPr/>
        </p:nvSpPr>
        <p:spPr>
          <a:xfrm>
            <a:off x="3479192" y="6283332"/>
            <a:ext cx="1005840" cy="457200"/>
          </a:xfrm>
          <a:prstGeom prst="rect">
            <a:avLst/>
          </a:prstGeom>
          <a:solidFill>
            <a:srgbClr val="91D7DD"/>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Service Management </a:t>
            </a:r>
          </a:p>
        </p:txBody>
      </p:sp>
      <p:sp>
        <p:nvSpPr>
          <p:cNvPr id="141" name="Rectangle 87">
            <a:extLst>
              <a:ext uri="{FF2B5EF4-FFF2-40B4-BE49-F238E27FC236}">
                <a16:creationId xmlns:a16="http://schemas.microsoft.com/office/drawing/2014/main" id="{E95AB44A-09DA-DA31-C6EA-907A839B53F4}"/>
              </a:ext>
            </a:extLst>
          </p:cNvPr>
          <p:cNvSpPr/>
          <p:nvPr/>
        </p:nvSpPr>
        <p:spPr>
          <a:xfrm>
            <a:off x="9626941" y="839369"/>
            <a:ext cx="1005840" cy="457200"/>
          </a:xfrm>
          <a:prstGeom prst="rect">
            <a:avLst/>
          </a:prstGeom>
          <a:solidFill>
            <a:srgbClr val="91D7DD"/>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Service Governance</a:t>
            </a:r>
          </a:p>
        </p:txBody>
      </p:sp>
      <p:sp>
        <p:nvSpPr>
          <p:cNvPr id="142" name="Rectangle 89">
            <a:extLst>
              <a:ext uri="{FF2B5EF4-FFF2-40B4-BE49-F238E27FC236}">
                <a16:creationId xmlns:a16="http://schemas.microsoft.com/office/drawing/2014/main" id="{EE80953D-2767-00A4-8C5D-00B7D7D90B39}"/>
              </a:ext>
            </a:extLst>
          </p:cNvPr>
          <p:cNvSpPr/>
          <p:nvPr/>
        </p:nvSpPr>
        <p:spPr>
          <a:xfrm>
            <a:off x="10685711" y="339224"/>
            <a:ext cx="1005840" cy="457200"/>
          </a:xfrm>
          <a:prstGeom prst="rect">
            <a:avLst/>
          </a:prstGeom>
          <a:solidFill>
            <a:srgbClr val="91D7DD"/>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Service Strategy &amp; Roadmap </a:t>
            </a:r>
          </a:p>
        </p:txBody>
      </p:sp>
      <p:sp>
        <p:nvSpPr>
          <p:cNvPr id="147" name="Rectangle 58">
            <a:extLst>
              <a:ext uri="{FF2B5EF4-FFF2-40B4-BE49-F238E27FC236}">
                <a16:creationId xmlns:a16="http://schemas.microsoft.com/office/drawing/2014/main" id="{E8AE26CB-34CE-242D-1390-27113C831B7C}"/>
              </a:ext>
            </a:extLst>
          </p:cNvPr>
          <p:cNvSpPr/>
          <p:nvPr/>
        </p:nvSpPr>
        <p:spPr>
          <a:xfrm>
            <a:off x="10648128" y="5168897"/>
            <a:ext cx="1005840" cy="457200"/>
          </a:xfrm>
          <a:prstGeom prst="rect">
            <a:avLst/>
          </a:prstGeom>
          <a:solidFill>
            <a:srgbClr val="B983BC"/>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rPr>
              <a:t>People Resource Management</a:t>
            </a:r>
          </a:p>
        </p:txBody>
      </p:sp>
      <p:sp>
        <p:nvSpPr>
          <p:cNvPr id="148" name="Rectangle 60">
            <a:extLst>
              <a:ext uri="{FF2B5EF4-FFF2-40B4-BE49-F238E27FC236}">
                <a16:creationId xmlns:a16="http://schemas.microsoft.com/office/drawing/2014/main" id="{F8640F70-3892-5B28-B6A3-1B24AAAF79C2}"/>
              </a:ext>
            </a:extLst>
          </p:cNvPr>
          <p:cNvSpPr/>
          <p:nvPr/>
        </p:nvSpPr>
        <p:spPr>
          <a:xfrm>
            <a:off x="10648128" y="5678944"/>
            <a:ext cx="1005840" cy="457200"/>
          </a:xfrm>
          <a:prstGeom prst="rect">
            <a:avLst/>
          </a:prstGeom>
          <a:solidFill>
            <a:srgbClr val="B983BC"/>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rPr>
              <a:t>Vendor Portfolio Management</a:t>
            </a:r>
          </a:p>
        </p:txBody>
      </p:sp>
      <p:sp>
        <p:nvSpPr>
          <p:cNvPr id="2" name="TextBox 1">
            <a:extLst>
              <a:ext uri="{FF2B5EF4-FFF2-40B4-BE49-F238E27FC236}">
                <a16:creationId xmlns:a16="http://schemas.microsoft.com/office/drawing/2014/main" id="{673338A1-CE3F-4EBA-D732-610861B61F09}"/>
              </a:ext>
            </a:extLst>
          </p:cNvPr>
          <p:cNvSpPr txBox="1"/>
          <p:nvPr/>
        </p:nvSpPr>
        <p:spPr>
          <a:xfrm rot="16200000">
            <a:off x="-576577" y="4965135"/>
            <a:ext cx="1424613" cy="338554"/>
          </a:xfrm>
          <a:prstGeom prst="rect">
            <a:avLst/>
          </a:prstGeom>
          <a:noFill/>
        </p:spPr>
        <p:txBody>
          <a:bodyPr wrap="square" rtlCol="0" anchor="ctr">
            <a:spAutoFit/>
          </a:bodyPr>
          <a:lstStyle/>
          <a:p>
            <a:pPr algn="ctr"/>
            <a:r>
              <a:rPr lang="en-US" sz="1600" b="1" dirty="0">
                <a:latin typeface="Roboto Condensed Light" panose="02000000000000000000" pitchFamily="2" charset="0"/>
                <a:ea typeface="Roboto Condensed Light" panose="02000000000000000000" pitchFamily="2" charset="0"/>
              </a:rPr>
              <a:t>Centralized</a:t>
            </a:r>
          </a:p>
        </p:txBody>
      </p:sp>
      <p:sp>
        <p:nvSpPr>
          <p:cNvPr id="4" name="TextBox 3">
            <a:extLst>
              <a:ext uri="{FF2B5EF4-FFF2-40B4-BE49-F238E27FC236}">
                <a16:creationId xmlns:a16="http://schemas.microsoft.com/office/drawing/2014/main" id="{9C854440-96EC-C04E-99F1-7947D3BFF0D6}"/>
              </a:ext>
            </a:extLst>
          </p:cNvPr>
          <p:cNvSpPr txBox="1"/>
          <p:nvPr/>
        </p:nvSpPr>
        <p:spPr>
          <a:xfrm rot="16200000">
            <a:off x="-632483" y="2729639"/>
            <a:ext cx="1424613" cy="338554"/>
          </a:xfrm>
          <a:prstGeom prst="rect">
            <a:avLst/>
          </a:prstGeom>
          <a:noFill/>
        </p:spPr>
        <p:txBody>
          <a:bodyPr wrap="square" rtlCol="0" anchor="ctr">
            <a:spAutoFit/>
          </a:bodyPr>
          <a:lstStyle/>
          <a:p>
            <a:pPr algn="ctr"/>
            <a:r>
              <a:rPr lang="en-US" sz="1600" b="1" dirty="0">
                <a:latin typeface="Roboto Condensed Light" panose="02000000000000000000" pitchFamily="2" charset="0"/>
                <a:ea typeface="Roboto Condensed Light" panose="02000000000000000000" pitchFamily="2" charset="0"/>
              </a:rPr>
              <a:t>Shifted</a:t>
            </a:r>
          </a:p>
        </p:txBody>
      </p:sp>
      <p:sp>
        <p:nvSpPr>
          <p:cNvPr id="6" name="TextBox 5">
            <a:extLst>
              <a:ext uri="{FF2B5EF4-FFF2-40B4-BE49-F238E27FC236}">
                <a16:creationId xmlns:a16="http://schemas.microsoft.com/office/drawing/2014/main" id="{CAAEF56F-3EF9-274B-3ACA-B2E5526E41F9}"/>
              </a:ext>
            </a:extLst>
          </p:cNvPr>
          <p:cNvSpPr txBox="1"/>
          <p:nvPr/>
        </p:nvSpPr>
        <p:spPr>
          <a:xfrm rot="16200000">
            <a:off x="-582595" y="1245773"/>
            <a:ext cx="1424613" cy="338554"/>
          </a:xfrm>
          <a:prstGeom prst="rect">
            <a:avLst/>
          </a:prstGeom>
          <a:noFill/>
        </p:spPr>
        <p:txBody>
          <a:bodyPr wrap="square" rtlCol="0" anchor="ctr">
            <a:spAutoFit/>
          </a:bodyPr>
          <a:lstStyle/>
          <a:p>
            <a:pPr algn="ctr"/>
            <a:r>
              <a:rPr lang="en-US" sz="1600" b="1" dirty="0">
                <a:latin typeface="Roboto Condensed Light" panose="02000000000000000000" pitchFamily="2" charset="0"/>
                <a:ea typeface="Roboto Condensed Light" panose="02000000000000000000" pitchFamily="2" charset="0"/>
              </a:rPr>
              <a:t>Embedded</a:t>
            </a:r>
          </a:p>
        </p:txBody>
      </p:sp>
      <p:sp>
        <p:nvSpPr>
          <p:cNvPr id="9" name="Rectangle 90">
            <a:extLst>
              <a:ext uri="{FF2B5EF4-FFF2-40B4-BE49-F238E27FC236}">
                <a16:creationId xmlns:a16="http://schemas.microsoft.com/office/drawing/2014/main" id="{CE0CE2FA-FF0E-684D-FB56-39FF30C135A3}"/>
              </a:ext>
            </a:extLst>
          </p:cNvPr>
          <p:cNvSpPr/>
          <p:nvPr/>
        </p:nvSpPr>
        <p:spPr>
          <a:xfrm>
            <a:off x="5493091" y="3736169"/>
            <a:ext cx="100584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Security Architecture</a:t>
            </a:r>
          </a:p>
        </p:txBody>
      </p:sp>
      <p:sp>
        <p:nvSpPr>
          <p:cNvPr id="10" name="Rectangle 86">
            <a:extLst>
              <a:ext uri="{FF2B5EF4-FFF2-40B4-BE49-F238E27FC236}">
                <a16:creationId xmlns:a16="http://schemas.microsoft.com/office/drawing/2014/main" id="{831AF3B7-5547-943B-802A-970BFF59D007}"/>
              </a:ext>
            </a:extLst>
          </p:cNvPr>
          <p:cNvSpPr/>
          <p:nvPr/>
        </p:nvSpPr>
        <p:spPr>
          <a:xfrm>
            <a:off x="8516436" y="3014537"/>
            <a:ext cx="100584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Integration </a:t>
            </a:r>
          </a:p>
        </p:txBody>
      </p:sp>
      <p:sp>
        <p:nvSpPr>
          <p:cNvPr id="13" name="Rectangle 91">
            <a:extLst>
              <a:ext uri="{FF2B5EF4-FFF2-40B4-BE49-F238E27FC236}">
                <a16:creationId xmlns:a16="http://schemas.microsoft.com/office/drawing/2014/main" id="{D7F259E2-477B-BD80-1E0C-30C3173AA692}"/>
              </a:ext>
            </a:extLst>
          </p:cNvPr>
          <p:cNvSpPr/>
          <p:nvPr/>
        </p:nvSpPr>
        <p:spPr>
          <a:xfrm>
            <a:off x="3903171" y="854278"/>
            <a:ext cx="100584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Quality</a:t>
            </a:r>
          </a:p>
        </p:txBody>
      </p:sp>
      <p:sp>
        <p:nvSpPr>
          <p:cNvPr id="14" name="Rectangle 92">
            <a:extLst>
              <a:ext uri="{FF2B5EF4-FFF2-40B4-BE49-F238E27FC236}">
                <a16:creationId xmlns:a16="http://schemas.microsoft.com/office/drawing/2014/main" id="{E00A1385-8023-C6C3-2474-0234917E50A1}"/>
              </a:ext>
            </a:extLst>
          </p:cNvPr>
          <p:cNvSpPr/>
          <p:nvPr/>
        </p:nvSpPr>
        <p:spPr>
          <a:xfrm>
            <a:off x="7475375" y="346068"/>
            <a:ext cx="100584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Reporting &amp; Analytics </a:t>
            </a:r>
          </a:p>
        </p:txBody>
      </p:sp>
      <p:sp>
        <p:nvSpPr>
          <p:cNvPr id="15" name="Rectangle 84">
            <a:extLst>
              <a:ext uri="{FF2B5EF4-FFF2-40B4-BE49-F238E27FC236}">
                <a16:creationId xmlns:a16="http://schemas.microsoft.com/office/drawing/2014/main" id="{9DB22F6B-8281-8165-D8C0-B2B3BB78F2E2}"/>
              </a:ext>
            </a:extLst>
          </p:cNvPr>
          <p:cNvSpPr/>
          <p:nvPr/>
        </p:nvSpPr>
        <p:spPr>
          <a:xfrm>
            <a:off x="8515421" y="2521651"/>
            <a:ext cx="100584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Enterprise Content Management </a:t>
            </a:r>
          </a:p>
        </p:txBody>
      </p:sp>
      <p:sp>
        <p:nvSpPr>
          <p:cNvPr id="16" name="Rectangle 84">
            <a:extLst>
              <a:ext uri="{FF2B5EF4-FFF2-40B4-BE49-F238E27FC236}">
                <a16:creationId xmlns:a16="http://schemas.microsoft.com/office/drawing/2014/main" id="{00B5E6A1-0128-DBD8-C7FF-988BAC85EF2B}"/>
              </a:ext>
            </a:extLst>
          </p:cNvPr>
          <p:cNvSpPr/>
          <p:nvPr/>
        </p:nvSpPr>
        <p:spPr>
          <a:xfrm>
            <a:off x="4406091" y="343482"/>
            <a:ext cx="100584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Strategy</a:t>
            </a:r>
          </a:p>
        </p:txBody>
      </p:sp>
      <p:sp>
        <p:nvSpPr>
          <p:cNvPr id="17" name="Rectangle 84">
            <a:extLst>
              <a:ext uri="{FF2B5EF4-FFF2-40B4-BE49-F238E27FC236}">
                <a16:creationId xmlns:a16="http://schemas.microsoft.com/office/drawing/2014/main" id="{6EFF4403-DE89-A82B-31FD-C7EF218CD98F}"/>
              </a:ext>
            </a:extLst>
          </p:cNvPr>
          <p:cNvSpPr/>
          <p:nvPr/>
        </p:nvSpPr>
        <p:spPr>
          <a:xfrm>
            <a:off x="3324432" y="346057"/>
            <a:ext cx="100584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Governance </a:t>
            </a:r>
          </a:p>
        </p:txBody>
      </p:sp>
      <p:sp>
        <p:nvSpPr>
          <p:cNvPr id="18" name="Rectangle 91">
            <a:extLst>
              <a:ext uri="{FF2B5EF4-FFF2-40B4-BE49-F238E27FC236}">
                <a16:creationId xmlns:a16="http://schemas.microsoft.com/office/drawing/2014/main" id="{F627854A-960B-8EC0-F707-AA1852801161}"/>
              </a:ext>
            </a:extLst>
          </p:cNvPr>
          <p:cNvSpPr/>
          <p:nvPr/>
        </p:nvSpPr>
        <p:spPr>
          <a:xfrm>
            <a:off x="5022963" y="854278"/>
            <a:ext cx="100584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AI/ML Management </a:t>
            </a:r>
          </a:p>
        </p:txBody>
      </p:sp>
      <p:sp>
        <p:nvSpPr>
          <p:cNvPr id="19" name="Rectangle 91">
            <a:extLst>
              <a:ext uri="{FF2B5EF4-FFF2-40B4-BE49-F238E27FC236}">
                <a16:creationId xmlns:a16="http://schemas.microsoft.com/office/drawing/2014/main" id="{2FEBA655-152E-3232-5C33-A7716D4368DC}"/>
              </a:ext>
            </a:extLst>
          </p:cNvPr>
          <p:cNvSpPr/>
          <p:nvPr/>
        </p:nvSpPr>
        <p:spPr>
          <a:xfrm>
            <a:off x="2828084" y="860485"/>
            <a:ext cx="100584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Management </a:t>
            </a:r>
          </a:p>
        </p:txBody>
      </p:sp>
      <p:sp>
        <p:nvSpPr>
          <p:cNvPr id="24" name="Rectangle 59">
            <a:extLst>
              <a:ext uri="{FF2B5EF4-FFF2-40B4-BE49-F238E27FC236}">
                <a16:creationId xmlns:a16="http://schemas.microsoft.com/office/drawing/2014/main" id="{802A968B-37E9-AFFC-AF52-EA34A9750CB9}"/>
              </a:ext>
            </a:extLst>
          </p:cNvPr>
          <p:cNvSpPr/>
          <p:nvPr/>
        </p:nvSpPr>
        <p:spPr>
          <a:xfrm>
            <a:off x="7663027" y="4312451"/>
            <a:ext cx="100584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Vendor Performance Management </a:t>
            </a:r>
          </a:p>
        </p:txBody>
      </p:sp>
      <p:sp>
        <p:nvSpPr>
          <p:cNvPr id="32" name="Rectangle 66">
            <a:extLst>
              <a:ext uri="{FF2B5EF4-FFF2-40B4-BE49-F238E27FC236}">
                <a16:creationId xmlns:a16="http://schemas.microsoft.com/office/drawing/2014/main" id="{33146A37-5C02-035F-C72F-CAAF4877CC90}"/>
              </a:ext>
            </a:extLst>
          </p:cNvPr>
          <p:cNvSpPr/>
          <p:nvPr/>
        </p:nvSpPr>
        <p:spPr>
          <a:xfrm>
            <a:off x="1689356" y="5688061"/>
            <a:ext cx="1005840" cy="457200"/>
          </a:xfrm>
          <a:prstGeom prst="rect">
            <a:avLst/>
          </a:prstGeom>
          <a:solidFill>
            <a:srgbClr val="E9C981"/>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Service Enhancements </a:t>
            </a:r>
          </a:p>
        </p:txBody>
      </p:sp>
      <p:sp>
        <p:nvSpPr>
          <p:cNvPr id="33" name="Rectangle 66">
            <a:extLst>
              <a:ext uri="{FF2B5EF4-FFF2-40B4-BE49-F238E27FC236}">
                <a16:creationId xmlns:a16="http://schemas.microsoft.com/office/drawing/2014/main" id="{904A3D8A-7DB3-87F8-D779-300962F5C472}"/>
              </a:ext>
            </a:extLst>
          </p:cNvPr>
          <p:cNvSpPr/>
          <p:nvPr/>
        </p:nvSpPr>
        <p:spPr>
          <a:xfrm>
            <a:off x="10691702" y="836052"/>
            <a:ext cx="1005840" cy="457200"/>
          </a:xfrm>
          <a:prstGeom prst="rect">
            <a:avLst/>
          </a:prstGeom>
          <a:solidFill>
            <a:srgbClr val="E9C981"/>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Service Enhancements </a:t>
            </a:r>
          </a:p>
        </p:txBody>
      </p:sp>
      <p:sp>
        <p:nvSpPr>
          <p:cNvPr id="34" name="Rectangle 89">
            <a:extLst>
              <a:ext uri="{FF2B5EF4-FFF2-40B4-BE49-F238E27FC236}">
                <a16:creationId xmlns:a16="http://schemas.microsoft.com/office/drawing/2014/main" id="{23363A67-FB3E-4041-F787-9F5F49ED6A44}"/>
              </a:ext>
            </a:extLst>
          </p:cNvPr>
          <p:cNvSpPr/>
          <p:nvPr/>
        </p:nvSpPr>
        <p:spPr>
          <a:xfrm>
            <a:off x="1348059" y="6284211"/>
            <a:ext cx="1005840" cy="457200"/>
          </a:xfrm>
          <a:prstGeom prst="rect">
            <a:avLst/>
          </a:prstGeom>
          <a:solidFill>
            <a:srgbClr val="91D7DD"/>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Service Strategy &amp; Roadmap </a:t>
            </a:r>
          </a:p>
        </p:txBody>
      </p:sp>
      <p:sp>
        <p:nvSpPr>
          <p:cNvPr id="35" name="Rectangle 87">
            <a:extLst>
              <a:ext uri="{FF2B5EF4-FFF2-40B4-BE49-F238E27FC236}">
                <a16:creationId xmlns:a16="http://schemas.microsoft.com/office/drawing/2014/main" id="{3CBAE669-ED94-5DFC-349D-D643332F417C}"/>
              </a:ext>
            </a:extLst>
          </p:cNvPr>
          <p:cNvSpPr/>
          <p:nvPr/>
        </p:nvSpPr>
        <p:spPr>
          <a:xfrm>
            <a:off x="2411089" y="6283332"/>
            <a:ext cx="1005840" cy="457200"/>
          </a:xfrm>
          <a:prstGeom prst="rect">
            <a:avLst/>
          </a:prstGeom>
          <a:solidFill>
            <a:srgbClr val="91D7DD"/>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Service Governance</a:t>
            </a:r>
          </a:p>
        </p:txBody>
      </p:sp>
      <p:sp>
        <p:nvSpPr>
          <p:cNvPr id="37" name="Rectangle 95">
            <a:extLst>
              <a:ext uri="{FF2B5EF4-FFF2-40B4-BE49-F238E27FC236}">
                <a16:creationId xmlns:a16="http://schemas.microsoft.com/office/drawing/2014/main" id="{7AB5A28C-DEC8-F37D-F433-A03393E112EB}"/>
              </a:ext>
            </a:extLst>
          </p:cNvPr>
          <p:cNvSpPr/>
          <p:nvPr/>
        </p:nvSpPr>
        <p:spPr>
          <a:xfrm>
            <a:off x="8740083" y="3734371"/>
            <a:ext cx="1005840" cy="457200"/>
          </a:xfrm>
          <a:prstGeom prst="rect">
            <a:avLst/>
          </a:prstGeom>
          <a:solidFill>
            <a:srgbClr val="7AC2DE"/>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Security Defense Operations</a:t>
            </a:r>
          </a:p>
        </p:txBody>
      </p:sp>
      <p:sp>
        <p:nvSpPr>
          <p:cNvPr id="38" name="Rectangle 95">
            <a:extLst>
              <a:ext uri="{FF2B5EF4-FFF2-40B4-BE49-F238E27FC236}">
                <a16:creationId xmlns:a16="http://schemas.microsoft.com/office/drawing/2014/main" id="{091FA20B-98EB-376C-191F-82F3BA208EB5}"/>
              </a:ext>
            </a:extLst>
          </p:cNvPr>
          <p:cNvSpPr/>
          <p:nvPr/>
        </p:nvSpPr>
        <p:spPr>
          <a:xfrm>
            <a:off x="4678556" y="3012457"/>
            <a:ext cx="1005840" cy="457200"/>
          </a:xfrm>
          <a:prstGeom prst="rect">
            <a:avLst/>
          </a:prstGeom>
          <a:solidFill>
            <a:srgbClr val="7AC2DE"/>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OT/IoT Security</a:t>
            </a:r>
          </a:p>
        </p:txBody>
      </p:sp>
      <p:sp>
        <p:nvSpPr>
          <p:cNvPr id="39" name="Rectangle 95">
            <a:extLst>
              <a:ext uri="{FF2B5EF4-FFF2-40B4-BE49-F238E27FC236}">
                <a16:creationId xmlns:a16="http://schemas.microsoft.com/office/drawing/2014/main" id="{FC24F21A-2DDB-9026-09B6-88B406967515}"/>
              </a:ext>
            </a:extLst>
          </p:cNvPr>
          <p:cNvSpPr/>
          <p:nvPr/>
        </p:nvSpPr>
        <p:spPr>
          <a:xfrm>
            <a:off x="7663027" y="3736771"/>
            <a:ext cx="1005840" cy="457200"/>
          </a:xfrm>
          <a:prstGeom prst="rect">
            <a:avLst/>
          </a:prstGeom>
          <a:solidFill>
            <a:srgbClr val="7AC2DE"/>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Cybersecurity Threat Intelligence</a:t>
            </a:r>
          </a:p>
        </p:txBody>
      </p:sp>
      <p:sp>
        <p:nvSpPr>
          <p:cNvPr id="46" name="Rectangle 95">
            <a:extLst>
              <a:ext uri="{FF2B5EF4-FFF2-40B4-BE49-F238E27FC236}">
                <a16:creationId xmlns:a16="http://schemas.microsoft.com/office/drawing/2014/main" id="{95D9D735-A6FF-7CD1-B043-A34A40D65CC5}"/>
              </a:ext>
            </a:extLst>
          </p:cNvPr>
          <p:cNvSpPr/>
          <p:nvPr/>
        </p:nvSpPr>
        <p:spPr>
          <a:xfrm>
            <a:off x="9838047" y="3734371"/>
            <a:ext cx="1005840" cy="457200"/>
          </a:xfrm>
          <a:prstGeom prst="rect">
            <a:avLst/>
          </a:prstGeom>
          <a:solidFill>
            <a:srgbClr val="7AC2DE"/>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Security Administration</a:t>
            </a:r>
          </a:p>
        </p:txBody>
      </p:sp>
      <p:sp>
        <p:nvSpPr>
          <p:cNvPr id="47" name="Rectangle 95">
            <a:extLst>
              <a:ext uri="{FF2B5EF4-FFF2-40B4-BE49-F238E27FC236}">
                <a16:creationId xmlns:a16="http://schemas.microsoft.com/office/drawing/2014/main" id="{D8ACA8E7-0FB9-827C-88D4-1816E97398A7}"/>
              </a:ext>
            </a:extLst>
          </p:cNvPr>
          <p:cNvSpPr/>
          <p:nvPr/>
        </p:nvSpPr>
        <p:spPr>
          <a:xfrm>
            <a:off x="4686554" y="2513422"/>
            <a:ext cx="1005840" cy="457200"/>
          </a:xfrm>
          <a:prstGeom prst="rect">
            <a:avLst/>
          </a:prstGeom>
          <a:solidFill>
            <a:srgbClr val="7AC2DE"/>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Integrated Physical/IT Security</a:t>
            </a:r>
          </a:p>
        </p:txBody>
      </p:sp>
      <p:sp>
        <p:nvSpPr>
          <p:cNvPr id="48" name="Rectangle 95">
            <a:extLst>
              <a:ext uri="{FF2B5EF4-FFF2-40B4-BE49-F238E27FC236}">
                <a16:creationId xmlns:a16="http://schemas.microsoft.com/office/drawing/2014/main" id="{420D76BC-58C3-01D7-75FB-F8C8854EAFB7}"/>
              </a:ext>
            </a:extLst>
          </p:cNvPr>
          <p:cNvSpPr/>
          <p:nvPr/>
        </p:nvSpPr>
        <p:spPr>
          <a:xfrm>
            <a:off x="1447390" y="860977"/>
            <a:ext cx="1005840" cy="457200"/>
          </a:xfrm>
          <a:prstGeom prst="rect">
            <a:avLst/>
          </a:prstGeom>
          <a:solidFill>
            <a:srgbClr val="7AC2DE"/>
          </a:solidFill>
          <a:ln w="12700" cap="flat" cmpd="sng" algn="ctr">
            <a:noFill/>
            <a:prstDash val="solid"/>
            <a:miter lim="800000"/>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Data Protection &amp; Privacy </a:t>
            </a:r>
          </a:p>
        </p:txBody>
      </p:sp>
    </p:spTree>
    <p:extLst>
      <p:ext uri="{BB962C8B-B14F-4D97-AF65-F5344CB8AC3E}">
        <p14:creationId xmlns:p14="http://schemas.microsoft.com/office/powerpoint/2010/main" val="1727511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4F2D2A9-AAFE-C24E-B7A5-15916F7B968A}"/>
              </a:ext>
            </a:extLst>
          </p:cNvPr>
          <p:cNvGraphicFramePr/>
          <p:nvPr>
            <p:extLst>
              <p:ext uri="{D42A27DB-BD31-4B8C-83A1-F6EECF244321}">
                <p14:modId xmlns:p14="http://schemas.microsoft.com/office/powerpoint/2010/main" val="964690611"/>
              </p:ext>
            </p:extLst>
          </p:nvPr>
        </p:nvGraphicFramePr>
        <p:xfrm>
          <a:off x="79899" y="-600890"/>
          <a:ext cx="11949629" cy="82470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171C3DF6-DBFF-4AF2-5309-8C212E1BD945}"/>
              </a:ext>
            </a:extLst>
          </p:cNvPr>
          <p:cNvSpPr>
            <a:spLocks noGrp="1"/>
          </p:cNvSpPr>
          <p:nvPr>
            <p:ph type="title"/>
          </p:nvPr>
        </p:nvSpPr>
        <p:spPr>
          <a:xfrm>
            <a:off x="162472" y="118049"/>
            <a:ext cx="11777994" cy="1130188"/>
          </a:xfrm>
        </p:spPr>
        <p:txBody>
          <a:bodyPr/>
          <a:lstStyle/>
          <a:p>
            <a:r>
              <a:rPr lang="en-US" sz="4000" dirty="0">
                <a:latin typeface="Montserrat SemiBold" panose="00000700000000000000" pitchFamily="2" charset="0"/>
              </a:rPr>
              <a:t>Exponential IT Organizational Structure Example</a:t>
            </a:r>
          </a:p>
        </p:txBody>
      </p:sp>
    </p:spTree>
    <p:extLst>
      <p:ext uri="{BB962C8B-B14F-4D97-AF65-F5344CB8AC3E}">
        <p14:creationId xmlns:p14="http://schemas.microsoft.com/office/powerpoint/2010/main" val="2584762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4F2D2A9-AAFE-C24E-B7A5-15916F7B968A}"/>
              </a:ext>
            </a:extLst>
          </p:cNvPr>
          <p:cNvGraphicFramePr/>
          <p:nvPr>
            <p:extLst>
              <p:ext uri="{D42A27DB-BD31-4B8C-83A1-F6EECF244321}">
                <p14:modId xmlns:p14="http://schemas.microsoft.com/office/powerpoint/2010/main" val="855222308"/>
              </p:ext>
            </p:extLst>
          </p:nvPr>
        </p:nvGraphicFramePr>
        <p:xfrm>
          <a:off x="79899" y="-600890"/>
          <a:ext cx="11949629" cy="82470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171C3DF6-DBFF-4AF2-5309-8C212E1BD945}"/>
              </a:ext>
            </a:extLst>
          </p:cNvPr>
          <p:cNvSpPr>
            <a:spLocks noGrp="1"/>
          </p:cNvSpPr>
          <p:nvPr>
            <p:ph type="title"/>
          </p:nvPr>
        </p:nvSpPr>
        <p:spPr>
          <a:xfrm>
            <a:off x="162472" y="118049"/>
            <a:ext cx="11867056" cy="1130188"/>
          </a:xfrm>
        </p:spPr>
        <p:txBody>
          <a:bodyPr/>
          <a:lstStyle/>
          <a:p>
            <a:r>
              <a:rPr lang="en-US" sz="4000" dirty="0">
                <a:latin typeface="Montserrat SemiBold" panose="00000700000000000000" pitchFamily="2" charset="0"/>
              </a:rPr>
              <a:t>Exponential IT Organizational Structure Example</a:t>
            </a:r>
          </a:p>
        </p:txBody>
      </p:sp>
    </p:spTree>
    <p:extLst>
      <p:ext uri="{BB962C8B-B14F-4D97-AF65-F5344CB8AC3E}">
        <p14:creationId xmlns:p14="http://schemas.microsoft.com/office/powerpoint/2010/main" val="370307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01558-EE87-82AC-867E-062365EC6521}"/>
              </a:ext>
            </a:extLst>
          </p:cNvPr>
          <p:cNvSpPr txBox="1">
            <a:spLocks/>
          </p:cNvSpPr>
          <p:nvPr/>
        </p:nvSpPr>
        <p:spPr>
          <a:xfrm>
            <a:off x="0" y="10269"/>
            <a:ext cx="12193870" cy="856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200" dirty="0">
                <a:latin typeface="Montserrat SemiBold" panose="00000700000000000000" pitchFamily="2" charset="0"/>
              </a:rPr>
              <a:t>Embedded Model: Geography</a:t>
            </a:r>
          </a:p>
        </p:txBody>
      </p:sp>
      <p:sp>
        <p:nvSpPr>
          <p:cNvPr id="38" name="TextBox 37">
            <a:extLst>
              <a:ext uri="{FF2B5EF4-FFF2-40B4-BE49-F238E27FC236}">
                <a16:creationId xmlns:a16="http://schemas.microsoft.com/office/drawing/2014/main" id="{FD6842FD-02B1-2734-1305-4F6AB272CED7}"/>
              </a:ext>
            </a:extLst>
          </p:cNvPr>
          <p:cNvSpPr txBox="1"/>
          <p:nvPr/>
        </p:nvSpPr>
        <p:spPr>
          <a:xfrm rot="16200000">
            <a:off x="-193494" y="1500630"/>
            <a:ext cx="1424428" cy="369284"/>
          </a:xfrm>
          <a:prstGeom prst="rect">
            <a:avLst/>
          </a:prstGeom>
          <a:noFill/>
        </p:spPr>
        <p:txBody>
          <a:bodyPr wrap="square" rtlCol="0" anchor="ctr">
            <a:spAutoFit/>
          </a:bodyPr>
          <a:lstStyle/>
          <a:p>
            <a:pPr algn="ctr"/>
            <a:r>
              <a:rPr lang="en-US" b="1" dirty="0">
                <a:latin typeface="Roboto Condensed Light" panose="02000000000000000000" pitchFamily="2" charset="0"/>
                <a:ea typeface="Roboto Condensed Light" panose="02000000000000000000" pitchFamily="2" charset="0"/>
              </a:rPr>
              <a:t>Embedded</a:t>
            </a:r>
          </a:p>
        </p:txBody>
      </p:sp>
      <p:sp>
        <p:nvSpPr>
          <p:cNvPr id="50" name="Text Placeholder 4">
            <a:extLst>
              <a:ext uri="{FF2B5EF4-FFF2-40B4-BE49-F238E27FC236}">
                <a16:creationId xmlns:a16="http://schemas.microsoft.com/office/drawing/2014/main" id="{15028EBC-B724-B305-099E-6A71CECCD292}"/>
              </a:ext>
            </a:extLst>
          </p:cNvPr>
          <p:cNvSpPr txBox="1">
            <a:spLocks/>
          </p:cNvSpPr>
          <p:nvPr/>
        </p:nvSpPr>
        <p:spPr>
          <a:xfrm>
            <a:off x="346740" y="4063048"/>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Benefits:</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Organization around geography allows for diversity in approach in how areas are run to best serve specific business unit needs.</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Each location exists largely independently, with full capacity and control to deliver service at the committed SLAs.</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Highly responsive to shifting needs and demands with direct connection to customers and all stages of the solution development lifecycle.</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Accelerates decision-making by delegating authority to the location.</a:t>
            </a:r>
          </a:p>
          <a:p>
            <a:pPr marL="342866" indent="-342866">
              <a:spcBef>
                <a:spcPts val="600"/>
              </a:spcBef>
              <a:buFont typeface="Arial" panose="020B0604020202020204" pitchFamily="34" charset="0"/>
              <a:buChar char="•"/>
              <a:defRPr/>
            </a:pPr>
            <a:endParaRPr lang="en-US" sz="1400" dirty="0">
              <a:solidFill>
                <a:srgbClr val="494949">
                  <a:lumMod val="50000"/>
                </a:srgbClr>
              </a:solidFill>
              <a:latin typeface="Roboto Condensed Light"/>
            </a:endParaRPr>
          </a:p>
          <a:p>
            <a:pPr marL="342866" indent="-342866">
              <a:buBlip>
                <a:blip r:embed="rId3">
                  <a:extLst>
                    <a:ext uri="{96DAC541-7B7A-43D3-8B79-37D633B846F1}">
                      <asvg:svgBlip xmlns:asvg="http://schemas.microsoft.com/office/drawing/2016/SVG/main" r:embed="rId4"/>
                    </a:ext>
                  </a:extLst>
                </a:blip>
              </a:buBlip>
              <a:defRPr/>
            </a:pPr>
            <a:endParaRPr lang="en-US" sz="1600" dirty="0">
              <a:solidFill>
                <a:srgbClr val="494949">
                  <a:lumMod val="50000"/>
                </a:srgbClr>
              </a:solidFill>
              <a:latin typeface="Roboto Condensed Light"/>
            </a:endParaRPr>
          </a:p>
          <a:p>
            <a:pPr marL="342866" indent="-342866">
              <a:buBlip>
                <a:blip r:embed="rId3">
                  <a:extLst>
                    <a:ext uri="{96DAC541-7B7A-43D3-8B79-37D633B846F1}">
                      <asvg:svgBlip xmlns:asvg="http://schemas.microsoft.com/office/drawing/2016/SVG/main" r:embed="rId4"/>
                    </a:ext>
                  </a:extLst>
                </a:blip>
              </a:buBlip>
              <a:defRPr/>
            </a:pPr>
            <a:endParaRPr lang="en-US" sz="1600" dirty="0">
              <a:solidFill>
                <a:srgbClr val="494949">
                  <a:lumMod val="50000"/>
                </a:srgbClr>
              </a:solidFill>
              <a:latin typeface="Roboto Condensed Light"/>
            </a:endParaRPr>
          </a:p>
          <a:p>
            <a:pPr>
              <a:defRPr/>
            </a:pPr>
            <a:endParaRPr lang="en-US" dirty="0">
              <a:solidFill>
                <a:srgbClr val="494949">
                  <a:lumMod val="50000"/>
                </a:srgbClr>
              </a:solidFill>
            </a:endParaRPr>
          </a:p>
        </p:txBody>
      </p:sp>
      <p:sp>
        <p:nvSpPr>
          <p:cNvPr id="51" name="Text Placeholder 4">
            <a:extLst>
              <a:ext uri="{FF2B5EF4-FFF2-40B4-BE49-F238E27FC236}">
                <a16:creationId xmlns:a16="http://schemas.microsoft.com/office/drawing/2014/main" id="{BC260255-A919-2DB6-85B2-C183CE793D51}"/>
              </a:ext>
            </a:extLst>
          </p:cNvPr>
          <p:cNvSpPr txBox="1">
            <a:spLocks/>
          </p:cNvSpPr>
          <p:nvPr/>
        </p:nvSpPr>
        <p:spPr>
          <a:xfrm>
            <a:off x="6207976" y="4066821"/>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Drawbacks:</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Less synergy and integration across what different lines of business are doing can result in redundancies and unnecessary complexity.</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Higher overall cost to the IT group due to role and technology duplication across different locations. </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Cultural clashes can prevent the locations from working together, leading to more expensive delivery of projects or contracts. </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Loss of sight of the big picture – difficult to enforce standards around people/process/technology with solution ownership within the location.</a:t>
            </a:r>
          </a:p>
        </p:txBody>
      </p:sp>
      <p:grpSp>
        <p:nvGrpSpPr>
          <p:cNvPr id="4" name="Group 2">
            <a:extLst>
              <a:ext uri="{FF2B5EF4-FFF2-40B4-BE49-F238E27FC236}">
                <a16:creationId xmlns:a16="http://schemas.microsoft.com/office/drawing/2014/main" id="{F892D074-CDA9-ED0D-E5FA-16B8F75E0560}"/>
              </a:ext>
            </a:extLst>
          </p:cNvPr>
          <p:cNvGrpSpPr/>
          <p:nvPr/>
        </p:nvGrpSpPr>
        <p:grpSpPr>
          <a:xfrm>
            <a:off x="648900" y="872436"/>
            <a:ext cx="11071307" cy="2734444"/>
            <a:chOff x="5067" y="1472867"/>
            <a:chExt cx="8614135" cy="2734800"/>
          </a:xfrm>
        </p:grpSpPr>
        <p:sp>
          <p:nvSpPr>
            <p:cNvPr id="5" name="Rectangle 12">
              <a:extLst>
                <a:ext uri="{FF2B5EF4-FFF2-40B4-BE49-F238E27FC236}">
                  <a16:creationId xmlns:a16="http://schemas.microsoft.com/office/drawing/2014/main" id="{7B0D72F3-23D3-C8D9-9813-882562BA5843}"/>
                </a:ext>
              </a:extLst>
            </p:cNvPr>
            <p:cNvSpPr/>
            <p:nvPr/>
          </p:nvSpPr>
          <p:spPr>
            <a:xfrm>
              <a:off x="5067" y="1763278"/>
              <a:ext cx="8117542" cy="266184"/>
            </a:xfrm>
            <a:prstGeom prst="rect">
              <a:avLst/>
            </a:prstGeom>
            <a:solidFill>
              <a:srgbClr val="DC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PLAN</a:t>
              </a:r>
            </a:p>
          </p:txBody>
        </p:sp>
        <p:sp>
          <p:nvSpPr>
            <p:cNvPr id="6" name="Rectangle 13">
              <a:extLst>
                <a:ext uri="{FF2B5EF4-FFF2-40B4-BE49-F238E27FC236}">
                  <a16:creationId xmlns:a16="http://schemas.microsoft.com/office/drawing/2014/main" id="{9565A809-8008-BF56-9CE8-396BFD91FA81}"/>
                </a:ext>
              </a:extLst>
            </p:cNvPr>
            <p:cNvSpPr/>
            <p:nvPr/>
          </p:nvSpPr>
          <p:spPr>
            <a:xfrm>
              <a:off x="5067" y="2059288"/>
              <a:ext cx="8117542" cy="266184"/>
            </a:xfrm>
            <a:prstGeom prst="rect">
              <a:avLst/>
            </a:prstGeom>
            <a:solidFill>
              <a:srgbClr val="DC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DESIGN</a:t>
              </a:r>
            </a:p>
          </p:txBody>
        </p:sp>
        <p:sp>
          <p:nvSpPr>
            <p:cNvPr id="8" name="Rectangle 14">
              <a:extLst>
                <a:ext uri="{FF2B5EF4-FFF2-40B4-BE49-F238E27FC236}">
                  <a16:creationId xmlns:a16="http://schemas.microsoft.com/office/drawing/2014/main" id="{1041D08B-F58A-E522-1637-681A81AC98C6}"/>
                </a:ext>
              </a:extLst>
            </p:cNvPr>
            <p:cNvSpPr/>
            <p:nvPr/>
          </p:nvSpPr>
          <p:spPr>
            <a:xfrm>
              <a:off x="5067" y="2362793"/>
              <a:ext cx="8117542" cy="266184"/>
            </a:xfrm>
            <a:prstGeom prst="rect">
              <a:avLst/>
            </a:prstGeom>
            <a:solidFill>
              <a:srgbClr val="DC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BUILD</a:t>
              </a:r>
            </a:p>
          </p:txBody>
        </p:sp>
        <p:sp>
          <p:nvSpPr>
            <p:cNvPr id="9" name="Rectangle 16">
              <a:extLst>
                <a:ext uri="{FF2B5EF4-FFF2-40B4-BE49-F238E27FC236}">
                  <a16:creationId xmlns:a16="http://schemas.microsoft.com/office/drawing/2014/main" id="{C3128E29-3C4A-48C2-E819-1C1194C81604}"/>
                </a:ext>
              </a:extLst>
            </p:cNvPr>
            <p:cNvSpPr/>
            <p:nvPr/>
          </p:nvSpPr>
          <p:spPr>
            <a:xfrm>
              <a:off x="5067" y="2658804"/>
              <a:ext cx="8117542" cy="266184"/>
            </a:xfrm>
            <a:prstGeom prst="rect">
              <a:avLst/>
            </a:prstGeom>
            <a:solidFill>
              <a:srgbClr val="DC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OPERATE</a:t>
              </a:r>
            </a:p>
          </p:txBody>
        </p:sp>
        <p:sp>
          <p:nvSpPr>
            <p:cNvPr id="10" name="Rounded Rectangle 4">
              <a:extLst>
                <a:ext uri="{FF2B5EF4-FFF2-40B4-BE49-F238E27FC236}">
                  <a16:creationId xmlns:a16="http://schemas.microsoft.com/office/drawing/2014/main" id="{B4E01094-07B7-1CF7-ABF4-4CA4D1A5D2D0}"/>
                </a:ext>
              </a:extLst>
            </p:cNvPr>
            <p:cNvSpPr/>
            <p:nvPr/>
          </p:nvSpPr>
          <p:spPr>
            <a:xfrm>
              <a:off x="6217494" y="1754424"/>
              <a:ext cx="1905115" cy="1162988"/>
            </a:xfrm>
            <a:prstGeom prst="rect">
              <a:avLst/>
            </a:prstGeom>
            <a:solidFill>
              <a:schemeClr val="bg2">
                <a:lumMod val="85000"/>
                <a:alpha val="1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Location 3 </a:t>
              </a:r>
            </a:p>
          </p:txBody>
        </p:sp>
        <p:sp>
          <p:nvSpPr>
            <p:cNvPr id="11" name="Rounded Rectangle 4">
              <a:extLst>
                <a:ext uri="{FF2B5EF4-FFF2-40B4-BE49-F238E27FC236}">
                  <a16:creationId xmlns:a16="http://schemas.microsoft.com/office/drawing/2014/main" id="{FA639593-13CF-8262-3F21-0020AF32376C}"/>
                </a:ext>
              </a:extLst>
            </p:cNvPr>
            <p:cNvSpPr/>
            <p:nvPr/>
          </p:nvSpPr>
          <p:spPr>
            <a:xfrm>
              <a:off x="813567" y="1739244"/>
              <a:ext cx="3168351" cy="1162988"/>
            </a:xfrm>
            <a:prstGeom prst="rect">
              <a:avLst/>
            </a:prstGeom>
            <a:solidFill>
              <a:schemeClr val="bg2">
                <a:lumMod val="85000"/>
                <a:alpha val="1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Location 1</a:t>
              </a:r>
            </a:p>
            <a:p>
              <a:pPr algn="ctr"/>
              <a:r>
                <a:rPr lang="en-CA" sz="1400" dirty="0">
                  <a:solidFill>
                    <a:schemeClr val="tx1">
                      <a:lumMod val="50000"/>
                    </a:schemeClr>
                  </a:solidFill>
                  <a:latin typeface="Roboto Condensed Light" panose="02000000000000000000" pitchFamily="2" charset="0"/>
                  <a:ea typeface="Roboto Condensed Light" panose="02000000000000000000" pitchFamily="2" charset="0"/>
                </a:rPr>
                <a:t>Contains all the capabilities necessary to plan, design, build, and operate solutions/services for the specific geography business units to control priorities and retain control of what is completed.</a:t>
              </a:r>
            </a:p>
          </p:txBody>
        </p:sp>
        <p:sp>
          <p:nvSpPr>
            <p:cNvPr id="13" name="Pentagon 10">
              <a:extLst>
                <a:ext uri="{FF2B5EF4-FFF2-40B4-BE49-F238E27FC236}">
                  <a16:creationId xmlns:a16="http://schemas.microsoft.com/office/drawing/2014/main" id="{BAC5B135-C813-BADD-356C-01E85F8592F1}"/>
                </a:ext>
              </a:extLst>
            </p:cNvPr>
            <p:cNvSpPr/>
            <p:nvPr/>
          </p:nvSpPr>
          <p:spPr>
            <a:xfrm>
              <a:off x="8242370" y="1476361"/>
              <a:ext cx="376832" cy="1452121"/>
            </a:xfrm>
            <a:prstGeom prst="homePlate">
              <a:avLst>
                <a:gd name="adj" fmla="val 76224"/>
              </a:avLst>
            </a:prstGeom>
            <a:solidFill>
              <a:schemeClr val="bg2">
                <a:lumMod val="25000"/>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SOLUTIONS</a:t>
              </a:r>
            </a:p>
          </p:txBody>
        </p:sp>
        <p:sp>
          <p:nvSpPr>
            <p:cNvPr id="14" name="Rounded Rectangle 33">
              <a:extLst>
                <a:ext uri="{FF2B5EF4-FFF2-40B4-BE49-F238E27FC236}">
                  <a16:creationId xmlns:a16="http://schemas.microsoft.com/office/drawing/2014/main" id="{D9D46F49-B13F-1BE6-C469-25F38D2222C8}"/>
                </a:ext>
              </a:extLst>
            </p:cNvPr>
            <p:cNvSpPr/>
            <p:nvPr/>
          </p:nvSpPr>
          <p:spPr>
            <a:xfrm>
              <a:off x="5067" y="3251642"/>
              <a:ext cx="8614135" cy="956025"/>
            </a:xfrm>
            <a:prstGeom prst="rect">
              <a:avLst/>
            </a:prstGeom>
            <a:solidFill>
              <a:srgbClr val="DCDA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CROSS-ORGANIZATIONAL SUPPORT: </a:t>
              </a:r>
              <a:r>
                <a:rPr lang="en-CA" sz="1400" dirty="0">
                  <a:solidFill>
                    <a:schemeClr val="tx1">
                      <a:lumMod val="50000"/>
                    </a:schemeClr>
                  </a:solidFill>
                  <a:latin typeface="Roboto Condensed Light" panose="02000000000000000000" pitchFamily="2" charset="0"/>
                  <a:ea typeface="Roboto Condensed Light" panose="02000000000000000000" pitchFamily="2" charset="0"/>
                </a:rPr>
                <a:t>Engages with locations to support their strategic priorities.</a:t>
              </a: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Security &amp; Risk Strategic Standards</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Data Governance &amp; Strategic Objectives</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Business Strategy &amp; Reference Architecture</a:t>
              </a:r>
            </a:p>
            <a:p>
              <a:pPr algn="ct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p:txBody>
        </p:sp>
        <p:sp>
          <p:nvSpPr>
            <p:cNvPr id="16" name="Rounded Rectangle 4">
              <a:extLst>
                <a:ext uri="{FF2B5EF4-FFF2-40B4-BE49-F238E27FC236}">
                  <a16:creationId xmlns:a16="http://schemas.microsoft.com/office/drawing/2014/main" id="{ABC8129A-E441-5BA7-CA7B-6655EC582A66}"/>
                </a:ext>
              </a:extLst>
            </p:cNvPr>
            <p:cNvSpPr/>
            <p:nvPr/>
          </p:nvSpPr>
          <p:spPr>
            <a:xfrm>
              <a:off x="4220913" y="1754424"/>
              <a:ext cx="1744140" cy="1162988"/>
            </a:xfrm>
            <a:prstGeom prst="rect">
              <a:avLst/>
            </a:prstGeom>
            <a:solidFill>
              <a:schemeClr val="bg2">
                <a:lumMod val="85000"/>
                <a:alpha val="1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Location 2</a:t>
              </a:r>
            </a:p>
          </p:txBody>
        </p:sp>
        <p:sp>
          <p:nvSpPr>
            <p:cNvPr id="17" name="Pentagon 36">
              <a:extLst>
                <a:ext uri="{FF2B5EF4-FFF2-40B4-BE49-F238E27FC236}">
                  <a16:creationId xmlns:a16="http://schemas.microsoft.com/office/drawing/2014/main" id="{9949D8B4-6680-A1B8-E86F-1A2541B9A10E}"/>
                </a:ext>
              </a:extLst>
            </p:cNvPr>
            <p:cNvSpPr/>
            <p:nvPr/>
          </p:nvSpPr>
          <p:spPr>
            <a:xfrm rot="16200000">
              <a:off x="4187123" y="-1207047"/>
              <a:ext cx="250023" cy="8614135"/>
            </a:xfrm>
            <a:prstGeom prst="homePlate">
              <a:avLst>
                <a:gd name="adj" fmla="val 70980"/>
              </a:avLst>
            </a:prstGeom>
            <a:solidFill>
              <a:schemeClr val="bg2">
                <a:lumMod val="25000"/>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SHARED SUPPORT SERVICES</a:t>
              </a:r>
            </a:p>
          </p:txBody>
        </p:sp>
        <p:sp>
          <p:nvSpPr>
            <p:cNvPr id="18" name="TextBox 26">
              <a:extLst>
                <a:ext uri="{FF2B5EF4-FFF2-40B4-BE49-F238E27FC236}">
                  <a16:creationId xmlns:a16="http://schemas.microsoft.com/office/drawing/2014/main" id="{92A7F857-2FF0-B5AD-0AF5-40A3B34DDEBC}"/>
                </a:ext>
              </a:extLst>
            </p:cNvPr>
            <p:cNvSpPr txBox="1"/>
            <p:nvPr/>
          </p:nvSpPr>
          <p:spPr>
            <a:xfrm>
              <a:off x="5067" y="1472867"/>
              <a:ext cx="8117542" cy="307777"/>
            </a:xfrm>
            <a:prstGeom prst="rect">
              <a:avLst/>
            </a:prstGeom>
            <a:solidFill>
              <a:srgbClr val="F2F2F2"/>
            </a:solidFill>
            <a:ln>
              <a:noFill/>
            </a:ln>
          </p:spPr>
          <p:txBody>
            <a:bodyPr wrap="square" rtlCol="0">
              <a:spAutoFit/>
            </a:bodyP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PARTNER</a:t>
              </a:r>
            </a:p>
          </p:txBody>
        </p:sp>
      </p:grpSp>
      <p:sp>
        <p:nvSpPr>
          <p:cNvPr id="19" name="TextBox 18">
            <a:extLst>
              <a:ext uri="{FF2B5EF4-FFF2-40B4-BE49-F238E27FC236}">
                <a16:creationId xmlns:a16="http://schemas.microsoft.com/office/drawing/2014/main" id="{FDB12AFA-3BE2-3F0E-A06E-EC1FDA872374}"/>
              </a:ext>
            </a:extLst>
          </p:cNvPr>
          <p:cNvSpPr txBox="1"/>
          <p:nvPr/>
        </p:nvSpPr>
        <p:spPr>
          <a:xfrm rot="16200000">
            <a:off x="90540" y="3048037"/>
            <a:ext cx="856361" cy="369284"/>
          </a:xfrm>
          <a:prstGeom prst="rect">
            <a:avLst/>
          </a:prstGeom>
          <a:noFill/>
        </p:spPr>
        <p:txBody>
          <a:bodyPr wrap="square" rtlCol="0" anchor="ctr">
            <a:spAutoFit/>
          </a:bodyPr>
          <a:lstStyle/>
          <a:p>
            <a:pPr algn="ctr"/>
            <a:r>
              <a:rPr lang="en-US" b="1" dirty="0">
                <a:latin typeface="Roboto Condensed Light" panose="02000000000000000000" pitchFamily="2" charset="0"/>
                <a:ea typeface="Roboto Condensed Light" panose="02000000000000000000" pitchFamily="2" charset="0"/>
              </a:rPr>
              <a:t>Shifted</a:t>
            </a:r>
          </a:p>
        </p:txBody>
      </p:sp>
    </p:spTree>
    <p:extLst>
      <p:ext uri="{BB962C8B-B14F-4D97-AF65-F5344CB8AC3E}">
        <p14:creationId xmlns:p14="http://schemas.microsoft.com/office/powerpoint/2010/main" val="24095734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CFF2715-139B-4947-A917-8C2D8DDFDA19}"/>
              </a:ext>
            </a:extLst>
          </p:cNvPr>
          <p:cNvGrpSpPr/>
          <p:nvPr/>
        </p:nvGrpSpPr>
        <p:grpSpPr>
          <a:xfrm>
            <a:off x="534362" y="5875071"/>
            <a:ext cx="10712322" cy="791593"/>
            <a:chOff x="1560291" y="4974523"/>
            <a:chExt cx="9548795" cy="1447044"/>
          </a:xfrm>
        </p:grpSpPr>
        <p:sp>
          <p:nvSpPr>
            <p:cNvPr id="72" name="Rectangle 71"/>
            <p:cNvSpPr/>
            <p:nvPr/>
          </p:nvSpPr>
          <p:spPr>
            <a:xfrm>
              <a:off x="1560291" y="4974523"/>
              <a:ext cx="9548795" cy="1447044"/>
            </a:xfrm>
            <a:prstGeom prst="rect">
              <a:avLst/>
            </a:prstGeom>
            <a:solidFill>
              <a:schemeClr val="accent1">
                <a:lumMod val="20000"/>
                <a:lumOff val="80000"/>
                <a:alpha val="14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CA" sz="750" b="1" dirty="0">
                <a:solidFill>
                  <a:srgbClr val="333333"/>
                </a:solidFill>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3" name="Rectangle 2"/>
            <p:cNvSpPr/>
            <p:nvPr/>
          </p:nvSpPr>
          <p:spPr>
            <a:xfrm>
              <a:off x="5121603" y="5020715"/>
              <a:ext cx="2245200" cy="212718"/>
            </a:xfrm>
            <a:prstGeom prst="rect">
              <a:avLst/>
            </a:prstGeom>
            <a:ln>
              <a:noFill/>
            </a:ln>
          </p:spPr>
          <p:txBody>
            <a:bodyPr wrap="none">
              <a:spAutoFit/>
            </a:bodyPr>
            <a:lstStyle/>
            <a:p>
              <a:pPr algn="ctr" defTabSz="914309">
                <a:defRPr/>
              </a:pPr>
              <a:r>
                <a:rPr lang="en-CA" sz="1000" b="1" dirty="0">
                  <a:solidFill>
                    <a:srgbClr val="4472C4">
                      <a:lumMod val="50000"/>
                    </a:srgbClr>
                  </a:solidFill>
                  <a:latin typeface="Arial" panose="020B0604020202020204" pitchFamily="34" charset="0"/>
                  <a:ea typeface="Arial Unicode MS" panose="020B0604020202020204" pitchFamily="34" charset="-128"/>
                  <a:cs typeface="Arial Unicode MS" panose="020B0604020202020204" pitchFamily="34" charset="-128"/>
                </a:rPr>
                <a:t>CROSS-ORGANIZATIONAL SUPPORT</a:t>
              </a:r>
            </a:p>
          </p:txBody>
        </p:sp>
      </p:grpSp>
      <p:sp>
        <p:nvSpPr>
          <p:cNvPr id="66" name="Rounded Rectangle 4"/>
          <p:cNvSpPr/>
          <p:nvPr/>
        </p:nvSpPr>
        <p:spPr>
          <a:xfrm>
            <a:off x="183342" y="146050"/>
            <a:ext cx="11446031" cy="5238750"/>
          </a:xfrm>
          <a:prstGeom prst="rect">
            <a:avLst/>
          </a:prstGeom>
          <a:solidFill>
            <a:schemeClr val="accent1">
              <a:lumMod val="20000"/>
              <a:lumOff val="80000"/>
              <a:alpha val="1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09">
              <a:defRPr/>
            </a:pPr>
            <a:endParaRPr lang="en-CA" sz="750" dirty="0">
              <a:solidFill>
                <a:srgbClr val="333333"/>
              </a:solidFill>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75" name="Rectangle 12"/>
          <p:cNvSpPr/>
          <p:nvPr/>
        </p:nvSpPr>
        <p:spPr>
          <a:xfrm>
            <a:off x="263363" y="512144"/>
            <a:ext cx="11155680" cy="1097280"/>
          </a:xfrm>
          <a:prstGeom prst="rect">
            <a:avLst/>
          </a:prstGeom>
          <a:solidFill>
            <a:schemeClr val="accent1">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a:defRPr/>
            </a:pPr>
            <a:r>
              <a:rPr lang="en-CA" sz="900" b="1" dirty="0">
                <a:solidFill>
                  <a:srgbClr val="4472C4">
                    <a:lumMod val="50000"/>
                  </a:srgbClr>
                </a:solidFill>
                <a:latin typeface="Arial" panose="020B0604020202020204" pitchFamily="34" charset="0"/>
              </a:rPr>
              <a:t>PLAN</a:t>
            </a:r>
          </a:p>
        </p:txBody>
      </p:sp>
      <p:sp>
        <p:nvSpPr>
          <p:cNvPr id="76" name="Rectangle 13"/>
          <p:cNvSpPr/>
          <p:nvPr/>
        </p:nvSpPr>
        <p:spPr>
          <a:xfrm>
            <a:off x="258594" y="1710347"/>
            <a:ext cx="11155680" cy="1097280"/>
          </a:xfrm>
          <a:prstGeom prst="rect">
            <a:avLst/>
          </a:prstGeom>
          <a:solidFill>
            <a:schemeClr val="accent1">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a:defRPr/>
            </a:pPr>
            <a:r>
              <a:rPr lang="en-CA" sz="900" b="1" dirty="0">
                <a:solidFill>
                  <a:srgbClr val="4472C4">
                    <a:lumMod val="50000"/>
                  </a:srgbClr>
                </a:solidFill>
                <a:latin typeface="Arial" panose="020B0604020202020204" pitchFamily="34" charset="0"/>
              </a:rPr>
              <a:t>DESIGN</a:t>
            </a:r>
          </a:p>
        </p:txBody>
      </p:sp>
      <p:sp>
        <p:nvSpPr>
          <p:cNvPr id="77" name="Rectangle 14"/>
          <p:cNvSpPr/>
          <p:nvPr/>
        </p:nvSpPr>
        <p:spPr>
          <a:xfrm>
            <a:off x="258594" y="2911894"/>
            <a:ext cx="11155680" cy="1097280"/>
          </a:xfrm>
          <a:prstGeom prst="rect">
            <a:avLst/>
          </a:prstGeom>
          <a:solidFill>
            <a:schemeClr val="accent1">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a:defRPr/>
            </a:pPr>
            <a:r>
              <a:rPr lang="en-CA" sz="900" b="1" dirty="0">
                <a:solidFill>
                  <a:srgbClr val="4472C4">
                    <a:lumMod val="50000"/>
                  </a:srgbClr>
                </a:solidFill>
                <a:latin typeface="Arial" panose="020B0604020202020204" pitchFamily="34" charset="0"/>
              </a:rPr>
              <a:t>BUILD</a:t>
            </a:r>
          </a:p>
        </p:txBody>
      </p:sp>
      <p:sp>
        <p:nvSpPr>
          <p:cNvPr id="78" name="Rectangle 16"/>
          <p:cNvSpPr/>
          <p:nvPr/>
        </p:nvSpPr>
        <p:spPr>
          <a:xfrm>
            <a:off x="255367" y="4127833"/>
            <a:ext cx="11155680" cy="1097280"/>
          </a:xfrm>
          <a:prstGeom prst="rect">
            <a:avLst/>
          </a:prstGeom>
          <a:solidFill>
            <a:schemeClr val="accent1">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a:defRPr/>
            </a:pPr>
            <a:r>
              <a:rPr lang="en-CA" sz="900" b="1" dirty="0">
                <a:solidFill>
                  <a:srgbClr val="4472C4">
                    <a:lumMod val="50000"/>
                  </a:srgbClr>
                </a:solidFill>
                <a:latin typeface="Arial" panose="020B0604020202020204" pitchFamily="34" charset="0"/>
              </a:rPr>
              <a:t>OPERATE</a:t>
            </a:r>
          </a:p>
        </p:txBody>
      </p:sp>
      <p:sp>
        <p:nvSpPr>
          <p:cNvPr id="60" name="Pentagon 36"/>
          <p:cNvSpPr/>
          <p:nvPr/>
        </p:nvSpPr>
        <p:spPr>
          <a:xfrm rot="16200000">
            <a:off x="5718918" y="275426"/>
            <a:ext cx="382791" cy="10712321"/>
          </a:xfrm>
          <a:prstGeom prst="homePlate">
            <a:avLst>
              <a:gd name="adj" fmla="val 70980"/>
            </a:avLst>
          </a:prstGeom>
          <a:solidFill>
            <a:schemeClr val="accent1">
              <a:lumMod val="40000"/>
              <a:lumOff val="60000"/>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09">
              <a:defRPr/>
            </a:pPr>
            <a:r>
              <a:rPr lang="en-CA" sz="900" b="1" dirty="0">
                <a:solidFill>
                  <a:srgbClr val="4472C4">
                    <a:lumMod val="50000"/>
                  </a:srgbClr>
                </a:solidFill>
                <a:latin typeface="Arial" panose="020B0604020202020204" pitchFamily="34" charset="0"/>
              </a:rPr>
              <a:t>SHARED SUPPORT SERVICES</a:t>
            </a:r>
          </a:p>
        </p:txBody>
      </p:sp>
      <p:sp>
        <p:nvSpPr>
          <p:cNvPr id="64" name="Rectangle 63"/>
          <p:cNvSpPr/>
          <p:nvPr/>
        </p:nvSpPr>
        <p:spPr>
          <a:xfrm>
            <a:off x="392924" y="235515"/>
            <a:ext cx="4437434" cy="246221"/>
          </a:xfrm>
          <a:prstGeom prst="rect">
            <a:avLst/>
          </a:prstGeom>
        </p:spPr>
        <p:txBody>
          <a:bodyPr wrap="none">
            <a:spAutoFit/>
          </a:bodyPr>
          <a:lstStyle/>
          <a:p>
            <a:pPr algn="ctr" defTabSz="914309">
              <a:defRPr/>
            </a:pPr>
            <a:r>
              <a:rPr lang="en-CA" sz="1000" b="1" dirty="0">
                <a:solidFill>
                  <a:srgbClr val="4472C4">
                    <a:lumMod val="50000"/>
                  </a:srgbClr>
                </a:solidFill>
                <a:latin typeface="Arial" panose="020B0604020202020204" pitchFamily="34" charset="0"/>
                <a:ea typeface="Arial Unicode MS" panose="020B0604020202020204" pitchFamily="34" charset="-128"/>
                <a:cs typeface="Arial Unicode MS" panose="020B0604020202020204" pitchFamily="34" charset="-128"/>
              </a:rPr>
              <a:t>DECENTRALIZED IT LOCATIONS (REPEATED FOR EACH LOCATION)</a:t>
            </a:r>
          </a:p>
        </p:txBody>
      </p:sp>
      <p:sp>
        <p:nvSpPr>
          <p:cNvPr id="9" name="Rectangle 8">
            <a:extLst>
              <a:ext uri="{FF2B5EF4-FFF2-40B4-BE49-F238E27FC236}">
                <a16:creationId xmlns:a16="http://schemas.microsoft.com/office/drawing/2014/main" id="{EB552B97-E324-7B71-C3DE-6799D1AE917D}"/>
              </a:ext>
            </a:extLst>
          </p:cNvPr>
          <p:cNvSpPr/>
          <p:nvPr/>
        </p:nvSpPr>
        <p:spPr>
          <a:xfrm>
            <a:off x="2728777" y="6189139"/>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IT Governance  </a:t>
            </a:r>
          </a:p>
        </p:txBody>
      </p:sp>
      <p:sp>
        <p:nvSpPr>
          <p:cNvPr id="10" name="Rectangle 6">
            <a:extLst>
              <a:ext uri="{FF2B5EF4-FFF2-40B4-BE49-F238E27FC236}">
                <a16:creationId xmlns:a16="http://schemas.microsoft.com/office/drawing/2014/main" id="{E2B62434-72F8-DA44-11E0-EEC7816648F9}"/>
              </a:ext>
            </a:extLst>
          </p:cNvPr>
          <p:cNvSpPr/>
          <p:nvPr/>
        </p:nvSpPr>
        <p:spPr>
          <a:xfrm>
            <a:off x="2107723" y="555510"/>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Strategic Planning </a:t>
            </a:r>
          </a:p>
        </p:txBody>
      </p:sp>
      <p:sp>
        <p:nvSpPr>
          <p:cNvPr id="11" name="Rectangle 19">
            <a:extLst>
              <a:ext uri="{FF2B5EF4-FFF2-40B4-BE49-F238E27FC236}">
                <a16:creationId xmlns:a16="http://schemas.microsoft.com/office/drawing/2014/main" id="{6E3F7A8F-0912-D802-26BC-6291E8110A97}"/>
              </a:ext>
            </a:extLst>
          </p:cNvPr>
          <p:cNvSpPr/>
          <p:nvPr/>
        </p:nvSpPr>
        <p:spPr>
          <a:xfrm>
            <a:off x="972725" y="1772329"/>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Performance Measurement</a:t>
            </a:r>
          </a:p>
        </p:txBody>
      </p:sp>
      <p:sp>
        <p:nvSpPr>
          <p:cNvPr id="12" name="Rectangle 54">
            <a:extLst>
              <a:ext uri="{FF2B5EF4-FFF2-40B4-BE49-F238E27FC236}">
                <a16:creationId xmlns:a16="http://schemas.microsoft.com/office/drawing/2014/main" id="{555B669D-0739-D1E4-B3D1-BCE15CF66643}"/>
              </a:ext>
            </a:extLst>
          </p:cNvPr>
          <p:cNvSpPr/>
          <p:nvPr/>
        </p:nvSpPr>
        <p:spPr>
          <a:xfrm>
            <a:off x="4395234" y="554522"/>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IT Management &amp; Policies Management</a:t>
            </a:r>
          </a:p>
        </p:txBody>
      </p:sp>
      <p:sp>
        <p:nvSpPr>
          <p:cNvPr id="13" name="Rectangle 55">
            <a:extLst>
              <a:ext uri="{FF2B5EF4-FFF2-40B4-BE49-F238E27FC236}">
                <a16:creationId xmlns:a16="http://schemas.microsoft.com/office/drawing/2014/main" id="{ADEC0FCC-5531-502C-DD9E-55486099B213}"/>
              </a:ext>
            </a:extLst>
          </p:cNvPr>
          <p:cNvSpPr/>
          <p:nvPr/>
        </p:nvSpPr>
        <p:spPr>
          <a:xfrm>
            <a:off x="2108340" y="1772329"/>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R&amp;D  and Innovation Management</a:t>
            </a:r>
          </a:p>
        </p:txBody>
      </p:sp>
      <p:sp>
        <p:nvSpPr>
          <p:cNvPr id="14" name="Rectangle 96">
            <a:extLst>
              <a:ext uri="{FF2B5EF4-FFF2-40B4-BE49-F238E27FC236}">
                <a16:creationId xmlns:a16="http://schemas.microsoft.com/office/drawing/2014/main" id="{7C0FE08A-135A-7F6B-0491-99E23CF83346}"/>
              </a:ext>
            </a:extLst>
          </p:cNvPr>
          <p:cNvSpPr/>
          <p:nvPr/>
        </p:nvSpPr>
        <p:spPr>
          <a:xfrm>
            <a:off x="5542488" y="558269"/>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Organizational Quality Management</a:t>
            </a:r>
          </a:p>
        </p:txBody>
      </p:sp>
      <p:sp>
        <p:nvSpPr>
          <p:cNvPr id="15" name="Rectangle 56">
            <a:extLst>
              <a:ext uri="{FF2B5EF4-FFF2-40B4-BE49-F238E27FC236}">
                <a16:creationId xmlns:a16="http://schemas.microsoft.com/office/drawing/2014/main" id="{26A080F4-9A7D-EEDF-791F-D069097B6FC7}"/>
              </a:ext>
            </a:extLst>
          </p:cNvPr>
          <p:cNvSpPr/>
          <p:nvPr/>
        </p:nvSpPr>
        <p:spPr>
          <a:xfrm>
            <a:off x="3263184" y="560615"/>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Stakeholder Management </a:t>
            </a:r>
          </a:p>
        </p:txBody>
      </p:sp>
      <p:sp>
        <p:nvSpPr>
          <p:cNvPr id="16" name="Rectangle 6">
            <a:extLst>
              <a:ext uri="{FF2B5EF4-FFF2-40B4-BE49-F238E27FC236}">
                <a16:creationId xmlns:a16="http://schemas.microsoft.com/office/drawing/2014/main" id="{B6DCF1C8-B674-F7C8-A5F8-4307BB701117}"/>
              </a:ext>
            </a:extLst>
          </p:cNvPr>
          <p:cNvSpPr/>
          <p:nvPr/>
        </p:nvSpPr>
        <p:spPr>
          <a:xfrm>
            <a:off x="1579091" y="6189139"/>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Digital/ Business Strategy</a:t>
            </a:r>
          </a:p>
        </p:txBody>
      </p:sp>
      <p:sp>
        <p:nvSpPr>
          <p:cNvPr id="17" name="Rectangle 57">
            <a:extLst>
              <a:ext uri="{FF2B5EF4-FFF2-40B4-BE49-F238E27FC236}">
                <a16:creationId xmlns:a16="http://schemas.microsoft.com/office/drawing/2014/main" id="{99C927A8-E7CC-0944-3682-1802D1E90B1B}"/>
              </a:ext>
            </a:extLst>
          </p:cNvPr>
          <p:cNvSpPr/>
          <p:nvPr/>
        </p:nvSpPr>
        <p:spPr>
          <a:xfrm>
            <a:off x="6680097" y="1048335"/>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Strategic Communications</a:t>
            </a:r>
          </a:p>
        </p:txBody>
      </p:sp>
      <p:sp>
        <p:nvSpPr>
          <p:cNvPr id="18" name="Rectangle 58">
            <a:extLst>
              <a:ext uri="{FF2B5EF4-FFF2-40B4-BE49-F238E27FC236}">
                <a16:creationId xmlns:a16="http://schemas.microsoft.com/office/drawing/2014/main" id="{B8471DAF-7BB4-5B06-94D7-564BF8D53AD8}"/>
              </a:ext>
            </a:extLst>
          </p:cNvPr>
          <p:cNvSpPr/>
          <p:nvPr/>
        </p:nvSpPr>
        <p:spPr>
          <a:xfrm>
            <a:off x="7833062" y="1033811"/>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People Resource Management</a:t>
            </a:r>
          </a:p>
        </p:txBody>
      </p:sp>
      <p:sp>
        <p:nvSpPr>
          <p:cNvPr id="19" name="Rectangle 59">
            <a:extLst>
              <a:ext uri="{FF2B5EF4-FFF2-40B4-BE49-F238E27FC236}">
                <a16:creationId xmlns:a16="http://schemas.microsoft.com/office/drawing/2014/main" id="{4EB749D1-2A0B-72AC-AB2F-68A574142748}"/>
              </a:ext>
            </a:extLst>
          </p:cNvPr>
          <p:cNvSpPr/>
          <p:nvPr/>
        </p:nvSpPr>
        <p:spPr>
          <a:xfrm>
            <a:off x="9006606" y="1038070"/>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Vendor Selection &amp; Contract Management</a:t>
            </a:r>
          </a:p>
        </p:txBody>
      </p:sp>
      <p:sp>
        <p:nvSpPr>
          <p:cNvPr id="20" name="Rectangle 60">
            <a:extLst>
              <a:ext uri="{FF2B5EF4-FFF2-40B4-BE49-F238E27FC236}">
                <a16:creationId xmlns:a16="http://schemas.microsoft.com/office/drawing/2014/main" id="{A75A96A9-C429-415C-7D9F-6E08AD848D9B}"/>
              </a:ext>
            </a:extLst>
          </p:cNvPr>
          <p:cNvSpPr/>
          <p:nvPr/>
        </p:nvSpPr>
        <p:spPr>
          <a:xfrm>
            <a:off x="9012112" y="557446"/>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Vendor Portfolio Management</a:t>
            </a:r>
          </a:p>
        </p:txBody>
      </p:sp>
      <p:sp>
        <p:nvSpPr>
          <p:cNvPr id="21" name="Rectangle 61">
            <a:extLst>
              <a:ext uri="{FF2B5EF4-FFF2-40B4-BE49-F238E27FC236}">
                <a16:creationId xmlns:a16="http://schemas.microsoft.com/office/drawing/2014/main" id="{62D39A64-6647-323D-D3AD-4F8DC4FD47A5}"/>
              </a:ext>
            </a:extLst>
          </p:cNvPr>
          <p:cNvSpPr/>
          <p:nvPr/>
        </p:nvSpPr>
        <p:spPr>
          <a:xfrm>
            <a:off x="6678333" y="557418"/>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Financial/ Budget Management</a:t>
            </a:r>
          </a:p>
        </p:txBody>
      </p:sp>
      <p:sp>
        <p:nvSpPr>
          <p:cNvPr id="22" name="Rectangle 64">
            <a:extLst>
              <a:ext uri="{FF2B5EF4-FFF2-40B4-BE49-F238E27FC236}">
                <a16:creationId xmlns:a16="http://schemas.microsoft.com/office/drawing/2014/main" id="{CBA7E711-527C-B96B-DD5C-8B69750194D5}"/>
              </a:ext>
            </a:extLst>
          </p:cNvPr>
          <p:cNvSpPr/>
          <p:nvPr/>
        </p:nvSpPr>
        <p:spPr>
          <a:xfrm>
            <a:off x="3277417" y="4184314"/>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Organizational Change Enablement </a:t>
            </a:r>
          </a:p>
        </p:txBody>
      </p:sp>
      <p:sp>
        <p:nvSpPr>
          <p:cNvPr id="23" name="Rectangle 65">
            <a:extLst>
              <a:ext uri="{FF2B5EF4-FFF2-40B4-BE49-F238E27FC236}">
                <a16:creationId xmlns:a16="http://schemas.microsoft.com/office/drawing/2014/main" id="{1E558EF7-6179-BD78-7801-E7391D23F3FA}"/>
              </a:ext>
            </a:extLst>
          </p:cNvPr>
          <p:cNvSpPr/>
          <p:nvPr/>
        </p:nvSpPr>
        <p:spPr>
          <a:xfrm>
            <a:off x="7830088" y="560076"/>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Workforce Strategy Planning</a:t>
            </a:r>
          </a:p>
        </p:txBody>
      </p:sp>
      <p:sp>
        <p:nvSpPr>
          <p:cNvPr id="24" name="Rectangle 64">
            <a:extLst>
              <a:ext uri="{FF2B5EF4-FFF2-40B4-BE49-F238E27FC236}">
                <a16:creationId xmlns:a16="http://schemas.microsoft.com/office/drawing/2014/main" id="{9E613035-BA82-C063-FB44-D16959102D29}"/>
              </a:ext>
            </a:extLst>
          </p:cNvPr>
          <p:cNvSpPr/>
          <p:nvPr/>
        </p:nvSpPr>
        <p:spPr>
          <a:xfrm>
            <a:off x="2131450" y="4179895"/>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Adoption &amp; Training </a:t>
            </a:r>
          </a:p>
        </p:txBody>
      </p:sp>
      <p:sp>
        <p:nvSpPr>
          <p:cNvPr id="25" name="Rectangle 59">
            <a:extLst>
              <a:ext uri="{FF2B5EF4-FFF2-40B4-BE49-F238E27FC236}">
                <a16:creationId xmlns:a16="http://schemas.microsoft.com/office/drawing/2014/main" id="{3ABA4377-8B67-AF6C-F2DD-A3A307E9FEEF}"/>
              </a:ext>
            </a:extLst>
          </p:cNvPr>
          <p:cNvSpPr/>
          <p:nvPr/>
        </p:nvSpPr>
        <p:spPr>
          <a:xfrm>
            <a:off x="970388" y="4182235"/>
            <a:ext cx="1097280" cy="4572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Vendor Performance Management </a:t>
            </a:r>
          </a:p>
        </p:txBody>
      </p:sp>
      <p:sp>
        <p:nvSpPr>
          <p:cNvPr id="26" name="Rectangle 68">
            <a:extLst>
              <a:ext uri="{FF2B5EF4-FFF2-40B4-BE49-F238E27FC236}">
                <a16:creationId xmlns:a16="http://schemas.microsoft.com/office/drawing/2014/main" id="{703CE1F9-09AA-FB0B-B627-271DFA51ECA0}"/>
              </a:ext>
            </a:extLst>
          </p:cNvPr>
          <p:cNvSpPr/>
          <p:nvPr/>
        </p:nvSpPr>
        <p:spPr>
          <a:xfrm>
            <a:off x="2121471" y="4689157"/>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Operations Management </a:t>
            </a:r>
          </a:p>
        </p:txBody>
      </p:sp>
      <p:sp>
        <p:nvSpPr>
          <p:cNvPr id="27" name="Rectangle 70">
            <a:extLst>
              <a:ext uri="{FF2B5EF4-FFF2-40B4-BE49-F238E27FC236}">
                <a16:creationId xmlns:a16="http://schemas.microsoft.com/office/drawing/2014/main" id="{DA1B7C29-17C9-0339-4989-B00A97A9A6D3}"/>
              </a:ext>
            </a:extLst>
          </p:cNvPr>
          <p:cNvSpPr/>
          <p:nvPr/>
        </p:nvSpPr>
        <p:spPr>
          <a:xfrm>
            <a:off x="3235823" y="1787283"/>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Release Management</a:t>
            </a:r>
          </a:p>
        </p:txBody>
      </p:sp>
      <p:sp>
        <p:nvSpPr>
          <p:cNvPr id="28" name="Rectangle 73">
            <a:extLst>
              <a:ext uri="{FF2B5EF4-FFF2-40B4-BE49-F238E27FC236}">
                <a16:creationId xmlns:a16="http://schemas.microsoft.com/office/drawing/2014/main" id="{AED96867-9DBB-A05B-C6B7-22F5A79F7F40}"/>
              </a:ext>
            </a:extLst>
          </p:cNvPr>
          <p:cNvSpPr/>
          <p:nvPr/>
        </p:nvSpPr>
        <p:spPr>
          <a:xfrm>
            <a:off x="3258947" y="4689157"/>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Incident Management</a:t>
            </a:r>
          </a:p>
        </p:txBody>
      </p:sp>
      <p:sp>
        <p:nvSpPr>
          <p:cNvPr id="29" name="Rectangle 76">
            <a:extLst>
              <a:ext uri="{FF2B5EF4-FFF2-40B4-BE49-F238E27FC236}">
                <a16:creationId xmlns:a16="http://schemas.microsoft.com/office/drawing/2014/main" id="{1EFB4505-BD38-A342-A209-0E29FE7AA8BD}"/>
              </a:ext>
            </a:extLst>
          </p:cNvPr>
          <p:cNvSpPr/>
          <p:nvPr/>
        </p:nvSpPr>
        <p:spPr>
          <a:xfrm>
            <a:off x="4413708" y="4695569"/>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Problem Management</a:t>
            </a:r>
          </a:p>
        </p:txBody>
      </p:sp>
      <p:sp>
        <p:nvSpPr>
          <p:cNvPr id="30" name="Rectangle 97">
            <a:extLst>
              <a:ext uri="{FF2B5EF4-FFF2-40B4-BE49-F238E27FC236}">
                <a16:creationId xmlns:a16="http://schemas.microsoft.com/office/drawing/2014/main" id="{E3FDF7A3-0C2B-A281-A285-65BCB62DC660}"/>
              </a:ext>
            </a:extLst>
          </p:cNvPr>
          <p:cNvSpPr/>
          <p:nvPr/>
        </p:nvSpPr>
        <p:spPr>
          <a:xfrm>
            <a:off x="3237363" y="2273938"/>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Operational Change Enablement</a:t>
            </a:r>
          </a:p>
        </p:txBody>
      </p:sp>
      <p:sp>
        <p:nvSpPr>
          <p:cNvPr id="31" name="Rectangle 66">
            <a:extLst>
              <a:ext uri="{FF2B5EF4-FFF2-40B4-BE49-F238E27FC236}">
                <a16:creationId xmlns:a16="http://schemas.microsoft.com/office/drawing/2014/main" id="{6C820902-D157-6F11-3CEF-F27F71D55113}"/>
              </a:ext>
            </a:extLst>
          </p:cNvPr>
          <p:cNvSpPr/>
          <p:nvPr/>
        </p:nvSpPr>
        <p:spPr>
          <a:xfrm>
            <a:off x="2095692" y="3467072"/>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Enhancements </a:t>
            </a:r>
          </a:p>
        </p:txBody>
      </p:sp>
      <p:sp>
        <p:nvSpPr>
          <p:cNvPr id="32" name="Rectangle 73">
            <a:extLst>
              <a:ext uri="{FF2B5EF4-FFF2-40B4-BE49-F238E27FC236}">
                <a16:creationId xmlns:a16="http://schemas.microsoft.com/office/drawing/2014/main" id="{88A90B2B-00B9-4785-3E89-A980BD6D9F6E}"/>
              </a:ext>
            </a:extLst>
          </p:cNvPr>
          <p:cNvSpPr/>
          <p:nvPr/>
        </p:nvSpPr>
        <p:spPr>
          <a:xfrm>
            <a:off x="966710" y="4690453"/>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Desk Management</a:t>
            </a:r>
          </a:p>
        </p:txBody>
      </p:sp>
      <p:sp>
        <p:nvSpPr>
          <p:cNvPr id="33" name="Rectangle 70">
            <a:extLst>
              <a:ext uri="{FF2B5EF4-FFF2-40B4-BE49-F238E27FC236}">
                <a16:creationId xmlns:a16="http://schemas.microsoft.com/office/drawing/2014/main" id="{99ACBBBF-AC80-800A-B43C-1725862F15BD}"/>
              </a:ext>
            </a:extLst>
          </p:cNvPr>
          <p:cNvSpPr/>
          <p:nvPr/>
        </p:nvSpPr>
        <p:spPr>
          <a:xfrm>
            <a:off x="946274" y="3478730"/>
            <a:ext cx="1097280" cy="4572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Automation Management</a:t>
            </a:r>
          </a:p>
        </p:txBody>
      </p:sp>
      <p:sp>
        <p:nvSpPr>
          <p:cNvPr id="34" name="Rectangle 69">
            <a:extLst>
              <a:ext uri="{FF2B5EF4-FFF2-40B4-BE49-F238E27FC236}">
                <a16:creationId xmlns:a16="http://schemas.microsoft.com/office/drawing/2014/main" id="{AC83C9F3-2525-7DC7-5DC4-6927E4F36BD1}"/>
              </a:ext>
            </a:extLst>
          </p:cNvPr>
          <p:cNvSpPr/>
          <p:nvPr/>
        </p:nvSpPr>
        <p:spPr>
          <a:xfrm>
            <a:off x="5553063" y="4186280"/>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Asset Management </a:t>
            </a:r>
          </a:p>
        </p:txBody>
      </p:sp>
      <p:sp>
        <p:nvSpPr>
          <p:cNvPr id="35" name="Rectangle 34">
            <a:extLst>
              <a:ext uri="{FF2B5EF4-FFF2-40B4-BE49-F238E27FC236}">
                <a16:creationId xmlns:a16="http://schemas.microsoft.com/office/drawing/2014/main" id="{A6DAC989-56E1-E493-B94E-C40A2E76E509}"/>
              </a:ext>
            </a:extLst>
          </p:cNvPr>
          <p:cNvSpPr/>
          <p:nvPr/>
        </p:nvSpPr>
        <p:spPr>
          <a:xfrm>
            <a:off x="4378069" y="3473040"/>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Configuration Management</a:t>
            </a:r>
          </a:p>
        </p:txBody>
      </p:sp>
      <p:sp>
        <p:nvSpPr>
          <p:cNvPr id="36" name="Rectangle 35">
            <a:extLst>
              <a:ext uri="{FF2B5EF4-FFF2-40B4-BE49-F238E27FC236}">
                <a16:creationId xmlns:a16="http://schemas.microsoft.com/office/drawing/2014/main" id="{7251D8C3-7461-60A4-A897-60FDDD7587B9}"/>
              </a:ext>
            </a:extLst>
          </p:cNvPr>
          <p:cNvSpPr/>
          <p:nvPr/>
        </p:nvSpPr>
        <p:spPr>
          <a:xfrm>
            <a:off x="4421699" y="4186280"/>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Availability &amp; Capacity Management</a:t>
            </a:r>
          </a:p>
        </p:txBody>
      </p:sp>
      <p:sp>
        <p:nvSpPr>
          <p:cNvPr id="37" name="Rectangle 74">
            <a:extLst>
              <a:ext uri="{FF2B5EF4-FFF2-40B4-BE49-F238E27FC236}">
                <a16:creationId xmlns:a16="http://schemas.microsoft.com/office/drawing/2014/main" id="{777111F7-1313-8CCC-7779-466700361CF2}"/>
              </a:ext>
            </a:extLst>
          </p:cNvPr>
          <p:cNvSpPr/>
          <p:nvPr/>
        </p:nvSpPr>
        <p:spPr>
          <a:xfrm>
            <a:off x="4370351" y="1794400"/>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Infrastructure Portfolio Strategic Planning</a:t>
            </a:r>
          </a:p>
        </p:txBody>
      </p:sp>
      <p:sp>
        <p:nvSpPr>
          <p:cNvPr id="38" name="Rectangle 77">
            <a:extLst>
              <a:ext uri="{FF2B5EF4-FFF2-40B4-BE49-F238E27FC236}">
                <a16:creationId xmlns:a16="http://schemas.microsoft.com/office/drawing/2014/main" id="{06EE2E0F-2BA4-7517-5916-1F57BD080A9F}"/>
              </a:ext>
            </a:extLst>
          </p:cNvPr>
          <p:cNvSpPr/>
          <p:nvPr/>
        </p:nvSpPr>
        <p:spPr>
          <a:xfrm>
            <a:off x="3232610" y="3487865"/>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Network &amp; Infrastructure Management</a:t>
            </a:r>
          </a:p>
        </p:txBody>
      </p:sp>
      <p:sp>
        <p:nvSpPr>
          <p:cNvPr id="39" name="Rectangle 38">
            <a:extLst>
              <a:ext uri="{FF2B5EF4-FFF2-40B4-BE49-F238E27FC236}">
                <a16:creationId xmlns:a16="http://schemas.microsoft.com/office/drawing/2014/main" id="{18798ECF-8BBE-07D9-9DE1-48ACE1740603}"/>
              </a:ext>
            </a:extLst>
          </p:cNvPr>
          <p:cNvSpPr/>
          <p:nvPr/>
        </p:nvSpPr>
        <p:spPr>
          <a:xfrm>
            <a:off x="4367163" y="2273938"/>
            <a:ext cx="1097280" cy="4572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Cloud Orchestration</a:t>
            </a:r>
          </a:p>
        </p:txBody>
      </p:sp>
      <p:sp>
        <p:nvSpPr>
          <p:cNvPr id="40" name="Rectangle 6">
            <a:extLst>
              <a:ext uri="{FF2B5EF4-FFF2-40B4-BE49-F238E27FC236}">
                <a16:creationId xmlns:a16="http://schemas.microsoft.com/office/drawing/2014/main" id="{BAE4B0CD-42C6-FC9A-4796-B646F7A65967}"/>
              </a:ext>
            </a:extLst>
          </p:cNvPr>
          <p:cNvSpPr/>
          <p:nvPr/>
        </p:nvSpPr>
        <p:spPr>
          <a:xfrm>
            <a:off x="963925" y="560727"/>
            <a:ext cx="1097280" cy="4572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Division Governance </a:t>
            </a:r>
          </a:p>
        </p:txBody>
      </p:sp>
      <p:sp>
        <p:nvSpPr>
          <p:cNvPr id="41" name="Rectangle 81">
            <a:extLst>
              <a:ext uri="{FF2B5EF4-FFF2-40B4-BE49-F238E27FC236}">
                <a16:creationId xmlns:a16="http://schemas.microsoft.com/office/drawing/2014/main" id="{E60E2D64-B0D0-2AA9-7562-89BD4B996309}"/>
              </a:ext>
            </a:extLst>
          </p:cNvPr>
          <p:cNvSpPr/>
          <p:nvPr/>
        </p:nvSpPr>
        <p:spPr>
          <a:xfrm>
            <a:off x="5525450" y="2280955"/>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User Experience Management </a:t>
            </a:r>
          </a:p>
        </p:txBody>
      </p:sp>
      <p:sp>
        <p:nvSpPr>
          <p:cNvPr id="42" name="Rectangle 83">
            <a:extLst>
              <a:ext uri="{FF2B5EF4-FFF2-40B4-BE49-F238E27FC236}">
                <a16:creationId xmlns:a16="http://schemas.microsoft.com/office/drawing/2014/main" id="{14AABF92-0191-D5CF-6963-91C1478E6694}"/>
              </a:ext>
            </a:extLst>
          </p:cNvPr>
          <p:cNvSpPr/>
          <p:nvPr/>
        </p:nvSpPr>
        <p:spPr>
          <a:xfrm>
            <a:off x="8975066" y="4178602"/>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Application Maintenance</a:t>
            </a:r>
          </a:p>
        </p:txBody>
      </p:sp>
      <p:sp>
        <p:nvSpPr>
          <p:cNvPr id="43" name="Rectangle 87">
            <a:extLst>
              <a:ext uri="{FF2B5EF4-FFF2-40B4-BE49-F238E27FC236}">
                <a16:creationId xmlns:a16="http://schemas.microsoft.com/office/drawing/2014/main" id="{3E4579AE-5373-A1CC-CBFD-7D1FCDA8137F}"/>
              </a:ext>
            </a:extLst>
          </p:cNvPr>
          <p:cNvSpPr/>
          <p:nvPr/>
        </p:nvSpPr>
        <p:spPr>
          <a:xfrm>
            <a:off x="5523466" y="1794400"/>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Application Lifecycle Management</a:t>
            </a:r>
          </a:p>
        </p:txBody>
      </p:sp>
      <p:sp>
        <p:nvSpPr>
          <p:cNvPr id="44" name="Rectangle 88">
            <a:extLst>
              <a:ext uri="{FF2B5EF4-FFF2-40B4-BE49-F238E27FC236}">
                <a16:creationId xmlns:a16="http://schemas.microsoft.com/office/drawing/2014/main" id="{E57CAF14-D31B-DF75-96A8-0291C7F8712B}"/>
              </a:ext>
            </a:extLst>
          </p:cNvPr>
          <p:cNvSpPr/>
          <p:nvPr/>
        </p:nvSpPr>
        <p:spPr>
          <a:xfrm>
            <a:off x="2095692" y="2976801"/>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Application Development </a:t>
            </a:r>
          </a:p>
        </p:txBody>
      </p:sp>
      <p:sp>
        <p:nvSpPr>
          <p:cNvPr id="45" name="Rectangle 89">
            <a:extLst>
              <a:ext uri="{FF2B5EF4-FFF2-40B4-BE49-F238E27FC236}">
                <a16:creationId xmlns:a16="http://schemas.microsoft.com/office/drawing/2014/main" id="{97CB668E-9D6F-2350-3C3B-B13602B59E06}"/>
              </a:ext>
            </a:extLst>
          </p:cNvPr>
          <p:cNvSpPr/>
          <p:nvPr/>
        </p:nvSpPr>
        <p:spPr>
          <a:xfrm>
            <a:off x="955556" y="2976801"/>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Systems Integration Management</a:t>
            </a:r>
          </a:p>
        </p:txBody>
      </p:sp>
      <p:sp>
        <p:nvSpPr>
          <p:cNvPr id="46" name="Rectangle 81">
            <a:extLst>
              <a:ext uri="{FF2B5EF4-FFF2-40B4-BE49-F238E27FC236}">
                <a16:creationId xmlns:a16="http://schemas.microsoft.com/office/drawing/2014/main" id="{58FD28F3-8BCC-207F-91AE-FB2A5B88FBD8}"/>
              </a:ext>
            </a:extLst>
          </p:cNvPr>
          <p:cNvSpPr/>
          <p:nvPr/>
        </p:nvSpPr>
        <p:spPr>
          <a:xfrm>
            <a:off x="3246111" y="2983437"/>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Quality Assurance &amp; UAT</a:t>
            </a:r>
          </a:p>
        </p:txBody>
      </p:sp>
      <p:sp>
        <p:nvSpPr>
          <p:cNvPr id="47" name="Rectangle 83">
            <a:extLst>
              <a:ext uri="{FF2B5EF4-FFF2-40B4-BE49-F238E27FC236}">
                <a16:creationId xmlns:a16="http://schemas.microsoft.com/office/drawing/2014/main" id="{E0555629-D03E-60D0-48E6-1F1E1E8CCFF0}"/>
              </a:ext>
            </a:extLst>
          </p:cNvPr>
          <p:cNvSpPr/>
          <p:nvPr/>
        </p:nvSpPr>
        <p:spPr>
          <a:xfrm>
            <a:off x="10110583" y="4186280"/>
            <a:ext cx="1097280" cy="4572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Low-Code Development</a:t>
            </a:r>
          </a:p>
        </p:txBody>
      </p:sp>
      <p:sp>
        <p:nvSpPr>
          <p:cNvPr id="48" name="Rectangle 90">
            <a:extLst>
              <a:ext uri="{FF2B5EF4-FFF2-40B4-BE49-F238E27FC236}">
                <a16:creationId xmlns:a16="http://schemas.microsoft.com/office/drawing/2014/main" id="{F01E80EB-6900-38BB-701D-B5450A385E57}"/>
              </a:ext>
            </a:extLst>
          </p:cNvPr>
          <p:cNvSpPr/>
          <p:nvPr/>
        </p:nvSpPr>
        <p:spPr>
          <a:xfrm>
            <a:off x="7844651" y="2288332"/>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Data Architecture Delivery</a:t>
            </a:r>
          </a:p>
        </p:txBody>
      </p:sp>
      <p:sp>
        <p:nvSpPr>
          <p:cNvPr id="49" name="Rectangle 67">
            <a:extLst>
              <a:ext uri="{FF2B5EF4-FFF2-40B4-BE49-F238E27FC236}">
                <a16:creationId xmlns:a16="http://schemas.microsoft.com/office/drawing/2014/main" id="{9BEDE56B-C635-C39F-42FF-4D60D51BA5D7}"/>
              </a:ext>
            </a:extLst>
          </p:cNvPr>
          <p:cNvSpPr/>
          <p:nvPr/>
        </p:nvSpPr>
        <p:spPr>
          <a:xfrm>
            <a:off x="5547577" y="1047420"/>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Portfolio Management </a:t>
            </a:r>
          </a:p>
        </p:txBody>
      </p:sp>
      <p:sp>
        <p:nvSpPr>
          <p:cNvPr id="50" name="Rectangle 87">
            <a:extLst>
              <a:ext uri="{FF2B5EF4-FFF2-40B4-BE49-F238E27FC236}">
                <a16:creationId xmlns:a16="http://schemas.microsoft.com/office/drawing/2014/main" id="{72BC5AFC-A830-BD2D-3D36-D7DB2BFA4C38}"/>
              </a:ext>
            </a:extLst>
          </p:cNvPr>
          <p:cNvSpPr/>
          <p:nvPr/>
        </p:nvSpPr>
        <p:spPr>
          <a:xfrm>
            <a:off x="10139126" y="2288332"/>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Governance</a:t>
            </a:r>
          </a:p>
        </p:txBody>
      </p:sp>
      <p:sp>
        <p:nvSpPr>
          <p:cNvPr id="51" name="Rectangle 89">
            <a:extLst>
              <a:ext uri="{FF2B5EF4-FFF2-40B4-BE49-F238E27FC236}">
                <a16:creationId xmlns:a16="http://schemas.microsoft.com/office/drawing/2014/main" id="{C3950ABF-3894-0035-1530-5E0B5C5E55A6}"/>
              </a:ext>
            </a:extLst>
          </p:cNvPr>
          <p:cNvSpPr/>
          <p:nvPr/>
        </p:nvSpPr>
        <p:spPr>
          <a:xfrm>
            <a:off x="10139126" y="1801309"/>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Strategy &amp; Roadmap </a:t>
            </a:r>
          </a:p>
        </p:txBody>
      </p:sp>
      <p:sp>
        <p:nvSpPr>
          <p:cNvPr id="52" name="Rectangle 89">
            <a:extLst>
              <a:ext uri="{FF2B5EF4-FFF2-40B4-BE49-F238E27FC236}">
                <a16:creationId xmlns:a16="http://schemas.microsoft.com/office/drawing/2014/main" id="{F490D1DE-E5BB-2CC9-2A54-145E94158DFF}"/>
              </a:ext>
            </a:extLst>
          </p:cNvPr>
          <p:cNvSpPr/>
          <p:nvPr/>
        </p:nvSpPr>
        <p:spPr>
          <a:xfrm>
            <a:off x="7841034" y="4676551"/>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Performance Measurement</a:t>
            </a:r>
          </a:p>
        </p:txBody>
      </p:sp>
      <p:sp>
        <p:nvSpPr>
          <p:cNvPr id="53" name="Rectangle 89">
            <a:extLst>
              <a:ext uri="{FF2B5EF4-FFF2-40B4-BE49-F238E27FC236}">
                <a16:creationId xmlns:a16="http://schemas.microsoft.com/office/drawing/2014/main" id="{64023691-5B28-9D6A-263B-D9B74F7BD6EB}"/>
              </a:ext>
            </a:extLst>
          </p:cNvPr>
          <p:cNvSpPr/>
          <p:nvPr/>
        </p:nvSpPr>
        <p:spPr>
          <a:xfrm>
            <a:off x="9000518" y="1801309"/>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Design &amp; Planning</a:t>
            </a:r>
          </a:p>
        </p:txBody>
      </p:sp>
      <p:sp>
        <p:nvSpPr>
          <p:cNvPr id="54" name="Rectangle 63">
            <a:extLst>
              <a:ext uri="{FF2B5EF4-FFF2-40B4-BE49-F238E27FC236}">
                <a16:creationId xmlns:a16="http://schemas.microsoft.com/office/drawing/2014/main" id="{4A51FC8C-3FC5-69AA-F55A-06323992C154}"/>
              </a:ext>
            </a:extLst>
          </p:cNvPr>
          <p:cNvSpPr/>
          <p:nvPr/>
        </p:nvSpPr>
        <p:spPr>
          <a:xfrm>
            <a:off x="8977961" y="4660015"/>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Management </a:t>
            </a:r>
          </a:p>
        </p:txBody>
      </p:sp>
      <p:sp>
        <p:nvSpPr>
          <p:cNvPr id="55" name="Rectangle 63">
            <a:extLst>
              <a:ext uri="{FF2B5EF4-FFF2-40B4-BE49-F238E27FC236}">
                <a16:creationId xmlns:a16="http://schemas.microsoft.com/office/drawing/2014/main" id="{957D59B2-99F4-347E-C135-D12A022743A3}"/>
              </a:ext>
            </a:extLst>
          </p:cNvPr>
          <p:cNvSpPr/>
          <p:nvPr/>
        </p:nvSpPr>
        <p:spPr>
          <a:xfrm>
            <a:off x="9000518" y="2288332"/>
            <a:ext cx="1097280" cy="4572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Service  Orchestration</a:t>
            </a:r>
          </a:p>
        </p:txBody>
      </p:sp>
      <p:sp>
        <p:nvSpPr>
          <p:cNvPr id="56" name="Rectangle 62">
            <a:extLst>
              <a:ext uri="{FF2B5EF4-FFF2-40B4-BE49-F238E27FC236}">
                <a16:creationId xmlns:a16="http://schemas.microsoft.com/office/drawing/2014/main" id="{0D504A63-CA4C-A6C8-5B8F-EBAA8A04ED3B}"/>
              </a:ext>
            </a:extLst>
          </p:cNvPr>
          <p:cNvSpPr/>
          <p:nvPr/>
        </p:nvSpPr>
        <p:spPr>
          <a:xfrm>
            <a:off x="970388" y="1048335"/>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Enterprise Architecture Delivery</a:t>
            </a:r>
          </a:p>
        </p:txBody>
      </p:sp>
      <p:sp>
        <p:nvSpPr>
          <p:cNvPr id="57" name="Rectangle 63">
            <a:extLst>
              <a:ext uri="{FF2B5EF4-FFF2-40B4-BE49-F238E27FC236}">
                <a16:creationId xmlns:a16="http://schemas.microsoft.com/office/drawing/2014/main" id="{DFFBFEF5-9CC8-FF68-9A61-D7764A75E8F0}"/>
              </a:ext>
            </a:extLst>
          </p:cNvPr>
          <p:cNvSpPr/>
          <p:nvPr/>
        </p:nvSpPr>
        <p:spPr>
          <a:xfrm>
            <a:off x="6672120" y="2288332"/>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Solution Architecture</a:t>
            </a:r>
          </a:p>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Delivery</a:t>
            </a:r>
          </a:p>
        </p:txBody>
      </p:sp>
      <p:sp>
        <p:nvSpPr>
          <p:cNvPr id="58" name="Rectangle 63">
            <a:extLst>
              <a:ext uri="{FF2B5EF4-FFF2-40B4-BE49-F238E27FC236}">
                <a16:creationId xmlns:a16="http://schemas.microsoft.com/office/drawing/2014/main" id="{3E3971B2-CE64-2062-546D-3D020551218A}"/>
              </a:ext>
            </a:extLst>
          </p:cNvPr>
          <p:cNvSpPr/>
          <p:nvPr/>
        </p:nvSpPr>
        <p:spPr>
          <a:xfrm>
            <a:off x="6678333" y="1801309"/>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Integration Planning</a:t>
            </a:r>
          </a:p>
        </p:txBody>
      </p:sp>
      <p:sp>
        <p:nvSpPr>
          <p:cNvPr id="59" name="Rectangle 63">
            <a:extLst>
              <a:ext uri="{FF2B5EF4-FFF2-40B4-BE49-F238E27FC236}">
                <a16:creationId xmlns:a16="http://schemas.microsoft.com/office/drawing/2014/main" id="{31EC4BC5-F7FB-2F26-5DDD-DE4DEC052377}"/>
              </a:ext>
            </a:extLst>
          </p:cNvPr>
          <p:cNvSpPr/>
          <p:nvPr/>
        </p:nvSpPr>
        <p:spPr>
          <a:xfrm>
            <a:off x="3886845" y="6172411"/>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Business Architecture</a:t>
            </a:r>
          </a:p>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Delivery</a:t>
            </a:r>
          </a:p>
        </p:txBody>
      </p:sp>
      <p:sp>
        <p:nvSpPr>
          <p:cNvPr id="115" name="Rectangle 63">
            <a:extLst>
              <a:ext uri="{FF2B5EF4-FFF2-40B4-BE49-F238E27FC236}">
                <a16:creationId xmlns:a16="http://schemas.microsoft.com/office/drawing/2014/main" id="{E79D4E09-B386-C23E-A07F-C93218E8029C}"/>
              </a:ext>
            </a:extLst>
          </p:cNvPr>
          <p:cNvSpPr/>
          <p:nvPr/>
        </p:nvSpPr>
        <p:spPr>
          <a:xfrm>
            <a:off x="2110371" y="1045781"/>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Process Integration</a:t>
            </a:r>
          </a:p>
        </p:txBody>
      </p:sp>
      <p:sp>
        <p:nvSpPr>
          <p:cNvPr id="117" name="Rectangle 63">
            <a:extLst>
              <a:ext uri="{FF2B5EF4-FFF2-40B4-BE49-F238E27FC236}">
                <a16:creationId xmlns:a16="http://schemas.microsoft.com/office/drawing/2014/main" id="{11F35C8C-9512-BB4B-8FE1-5BA312FDDCCF}"/>
              </a:ext>
            </a:extLst>
          </p:cNvPr>
          <p:cNvSpPr/>
          <p:nvPr/>
        </p:nvSpPr>
        <p:spPr>
          <a:xfrm>
            <a:off x="7844447" y="1801947"/>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Technology Architecture</a:t>
            </a:r>
          </a:p>
        </p:txBody>
      </p:sp>
      <p:sp>
        <p:nvSpPr>
          <p:cNvPr id="118" name="Rectangle 90">
            <a:extLst>
              <a:ext uri="{FF2B5EF4-FFF2-40B4-BE49-F238E27FC236}">
                <a16:creationId xmlns:a16="http://schemas.microsoft.com/office/drawing/2014/main" id="{9883A97C-E9F9-6275-095B-B928E8A322AB}"/>
              </a:ext>
            </a:extLst>
          </p:cNvPr>
          <p:cNvSpPr/>
          <p:nvPr/>
        </p:nvSpPr>
        <p:spPr>
          <a:xfrm>
            <a:off x="5019932" y="6169092"/>
            <a:ext cx="1097280" cy="4572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bg1"/>
                </a:solidFill>
                <a:latin typeface="Roboto Light" panose="02000000000000000000" pitchFamily="2" charset="0"/>
                <a:ea typeface="Roboto Light" panose="02000000000000000000" pitchFamily="2" charset="0"/>
              </a:rPr>
              <a:t>Security Architecture Delivery</a:t>
            </a:r>
          </a:p>
        </p:txBody>
      </p:sp>
      <p:sp>
        <p:nvSpPr>
          <p:cNvPr id="119" name="Rectangle 86">
            <a:extLst>
              <a:ext uri="{FF2B5EF4-FFF2-40B4-BE49-F238E27FC236}">
                <a16:creationId xmlns:a16="http://schemas.microsoft.com/office/drawing/2014/main" id="{2DAC9FCF-EA1B-D7C2-74DC-04D95A336AB9}"/>
              </a:ext>
            </a:extLst>
          </p:cNvPr>
          <p:cNvSpPr/>
          <p:nvPr/>
        </p:nvSpPr>
        <p:spPr>
          <a:xfrm>
            <a:off x="5523286" y="2991436"/>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Integration </a:t>
            </a:r>
          </a:p>
        </p:txBody>
      </p:sp>
      <p:sp>
        <p:nvSpPr>
          <p:cNvPr id="120" name="Rectangle 91">
            <a:extLst>
              <a:ext uri="{FF2B5EF4-FFF2-40B4-BE49-F238E27FC236}">
                <a16:creationId xmlns:a16="http://schemas.microsoft.com/office/drawing/2014/main" id="{BF3DEDC5-58E2-22A9-8F22-37246C9AD068}"/>
              </a:ext>
            </a:extLst>
          </p:cNvPr>
          <p:cNvSpPr/>
          <p:nvPr/>
        </p:nvSpPr>
        <p:spPr>
          <a:xfrm>
            <a:off x="7851370" y="4178602"/>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Quality</a:t>
            </a:r>
          </a:p>
        </p:txBody>
      </p:sp>
      <p:sp>
        <p:nvSpPr>
          <p:cNvPr id="124" name="Rectangle 92">
            <a:extLst>
              <a:ext uri="{FF2B5EF4-FFF2-40B4-BE49-F238E27FC236}">
                <a16:creationId xmlns:a16="http://schemas.microsoft.com/office/drawing/2014/main" id="{930658C9-465B-7B17-EC48-CBE3AA1FC45A}"/>
              </a:ext>
            </a:extLst>
          </p:cNvPr>
          <p:cNvSpPr/>
          <p:nvPr/>
        </p:nvSpPr>
        <p:spPr>
          <a:xfrm>
            <a:off x="6696135" y="4186280"/>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Reporting &amp; Analytics </a:t>
            </a:r>
          </a:p>
        </p:txBody>
      </p:sp>
      <p:sp>
        <p:nvSpPr>
          <p:cNvPr id="125" name="Rectangle 84">
            <a:extLst>
              <a:ext uri="{FF2B5EF4-FFF2-40B4-BE49-F238E27FC236}">
                <a16:creationId xmlns:a16="http://schemas.microsoft.com/office/drawing/2014/main" id="{7640B75C-ABF9-DB8D-2040-3C7A28847E7E}"/>
              </a:ext>
            </a:extLst>
          </p:cNvPr>
          <p:cNvSpPr/>
          <p:nvPr/>
        </p:nvSpPr>
        <p:spPr>
          <a:xfrm>
            <a:off x="6683858" y="2991436"/>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Enterprise Content Management </a:t>
            </a:r>
          </a:p>
        </p:txBody>
      </p:sp>
      <p:sp>
        <p:nvSpPr>
          <p:cNvPr id="126" name="Rectangle 84">
            <a:extLst>
              <a:ext uri="{FF2B5EF4-FFF2-40B4-BE49-F238E27FC236}">
                <a16:creationId xmlns:a16="http://schemas.microsoft.com/office/drawing/2014/main" id="{27DBD345-148F-5E43-3CF0-6949272543BB}"/>
              </a:ext>
            </a:extLst>
          </p:cNvPr>
          <p:cNvSpPr/>
          <p:nvPr/>
        </p:nvSpPr>
        <p:spPr>
          <a:xfrm>
            <a:off x="7398200" y="6163047"/>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Strategy</a:t>
            </a:r>
          </a:p>
        </p:txBody>
      </p:sp>
      <p:sp>
        <p:nvSpPr>
          <p:cNvPr id="127" name="Rectangle 84">
            <a:extLst>
              <a:ext uri="{FF2B5EF4-FFF2-40B4-BE49-F238E27FC236}">
                <a16:creationId xmlns:a16="http://schemas.microsoft.com/office/drawing/2014/main" id="{DA387012-A449-5F1A-741B-6636E31A77D8}"/>
              </a:ext>
            </a:extLst>
          </p:cNvPr>
          <p:cNvSpPr/>
          <p:nvPr/>
        </p:nvSpPr>
        <p:spPr>
          <a:xfrm>
            <a:off x="6204976" y="6169092"/>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Governance </a:t>
            </a:r>
          </a:p>
        </p:txBody>
      </p:sp>
      <p:sp>
        <p:nvSpPr>
          <p:cNvPr id="128" name="Rectangle 66">
            <a:extLst>
              <a:ext uri="{FF2B5EF4-FFF2-40B4-BE49-F238E27FC236}">
                <a16:creationId xmlns:a16="http://schemas.microsoft.com/office/drawing/2014/main" id="{AC9F62AA-FD4D-5FCC-EABD-578E00DEA262}"/>
              </a:ext>
            </a:extLst>
          </p:cNvPr>
          <p:cNvSpPr/>
          <p:nvPr/>
        </p:nvSpPr>
        <p:spPr>
          <a:xfrm>
            <a:off x="3248628" y="1041666"/>
            <a:ext cx="1097280" cy="457200"/>
          </a:xfrm>
          <a:prstGeom prst="rect">
            <a:avLst/>
          </a:prstGeom>
          <a:solidFill>
            <a:srgbClr val="CFB5D5"/>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Demand Management</a:t>
            </a:r>
          </a:p>
        </p:txBody>
      </p:sp>
      <p:sp>
        <p:nvSpPr>
          <p:cNvPr id="129" name="Rectangle 79">
            <a:extLst>
              <a:ext uri="{FF2B5EF4-FFF2-40B4-BE49-F238E27FC236}">
                <a16:creationId xmlns:a16="http://schemas.microsoft.com/office/drawing/2014/main" id="{EF0CF050-07BB-F8A4-0F07-E8CB61C3F679}"/>
              </a:ext>
            </a:extLst>
          </p:cNvPr>
          <p:cNvSpPr/>
          <p:nvPr/>
        </p:nvSpPr>
        <p:spPr>
          <a:xfrm>
            <a:off x="4395234" y="1045781"/>
            <a:ext cx="1097280" cy="457200"/>
          </a:xfrm>
          <a:prstGeom prst="rect">
            <a:avLst/>
          </a:prstGeom>
          <a:solidFill>
            <a:srgbClr val="CFB5D5"/>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Portfolio Management </a:t>
            </a:r>
          </a:p>
        </p:txBody>
      </p:sp>
      <p:sp>
        <p:nvSpPr>
          <p:cNvPr id="130" name="Rectangle 82">
            <a:extLst>
              <a:ext uri="{FF2B5EF4-FFF2-40B4-BE49-F238E27FC236}">
                <a16:creationId xmlns:a16="http://schemas.microsoft.com/office/drawing/2014/main" id="{924FA568-0EAE-BE6C-BCBA-978217E6099A}"/>
              </a:ext>
            </a:extLst>
          </p:cNvPr>
          <p:cNvSpPr/>
          <p:nvPr/>
        </p:nvSpPr>
        <p:spPr>
          <a:xfrm>
            <a:off x="961337" y="2275296"/>
            <a:ext cx="1097280" cy="457200"/>
          </a:xfrm>
          <a:prstGeom prst="rect">
            <a:avLst/>
          </a:prstGeom>
          <a:solidFill>
            <a:srgbClr val="CFB5D5"/>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Requirements Analysis Management</a:t>
            </a:r>
          </a:p>
        </p:txBody>
      </p:sp>
      <p:sp>
        <p:nvSpPr>
          <p:cNvPr id="131" name="Rectangle 85">
            <a:extLst>
              <a:ext uri="{FF2B5EF4-FFF2-40B4-BE49-F238E27FC236}">
                <a16:creationId xmlns:a16="http://schemas.microsoft.com/office/drawing/2014/main" id="{7C6F14F3-535F-60A0-CE0A-8FE99F65276B}"/>
              </a:ext>
            </a:extLst>
          </p:cNvPr>
          <p:cNvSpPr/>
          <p:nvPr/>
        </p:nvSpPr>
        <p:spPr>
          <a:xfrm>
            <a:off x="2081833" y="2266472"/>
            <a:ext cx="1097280" cy="457200"/>
          </a:xfrm>
          <a:prstGeom prst="rect">
            <a:avLst/>
          </a:prstGeom>
          <a:solidFill>
            <a:srgbClr val="CFB5D5"/>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Project Management</a:t>
            </a:r>
          </a:p>
        </p:txBody>
      </p:sp>
      <p:sp>
        <p:nvSpPr>
          <p:cNvPr id="132" name="Rectangle 91">
            <a:extLst>
              <a:ext uri="{FF2B5EF4-FFF2-40B4-BE49-F238E27FC236}">
                <a16:creationId xmlns:a16="http://schemas.microsoft.com/office/drawing/2014/main" id="{0E7C9FFB-43EA-8FDF-909F-B4CAE0D680E8}"/>
              </a:ext>
            </a:extLst>
          </p:cNvPr>
          <p:cNvSpPr/>
          <p:nvPr/>
        </p:nvSpPr>
        <p:spPr>
          <a:xfrm>
            <a:off x="4384659" y="2984881"/>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AI/ML Management </a:t>
            </a:r>
          </a:p>
        </p:txBody>
      </p:sp>
      <p:sp>
        <p:nvSpPr>
          <p:cNvPr id="133" name="Rectangle 91">
            <a:extLst>
              <a:ext uri="{FF2B5EF4-FFF2-40B4-BE49-F238E27FC236}">
                <a16:creationId xmlns:a16="http://schemas.microsoft.com/office/drawing/2014/main" id="{3F826004-BE49-129B-E834-56FCC373865C}"/>
              </a:ext>
            </a:extLst>
          </p:cNvPr>
          <p:cNvSpPr/>
          <p:nvPr/>
        </p:nvSpPr>
        <p:spPr>
          <a:xfrm>
            <a:off x="5518946" y="3493103"/>
            <a:ext cx="1097280" cy="4572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latin typeface="Roboto Light" panose="02000000000000000000" pitchFamily="2" charset="0"/>
                <a:ea typeface="Roboto Light" panose="02000000000000000000" pitchFamily="2" charset="0"/>
              </a:rPr>
              <a:t>Data Management </a:t>
            </a:r>
          </a:p>
        </p:txBody>
      </p:sp>
      <p:sp>
        <p:nvSpPr>
          <p:cNvPr id="134" name="Rectangle 75">
            <a:extLst>
              <a:ext uri="{FF2B5EF4-FFF2-40B4-BE49-F238E27FC236}">
                <a16:creationId xmlns:a16="http://schemas.microsoft.com/office/drawing/2014/main" id="{887CCCB7-6190-3827-48E0-66CBF56054F0}"/>
              </a:ext>
            </a:extLst>
          </p:cNvPr>
          <p:cNvSpPr/>
          <p:nvPr/>
        </p:nvSpPr>
        <p:spPr>
          <a:xfrm>
            <a:off x="8583244" y="6172411"/>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Security Strategic Planning</a:t>
            </a:r>
          </a:p>
        </p:txBody>
      </p:sp>
      <p:sp>
        <p:nvSpPr>
          <p:cNvPr id="135" name="Rectangle 78">
            <a:extLst>
              <a:ext uri="{FF2B5EF4-FFF2-40B4-BE49-F238E27FC236}">
                <a16:creationId xmlns:a16="http://schemas.microsoft.com/office/drawing/2014/main" id="{B07147F1-534B-7D0E-3AB5-CAF819273294}"/>
              </a:ext>
            </a:extLst>
          </p:cNvPr>
          <p:cNvSpPr/>
          <p:nvPr/>
        </p:nvSpPr>
        <p:spPr>
          <a:xfrm>
            <a:off x="6690539" y="4685576"/>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Security </a:t>
            </a:r>
          </a:p>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Management </a:t>
            </a:r>
          </a:p>
        </p:txBody>
      </p:sp>
      <p:sp>
        <p:nvSpPr>
          <p:cNvPr id="136" name="Rectangle 94">
            <a:extLst>
              <a:ext uri="{FF2B5EF4-FFF2-40B4-BE49-F238E27FC236}">
                <a16:creationId xmlns:a16="http://schemas.microsoft.com/office/drawing/2014/main" id="{F39977B4-4A6E-E038-025D-E3009C83AD6C}"/>
              </a:ext>
            </a:extLst>
          </p:cNvPr>
          <p:cNvSpPr/>
          <p:nvPr/>
        </p:nvSpPr>
        <p:spPr>
          <a:xfrm>
            <a:off x="5553063" y="4685734"/>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Security Response &amp; Recovery Management</a:t>
            </a:r>
          </a:p>
        </p:txBody>
      </p:sp>
      <p:sp>
        <p:nvSpPr>
          <p:cNvPr id="138" name="Rectangle 95">
            <a:extLst>
              <a:ext uri="{FF2B5EF4-FFF2-40B4-BE49-F238E27FC236}">
                <a16:creationId xmlns:a16="http://schemas.microsoft.com/office/drawing/2014/main" id="{C24A95EE-7FD7-2D4E-FD67-C186D14F7A5F}"/>
              </a:ext>
            </a:extLst>
          </p:cNvPr>
          <p:cNvSpPr/>
          <p:nvPr/>
        </p:nvSpPr>
        <p:spPr>
          <a:xfrm>
            <a:off x="10163867" y="555510"/>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External Compliance Management</a:t>
            </a:r>
          </a:p>
        </p:txBody>
      </p:sp>
      <p:sp>
        <p:nvSpPr>
          <p:cNvPr id="139" name="Rectangle 98">
            <a:extLst>
              <a:ext uri="{FF2B5EF4-FFF2-40B4-BE49-F238E27FC236}">
                <a16:creationId xmlns:a16="http://schemas.microsoft.com/office/drawing/2014/main" id="{37EC89D5-5FC3-2220-EC01-C7E3E5AE5AC0}"/>
              </a:ext>
            </a:extLst>
          </p:cNvPr>
          <p:cNvSpPr/>
          <p:nvPr/>
        </p:nvSpPr>
        <p:spPr>
          <a:xfrm>
            <a:off x="9716331" y="6172411"/>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Risk Management</a:t>
            </a:r>
          </a:p>
        </p:txBody>
      </p:sp>
      <p:sp>
        <p:nvSpPr>
          <p:cNvPr id="140" name="Rectangle 95">
            <a:extLst>
              <a:ext uri="{FF2B5EF4-FFF2-40B4-BE49-F238E27FC236}">
                <a16:creationId xmlns:a16="http://schemas.microsoft.com/office/drawing/2014/main" id="{A3E13590-440F-4374-7E68-1F34EB5E7FDB}"/>
              </a:ext>
            </a:extLst>
          </p:cNvPr>
          <p:cNvSpPr/>
          <p:nvPr/>
        </p:nvSpPr>
        <p:spPr>
          <a:xfrm>
            <a:off x="10139126" y="1038404"/>
            <a:ext cx="1097280" cy="4572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850" kern="0" dirty="0">
                <a:solidFill>
                  <a:schemeClr val="tx2">
                    <a:lumMod val="50000"/>
                  </a:schemeClr>
                </a:solidFill>
                <a:latin typeface="Roboto Light" panose="02000000000000000000" pitchFamily="2" charset="0"/>
                <a:ea typeface="Roboto Light" panose="02000000000000000000" pitchFamily="2" charset="0"/>
              </a:rPr>
              <a:t>Controls &amp; Internal Audit Planning</a:t>
            </a:r>
          </a:p>
        </p:txBody>
      </p:sp>
    </p:spTree>
    <p:extLst>
      <p:ext uri="{BB962C8B-B14F-4D97-AF65-F5344CB8AC3E}">
        <p14:creationId xmlns:p14="http://schemas.microsoft.com/office/powerpoint/2010/main" val="3869911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4C6712D8-973E-46AB-8755-3B3560D6225F}"/>
              </a:ext>
            </a:extLst>
          </p:cNvPr>
          <p:cNvGraphicFramePr>
            <a:graphicFrameLocks noGrp="1"/>
          </p:cNvGraphicFramePr>
          <p:nvPr>
            <p:extLst>
              <p:ext uri="{D42A27DB-BD31-4B8C-83A1-F6EECF244321}">
                <p14:modId xmlns:p14="http://schemas.microsoft.com/office/powerpoint/2010/main" val="510868839"/>
              </p:ext>
            </p:extLst>
          </p:nvPr>
        </p:nvGraphicFramePr>
        <p:xfrm>
          <a:off x="278676" y="1008132"/>
          <a:ext cx="11680713" cy="5532324"/>
        </p:xfrm>
        <a:graphic>
          <a:graphicData uri="http://schemas.openxmlformats.org/drawingml/2006/table">
            <a:tbl>
              <a:tblPr firstRow="1" bandRow="1">
                <a:tableStyleId>{7DF18680-E054-41AD-8BC1-D1AEF772440D}</a:tableStyleId>
              </a:tblPr>
              <a:tblGrid>
                <a:gridCol w="1629631">
                  <a:extLst>
                    <a:ext uri="{9D8B030D-6E8A-4147-A177-3AD203B41FA5}">
                      <a16:colId xmlns:a16="http://schemas.microsoft.com/office/drawing/2014/main" val="2300204016"/>
                    </a:ext>
                  </a:extLst>
                </a:gridCol>
                <a:gridCol w="7225681">
                  <a:extLst>
                    <a:ext uri="{9D8B030D-6E8A-4147-A177-3AD203B41FA5}">
                      <a16:colId xmlns:a16="http://schemas.microsoft.com/office/drawing/2014/main" val="1832341085"/>
                    </a:ext>
                  </a:extLst>
                </a:gridCol>
                <a:gridCol w="2825401">
                  <a:extLst>
                    <a:ext uri="{9D8B030D-6E8A-4147-A177-3AD203B41FA5}">
                      <a16:colId xmlns:a16="http://schemas.microsoft.com/office/drawing/2014/main" val="2995066086"/>
                    </a:ext>
                  </a:extLst>
                </a:gridCol>
              </a:tblGrid>
              <a:tr h="482696">
                <a:tc>
                  <a:txBody>
                    <a:bodyPr/>
                    <a:lstStyle/>
                    <a:p>
                      <a:r>
                        <a:rPr lang="en-US" sz="1400" dirty="0">
                          <a:latin typeface="Roboto Condensed Light" panose="02000000000000000000" pitchFamily="2" charset="0"/>
                        </a:rPr>
                        <a:t>Capability</a:t>
                      </a:r>
                      <a:endParaRPr lang="en-CA"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83BC"/>
                    </a:solidFill>
                  </a:tcPr>
                </a:tc>
                <a:tc>
                  <a:txBody>
                    <a:bodyPr/>
                    <a:lstStyle/>
                    <a:p>
                      <a:r>
                        <a:rPr lang="en-US" sz="1400" dirty="0">
                          <a:latin typeface="Roboto Condensed Light" panose="02000000000000000000" pitchFamily="2" charset="0"/>
                        </a:rPr>
                        <a:t>Definition</a:t>
                      </a:r>
                      <a:endParaRPr lang="en-CA"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83BC"/>
                    </a:solidFill>
                  </a:tcPr>
                </a:tc>
                <a:tc>
                  <a:txBody>
                    <a:bodyPr/>
                    <a:lstStyle/>
                    <a:p>
                      <a:r>
                        <a:rPr lang="en-US" sz="1400" dirty="0">
                          <a:latin typeface="Roboto Condensed Light" panose="02000000000000000000" pitchFamily="2" charset="0"/>
                        </a:rPr>
                        <a:t>Alignment to Other Frameworks</a:t>
                      </a:r>
                      <a:endParaRPr lang="en-CA"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83BC"/>
                    </a:solidFill>
                  </a:tcPr>
                </a:tc>
                <a:extLst>
                  <a:ext uri="{0D108BD9-81ED-4DB2-BD59-A6C34878D82A}">
                    <a16:rowId xmlns:a16="http://schemas.microsoft.com/office/drawing/2014/main" val="1172266851"/>
                  </a:ext>
                </a:extLst>
              </a:tr>
              <a:tr h="538588">
                <a:tc>
                  <a:txBody>
                    <a:bodyPr/>
                    <a:lstStyle/>
                    <a:p>
                      <a:r>
                        <a:rPr lang="en-US" sz="1100" dirty="0">
                          <a:latin typeface="Roboto Condensed Light" panose="02000000000000000000" pitchFamily="2" charset="0"/>
                          <a:ea typeface="Roboto Condensed Light" panose="02000000000000000000" pitchFamily="2" charset="0"/>
                        </a:rPr>
                        <a:t>Strategic Communications</a:t>
                      </a:r>
                      <a:endParaRPr lang="en-CA" sz="11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tc>
                  <a:txBody>
                    <a:bodyPr/>
                    <a:lstStyle/>
                    <a:p>
                      <a:r>
                        <a:rPr lang="en-US" sz="1100" dirty="0">
                          <a:latin typeface="Roboto Condensed Light" panose="02000000000000000000" pitchFamily="2" charset="0"/>
                          <a:ea typeface="Roboto Condensed Light" panose="02000000000000000000" pitchFamily="2" charset="0"/>
                        </a:rPr>
                        <a:t>Build and execute on key communications that support the IT strategic priorities, initiatives, and success stories, and provide performance updates to both IT staff and business leaders. Ensure that the IT department reflects the values of your organization; improve the leadership skills of your team to generate top performance. </a:t>
                      </a:r>
                      <a:endParaRPr lang="en-CA" sz="11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tc>
                  <a:txBody>
                    <a:bodyPr/>
                    <a:lstStyle/>
                    <a:p>
                      <a:r>
                        <a:rPr lang="en-CA" sz="1100" dirty="0">
                          <a:latin typeface="Roboto Condensed Light" panose="02000000000000000000" pitchFamily="2" charset="0"/>
                          <a:ea typeface="Roboto Condensed Light" panose="02000000000000000000" pitchFamily="2" charset="0"/>
                        </a:rPr>
                        <a:t>Communication Management—PPMI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extLst>
                  <a:ext uri="{0D108BD9-81ED-4DB2-BD59-A6C34878D82A}">
                    <a16:rowId xmlns:a16="http://schemas.microsoft.com/office/drawing/2014/main" val="4260319938"/>
                  </a:ext>
                </a:extLst>
              </a:tr>
              <a:tr h="386678">
                <a:tc>
                  <a:txBody>
                    <a:bodyPr/>
                    <a:lstStyle/>
                    <a:p>
                      <a:r>
                        <a:rPr lang="en-US" sz="1100" dirty="0">
                          <a:latin typeface="Roboto Condensed Light" panose="02000000000000000000" pitchFamily="2" charset="0"/>
                          <a:ea typeface="Roboto Condensed Light" panose="02000000000000000000" pitchFamily="2" charset="0"/>
                        </a:rPr>
                        <a:t>People Resource Management </a:t>
                      </a:r>
                      <a:endParaRPr lang="en-CA" sz="11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tc>
                  <a:txBody>
                    <a:bodyPr/>
                    <a:lstStyle/>
                    <a:p>
                      <a:r>
                        <a:rPr lang="en-US" sz="1100" dirty="0">
                          <a:latin typeface="Roboto Condensed Light" panose="02000000000000000000" pitchFamily="2" charset="0"/>
                          <a:ea typeface="Roboto Condensed Light" panose="02000000000000000000" pitchFamily="2" charset="0"/>
                        </a:rPr>
                        <a:t>Align IT human capital resources with organizational priorities. This includes ensuring the appropriate resources for operational, strategy, and project priorities. </a:t>
                      </a:r>
                      <a:endParaRPr lang="en-CA" sz="11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tc>
                  <a:txBody>
                    <a:bodyPr/>
                    <a:lstStyle/>
                    <a:p>
                      <a:r>
                        <a:rPr lang="en-US" sz="1100" dirty="0">
                          <a:latin typeface="Roboto Condensed Light" panose="02000000000000000000" pitchFamily="2" charset="0"/>
                          <a:ea typeface="Roboto Condensed Light" panose="02000000000000000000" pitchFamily="2" charset="0"/>
                        </a:rPr>
                        <a:t>Managed Human Resources – COBIT 2019 </a:t>
                      </a:r>
                      <a:endParaRPr lang="en-CA" sz="11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extLst>
                  <a:ext uri="{0D108BD9-81ED-4DB2-BD59-A6C34878D82A}">
                    <a16:rowId xmlns:a16="http://schemas.microsoft.com/office/drawing/2014/main" val="1311963411"/>
                  </a:ext>
                </a:extLst>
              </a:tr>
              <a:tr h="538588">
                <a:tc>
                  <a:txBody>
                    <a:bodyPr/>
                    <a:lstStyle/>
                    <a:p>
                      <a:r>
                        <a:rPr lang="en-US" sz="1100" dirty="0">
                          <a:latin typeface="Roboto Condensed Light" panose="02000000000000000000" pitchFamily="2" charset="0"/>
                          <a:ea typeface="Roboto Condensed Light" panose="02000000000000000000" pitchFamily="2" charset="0"/>
                        </a:rPr>
                        <a:t>Workforce Strategy Planning </a:t>
                      </a:r>
                      <a:endParaRPr lang="en-CA" sz="11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tc>
                  <a:txBody>
                    <a:bodyPr/>
                    <a:lstStyle/>
                    <a:p>
                      <a:r>
                        <a:rPr lang="en-US" sz="1100" dirty="0">
                          <a:latin typeface="Roboto Condensed Light" panose="02000000000000000000" pitchFamily="2" charset="0"/>
                          <a:ea typeface="Roboto Condensed Light" panose="02000000000000000000" pitchFamily="2" charset="0"/>
                        </a:rPr>
                        <a:t>Manage structuring, placement, decision rights, performance, and skills of IT human resources. This includes communicating the defined roles and responsibilities, values, engagement strategies, learning and growth plans, and performance expectations.</a:t>
                      </a:r>
                      <a:endParaRPr lang="en-CA" sz="11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tc>
                  <a:txBody>
                    <a:bodyPr/>
                    <a:lstStyle/>
                    <a:p>
                      <a:r>
                        <a:rPr lang="en-US" sz="1100" dirty="0">
                          <a:latin typeface="Roboto Condensed Light" panose="02000000000000000000" pitchFamily="2" charset="0"/>
                          <a:ea typeface="Roboto Condensed Light" panose="02000000000000000000" pitchFamily="2" charset="0"/>
                        </a:rPr>
                        <a:t>Workforce and Talent Management – ITIL 4</a:t>
                      </a:r>
                      <a:endParaRPr lang="en-CA" sz="11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extLst>
                  <a:ext uri="{0D108BD9-81ED-4DB2-BD59-A6C34878D82A}">
                    <a16:rowId xmlns:a16="http://schemas.microsoft.com/office/drawing/2014/main" val="837496978"/>
                  </a:ext>
                </a:extLst>
              </a:tr>
              <a:tr h="386678">
                <a:tc>
                  <a:txBody>
                    <a:bodyPr/>
                    <a:lstStyle/>
                    <a:p>
                      <a:r>
                        <a:rPr lang="en-US" sz="1100" dirty="0">
                          <a:latin typeface="Roboto Condensed Light" panose="02000000000000000000" pitchFamily="2" charset="0"/>
                          <a:ea typeface="Roboto Condensed Light" panose="02000000000000000000" pitchFamily="2" charset="0"/>
                        </a:rPr>
                        <a:t>Organizational Change Enablement </a:t>
                      </a:r>
                      <a:endParaRPr lang="en-CA" sz="11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tc>
                  <a:txBody>
                    <a:bodyPr/>
                    <a:lstStyle/>
                    <a:p>
                      <a:r>
                        <a:rPr lang="en-US" sz="1100" dirty="0">
                          <a:latin typeface="Roboto Condensed Light" panose="02000000000000000000" pitchFamily="2" charset="0"/>
                          <a:ea typeface="Roboto Condensed Light" panose="02000000000000000000" pitchFamily="2" charset="0"/>
                        </a:rPr>
                        <a:t>Maximize the likelihood of successfully implementing sustainable enterprise-wide organizational change quickly and with reduced risk, covering the complete lifecycle of the change and all affected stakeholders in the business and IT.</a:t>
                      </a:r>
                      <a:endParaRPr lang="en-CA" sz="11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tc>
                  <a:txBody>
                    <a:bodyPr/>
                    <a:lstStyle/>
                    <a:p>
                      <a:r>
                        <a:rPr lang="en-US" sz="1100" dirty="0">
                          <a:latin typeface="Roboto Condensed Light" panose="02000000000000000000" pitchFamily="2" charset="0"/>
                          <a:ea typeface="Roboto Condensed Light" panose="02000000000000000000" pitchFamily="2" charset="0"/>
                        </a:rPr>
                        <a:t>Managed Organizational Change – COBIT 2019</a:t>
                      </a:r>
                    </a:p>
                    <a:p>
                      <a:r>
                        <a:rPr lang="en-US" sz="1100" dirty="0">
                          <a:latin typeface="Roboto Condensed Light" panose="02000000000000000000" pitchFamily="2" charset="0"/>
                          <a:ea typeface="Roboto Condensed Light" panose="02000000000000000000" pitchFamily="2" charset="0"/>
                        </a:rPr>
                        <a:t>Organizational Change Management – ITIL 4</a:t>
                      </a:r>
                      <a:endParaRPr lang="en-CA" sz="11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extLst>
                  <a:ext uri="{0D108BD9-81ED-4DB2-BD59-A6C34878D82A}">
                    <a16:rowId xmlns:a16="http://schemas.microsoft.com/office/drawing/2014/main" val="1712971798"/>
                  </a:ext>
                </a:extLst>
              </a:tr>
              <a:tr h="386678">
                <a:tc>
                  <a:txBody>
                    <a:bodyPr/>
                    <a:lstStyle/>
                    <a:p>
                      <a:r>
                        <a:rPr lang="en-CA" sz="1100" dirty="0">
                          <a:latin typeface="Roboto Condensed Light" panose="02000000000000000000" pitchFamily="2" charset="0"/>
                          <a:ea typeface="Roboto Condensed Light" panose="02000000000000000000" pitchFamily="2" charset="0"/>
                        </a:rPr>
                        <a:t>Adoption &amp; Training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tc>
                  <a:txBody>
                    <a:bodyPr/>
                    <a:lstStyle/>
                    <a:p>
                      <a:r>
                        <a:rPr lang="en-CA" sz="1100" dirty="0">
                          <a:latin typeface="Roboto Condensed Light" panose="02000000000000000000" pitchFamily="2" charset="0"/>
                          <a:ea typeface="Roboto Condensed Light" panose="02000000000000000000" pitchFamily="2" charset="0"/>
                        </a:rPr>
                        <a:t>Support the learning and understanding around new or changed products, services, or technology. </a:t>
                      </a:r>
                      <a:r>
                        <a:rPr lang="en-CA" sz="1100" dirty="0">
                          <a:effectLst/>
                          <a:latin typeface="Roboto Condensed Light" panose="02000000000000000000" pitchFamily="2" charset="0"/>
                          <a:ea typeface="Roboto Condensed Light" panose="02000000000000000000" pitchFamily="2" charset="0"/>
                        </a:rPr>
                        <a:t>Track adoption and determine opportunities to drive use </a:t>
                      </a:r>
                      <a:r>
                        <a:rPr lang="en-CA" sz="1100" dirty="0">
                          <a:latin typeface="Roboto Condensed Light" panose="02000000000000000000" pitchFamily="2" charset="0"/>
                          <a:ea typeface="Roboto Condensed Light" panose="02000000000000000000" pitchFamily="2" charset="0"/>
                        </a:rPr>
                        <a:t>so the value of those items can be realized by users throughout the organization.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tc>
                  <a:txBody>
                    <a:bodyPr/>
                    <a:lstStyle/>
                    <a:p>
                      <a:r>
                        <a:rPr lang="en-CA" sz="1100" dirty="0">
                          <a:latin typeface="Roboto Condensed Light" panose="02000000000000000000" pitchFamily="2" charset="0"/>
                          <a:ea typeface="Roboto Condensed Light" panose="02000000000000000000" pitchFamily="2" charset="0"/>
                        </a:rPr>
                        <a:t>Knowledge &amp; Ability Capabilities—Prosci ADKAR Model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extLst>
                  <a:ext uri="{0D108BD9-81ED-4DB2-BD59-A6C34878D82A}">
                    <a16:rowId xmlns:a16="http://schemas.microsoft.com/office/drawing/2014/main" val="936272563"/>
                  </a:ext>
                </a:extLst>
              </a:tr>
              <a:tr h="690497">
                <a:tc>
                  <a:txBody>
                    <a:bodyPr/>
                    <a:lstStyle/>
                    <a:p>
                      <a:r>
                        <a:rPr lang="en-US" sz="1100" dirty="0">
                          <a:latin typeface="Roboto Condensed Light" panose="02000000000000000000" pitchFamily="2" charset="0"/>
                          <a:ea typeface="Roboto Condensed Light" panose="02000000000000000000" pitchFamily="2" charset="0"/>
                        </a:rPr>
                        <a:t>Financial/Budget Management </a:t>
                      </a:r>
                      <a:endParaRPr lang="en-CA" sz="11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tc>
                  <a:txBody>
                    <a:bodyPr/>
                    <a:lstStyle/>
                    <a:p>
                      <a:r>
                        <a:rPr lang="en-US" sz="1100" dirty="0">
                          <a:latin typeface="Roboto Condensed Light" panose="02000000000000000000" pitchFamily="2" charset="0"/>
                          <a:ea typeface="Roboto Condensed Light" panose="02000000000000000000" pitchFamily="2" charset="0"/>
                        </a:rPr>
                        <a:t>Manage the IT-related financial activities and prioritize spending through the use of formal budgeting practices. Provide transparency and accountability for the cost and business value of IT solutions and services. Ensure adequate and sufficient IT-related capabilities (people, processes, and technology) are available to support business objectives effectively at optimal cost. </a:t>
                      </a:r>
                      <a:endParaRPr lang="en-CA" sz="11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tc>
                  <a:txBody>
                    <a:bodyPr/>
                    <a:lstStyle/>
                    <a:p>
                      <a:r>
                        <a:rPr lang="en-US" sz="1100" dirty="0">
                          <a:latin typeface="Roboto Condensed Light" panose="02000000000000000000" pitchFamily="2" charset="0"/>
                          <a:ea typeface="Roboto Condensed Light" panose="02000000000000000000" pitchFamily="2" charset="0"/>
                        </a:rPr>
                        <a:t>Managed Budgets &amp; Costs- COBIT 2019</a:t>
                      </a:r>
                    </a:p>
                    <a:p>
                      <a:r>
                        <a:rPr lang="en-US" sz="1100" dirty="0">
                          <a:latin typeface="Roboto Condensed Light" panose="02000000000000000000" pitchFamily="2" charset="0"/>
                          <a:ea typeface="Roboto Condensed Light" panose="02000000000000000000" pitchFamily="2" charset="0"/>
                        </a:rPr>
                        <a:t>Ensured Resource Optimization – COBIT 2019 </a:t>
                      </a:r>
                    </a:p>
                    <a:p>
                      <a:r>
                        <a:rPr lang="en-US" sz="1100" dirty="0">
                          <a:latin typeface="Roboto Condensed Light" panose="02000000000000000000" pitchFamily="2" charset="0"/>
                          <a:ea typeface="Roboto Condensed Light" panose="02000000000000000000" pitchFamily="2" charset="0"/>
                        </a:rPr>
                        <a:t>Service Financial Management – ITIL 4</a:t>
                      </a:r>
                    </a:p>
                    <a:p>
                      <a:r>
                        <a:rPr lang="en-US" sz="1100" dirty="0">
                          <a:latin typeface="Roboto Condensed Light" panose="02000000000000000000" pitchFamily="2" charset="0"/>
                          <a:ea typeface="Roboto Condensed Light" panose="02000000000000000000" pitchFamily="2" charset="0"/>
                        </a:rPr>
                        <a:t>Lean Budgets – SAFe</a:t>
                      </a:r>
                      <a:endParaRPr lang="en-CA" sz="11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extLst>
                  <a:ext uri="{0D108BD9-81ED-4DB2-BD59-A6C34878D82A}">
                    <a16:rowId xmlns:a16="http://schemas.microsoft.com/office/drawing/2014/main" val="1680750152"/>
                  </a:ext>
                </a:extLst>
              </a:tr>
              <a:tr h="386678">
                <a:tc>
                  <a:txBody>
                    <a:bodyPr/>
                    <a:lstStyle/>
                    <a:p>
                      <a:r>
                        <a:rPr lang="en-US" sz="1100" dirty="0">
                          <a:latin typeface="Roboto Condensed Light" panose="02000000000000000000" pitchFamily="2" charset="0"/>
                          <a:ea typeface="Roboto Condensed Light" panose="02000000000000000000" pitchFamily="2" charset="0"/>
                        </a:rPr>
                        <a:t>Vendor Portfolio Management</a:t>
                      </a:r>
                      <a:endParaRPr lang="en-CA" sz="11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tc>
                  <a:txBody>
                    <a:bodyPr/>
                    <a:lstStyle/>
                    <a:p>
                      <a:r>
                        <a:rPr lang="en-US" sz="1100" dirty="0">
                          <a:latin typeface="Roboto Condensed Light" panose="02000000000000000000" pitchFamily="2" charset="0"/>
                          <a:ea typeface="Roboto Condensed Light" panose="02000000000000000000" pitchFamily="2" charset="0"/>
                        </a:rPr>
                        <a:t>Manage IT-related services provided by all suppliers, including the selection of suppliers, management of relationships, management of contracts, and reviewing and monitoring of supplier performance. </a:t>
                      </a:r>
                      <a:endParaRPr lang="en-CA" sz="11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tc>
                  <a:txBody>
                    <a:bodyPr/>
                    <a:lstStyle/>
                    <a:p>
                      <a:r>
                        <a:rPr lang="en-US" sz="1100" dirty="0">
                          <a:latin typeface="Roboto Condensed Light" panose="02000000000000000000" pitchFamily="2" charset="0"/>
                          <a:ea typeface="Roboto Condensed Light" panose="02000000000000000000" pitchFamily="2" charset="0"/>
                        </a:rPr>
                        <a:t>Managed Vendors – COBIT 2019</a:t>
                      </a:r>
                    </a:p>
                    <a:p>
                      <a:r>
                        <a:rPr lang="en-US" sz="1100" dirty="0">
                          <a:latin typeface="Roboto Condensed Light" panose="02000000000000000000" pitchFamily="2" charset="0"/>
                          <a:ea typeface="Roboto Condensed Light" panose="02000000000000000000" pitchFamily="2" charset="0"/>
                        </a:rPr>
                        <a:t>Supplier Management – ITIL 4</a:t>
                      </a:r>
                      <a:endParaRPr lang="en-CA" sz="11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extLst>
                  <a:ext uri="{0D108BD9-81ED-4DB2-BD59-A6C34878D82A}">
                    <a16:rowId xmlns:a16="http://schemas.microsoft.com/office/drawing/2014/main" val="253640911"/>
                  </a:ext>
                </a:extLst>
              </a:tr>
              <a:tr h="386678">
                <a:tc>
                  <a:txBody>
                    <a:bodyPr/>
                    <a:lstStyle/>
                    <a:p>
                      <a:r>
                        <a:rPr lang="en-US" sz="1100" dirty="0">
                          <a:latin typeface="Roboto Condensed Light" panose="02000000000000000000" pitchFamily="2" charset="0"/>
                          <a:ea typeface="Roboto Condensed Light" panose="02000000000000000000" pitchFamily="2" charset="0"/>
                        </a:rPr>
                        <a:t>Vendor Selection and Contract Management </a:t>
                      </a:r>
                      <a:endParaRPr lang="en-CA" sz="11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tc>
                  <a:txBody>
                    <a:bodyPr/>
                    <a:lstStyle/>
                    <a:p>
                      <a:r>
                        <a:rPr lang="en-US" sz="1100" dirty="0">
                          <a:latin typeface="Roboto Condensed Light" panose="02000000000000000000" pitchFamily="2" charset="0"/>
                          <a:ea typeface="Roboto Condensed Light" panose="02000000000000000000" pitchFamily="2" charset="0"/>
                        </a:rPr>
                        <a:t>Manage the relationship between external service providers and IT to ensure that the vendors meet organizational needs/SLAs and that contracts are optimized for strategic value.</a:t>
                      </a:r>
                      <a:endParaRPr lang="en-CA" sz="11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tc>
                  <a:txBody>
                    <a:bodyPr/>
                    <a:lstStyle/>
                    <a:p>
                      <a:r>
                        <a:rPr lang="en-US" sz="1100" dirty="0">
                          <a:latin typeface="Roboto Condensed Light" panose="02000000000000000000" pitchFamily="2" charset="0"/>
                          <a:ea typeface="Roboto Condensed Light" panose="02000000000000000000" pitchFamily="2" charset="0"/>
                        </a:rPr>
                        <a:t>Managed Vendors – COBIT 2019</a:t>
                      </a:r>
                    </a:p>
                    <a:p>
                      <a:r>
                        <a:rPr lang="en-US" sz="1100" dirty="0">
                          <a:latin typeface="Roboto Condensed Light" panose="02000000000000000000" pitchFamily="2" charset="0"/>
                          <a:ea typeface="Roboto Condensed Light" panose="02000000000000000000" pitchFamily="2" charset="0"/>
                        </a:rPr>
                        <a:t>Supplier Management – ITIL 4</a:t>
                      </a:r>
                      <a:endParaRPr lang="en-CA" sz="11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extLst>
                  <a:ext uri="{0D108BD9-81ED-4DB2-BD59-A6C34878D82A}">
                    <a16:rowId xmlns:a16="http://schemas.microsoft.com/office/drawing/2014/main" val="17420791"/>
                  </a:ext>
                </a:extLst>
              </a:tr>
              <a:tr h="386678">
                <a:tc>
                  <a:txBody>
                    <a:bodyPr/>
                    <a:lstStyle/>
                    <a:p>
                      <a:r>
                        <a:rPr lang="en-CA" sz="1100" dirty="0">
                          <a:latin typeface="Roboto Condensed Light" panose="02000000000000000000" pitchFamily="2" charset="0"/>
                          <a:ea typeface="Roboto Condensed Light" panose="02000000000000000000" pitchFamily="2" charset="0"/>
                        </a:rPr>
                        <a:t>Vendor Performance Management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tc>
                  <a:txBody>
                    <a:bodyPr/>
                    <a:lstStyle/>
                    <a:p>
                      <a:r>
                        <a:rPr lang="en-CA" sz="1100" dirty="0">
                          <a:latin typeface="Roboto Condensed Light" panose="02000000000000000000" pitchFamily="2" charset="0"/>
                          <a:ea typeface="Roboto Condensed Light" panose="02000000000000000000" pitchFamily="2" charset="0"/>
                        </a:rPr>
                        <a:t>Evaluate the performance of the vendors and third-party resources to ensure compliance and delivery of expected value.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tc>
                  <a:txBody>
                    <a:bodyPr/>
                    <a:lstStyle/>
                    <a:p>
                      <a:r>
                        <a:rPr lang="en-US" sz="1100" dirty="0">
                          <a:latin typeface="Roboto Condensed Light" panose="02000000000000000000" pitchFamily="2" charset="0"/>
                          <a:ea typeface="Roboto Condensed Light" panose="02000000000000000000" pitchFamily="2" charset="0"/>
                        </a:rPr>
                        <a:t>Managed Vendors – COBIT 2019</a:t>
                      </a:r>
                    </a:p>
                    <a:p>
                      <a:r>
                        <a:rPr lang="en-US" sz="1100" dirty="0">
                          <a:latin typeface="Roboto Condensed Light" panose="02000000000000000000" pitchFamily="2" charset="0"/>
                          <a:ea typeface="Roboto Condensed Light" panose="02000000000000000000" pitchFamily="2" charset="0"/>
                        </a:rPr>
                        <a:t>Supplier Management – ITIL 4</a:t>
                      </a:r>
                      <a:endParaRPr lang="en-CA" sz="11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extLst>
                  <a:ext uri="{0D108BD9-81ED-4DB2-BD59-A6C34878D82A}">
                    <a16:rowId xmlns:a16="http://schemas.microsoft.com/office/drawing/2014/main" val="2409373176"/>
                  </a:ext>
                </a:extLst>
              </a:tr>
              <a:tr h="594041">
                <a:tc>
                  <a:txBody>
                    <a:bodyPr/>
                    <a:lstStyle/>
                    <a:p>
                      <a:r>
                        <a:rPr lang="en-US" sz="1100" dirty="0">
                          <a:latin typeface="Roboto Condensed Light" panose="02000000000000000000" pitchFamily="2" charset="0"/>
                        </a:rPr>
                        <a:t>Knowledge Management </a:t>
                      </a:r>
                      <a:endParaRPr lang="en-CA" sz="1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tc>
                  <a:txBody>
                    <a:bodyPr/>
                    <a:lstStyle/>
                    <a:p>
                      <a:r>
                        <a:rPr lang="en-US" sz="1100" dirty="0">
                          <a:latin typeface="Roboto Condensed Light" panose="02000000000000000000" pitchFamily="2" charset="0"/>
                        </a:rPr>
                        <a:t>The practice of maintaining and improving the effective, efficient, and convenient use of information and knowledge (i.e. information, skills, practices, solutions, and problems) across the organization. The aim is to ensure stakeholders get the right information in the proper format at the right level and correct time, according to their access level and other relevant policies.</a:t>
                      </a:r>
                      <a:endParaRPr lang="en-CA" sz="1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tc>
                  <a:txBody>
                    <a:bodyPr/>
                    <a:lstStyle/>
                    <a:p>
                      <a:r>
                        <a:rPr lang="en-US" sz="1100" dirty="0">
                          <a:latin typeface="Roboto Condensed Light" panose="02000000000000000000" pitchFamily="2" charset="0"/>
                          <a:ea typeface="Roboto Condensed Light" panose="02000000000000000000" pitchFamily="2" charset="0"/>
                        </a:rPr>
                        <a:t>Managed Knowledge – COBIT 2019</a:t>
                      </a:r>
                    </a:p>
                    <a:p>
                      <a:r>
                        <a:rPr lang="en-US" sz="1100" dirty="0">
                          <a:latin typeface="Roboto Condensed Light" panose="02000000000000000000" pitchFamily="2" charset="0"/>
                          <a:ea typeface="Roboto Condensed Light" panose="02000000000000000000" pitchFamily="2" charset="0"/>
                        </a:rPr>
                        <a:t>Knowledge Management – ITIL 4</a:t>
                      </a:r>
                      <a:endParaRPr lang="en-CA" sz="11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1E6F2"/>
                    </a:solidFill>
                  </a:tcPr>
                </a:tc>
                <a:extLst>
                  <a:ext uri="{0D108BD9-81ED-4DB2-BD59-A6C34878D82A}">
                    <a16:rowId xmlns:a16="http://schemas.microsoft.com/office/drawing/2014/main" val="2327997170"/>
                  </a:ext>
                </a:extLst>
              </a:tr>
            </a:tbl>
          </a:graphicData>
        </a:graphic>
      </p:graphicFrame>
      <p:sp>
        <p:nvSpPr>
          <p:cNvPr id="14" name="Rectangle 13">
            <a:extLst>
              <a:ext uri="{FF2B5EF4-FFF2-40B4-BE49-F238E27FC236}">
                <a16:creationId xmlns:a16="http://schemas.microsoft.com/office/drawing/2014/main" id="{20A2DE00-3B30-7FA7-360C-F9C947EF38C9}"/>
              </a:ext>
            </a:extLst>
          </p:cNvPr>
          <p:cNvSpPr/>
          <p:nvPr/>
        </p:nvSpPr>
        <p:spPr>
          <a:xfrm>
            <a:off x="278676" y="335785"/>
            <a:ext cx="2743200" cy="540000"/>
          </a:xfrm>
          <a:prstGeom prst="rect">
            <a:avLst/>
          </a:prstGeom>
          <a:solidFill>
            <a:srgbClr val="B983BC"/>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CA" sz="1400" b="0" i="0" u="none" strike="noStrike" kern="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mn-cs"/>
              </a:rPr>
              <a:t>People &amp; Resources </a:t>
            </a:r>
          </a:p>
        </p:txBody>
      </p:sp>
    </p:spTree>
    <p:extLst>
      <p:ext uri="{BB962C8B-B14F-4D97-AF65-F5344CB8AC3E}">
        <p14:creationId xmlns:p14="http://schemas.microsoft.com/office/powerpoint/2010/main" val="1760809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4C6712D8-973E-46AB-8755-3B3560D6225F}"/>
              </a:ext>
            </a:extLst>
          </p:cNvPr>
          <p:cNvGraphicFramePr>
            <a:graphicFrameLocks noGrp="1"/>
          </p:cNvGraphicFramePr>
          <p:nvPr>
            <p:extLst>
              <p:ext uri="{D42A27DB-BD31-4B8C-83A1-F6EECF244321}">
                <p14:modId xmlns:p14="http://schemas.microsoft.com/office/powerpoint/2010/main" val="4084161669"/>
              </p:ext>
            </p:extLst>
          </p:nvPr>
        </p:nvGraphicFramePr>
        <p:xfrm>
          <a:off x="295275" y="1475208"/>
          <a:ext cx="11601450" cy="4840729"/>
        </p:xfrm>
        <a:graphic>
          <a:graphicData uri="http://schemas.openxmlformats.org/drawingml/2006/table">
            <a:tbl>
              <a:tblPr firstRow="1" bandRow="1">
                <a:tableStyleId>{7DF18680-E054-41AD-8BC1-D1AEF772440D}</a:tableStyleId>
              </a:tblPr>
              <a:tblGrid>
                <a:gridCol w="1847850">
                  <a:extLst>
                    <a:ext uri="{9D8B030D-6E8A-4147-A177-3AD203B41FA5}">
                      <a16:colId xmlns:a16="http://schemas.microsoft.com/office/drawing/2014/main" val="2300204016"/>
                    </a:ext>
                  </a:extLst>
                </a:gridCol>
                <a:gridCol w="6917055">
                  <a:extLst>
                    <a:ext uri="{9D8B030D-6E8A-4147-A177-3AD203B41FA5}">
                      <a16:colId xmlns:a16="http://schemas.microsoft.com/office/drawing/2014/main" val="1832341085"/>
                    </a:ext>
                  </a:extLst>
                </a:gridCol>
                <a:gridCol w="2836545">
                  <a:extLst>
                    <a:ext uri="{9D8B030D-6E8A-4147-A177-3AD203B41FA5}">
                      <a16:colId xmlns:a16="http://schemas.microsoft.com/office/drawing/2014/main" val="2995066086"/>
                    </a:ext>
                  </a:extLst>
                </a:gridCol>
              </a:tblGrid>
              <a:tr h="577387">
                <a:tc>
                  <a:txBody>
                    <a:bodyPr/>
                    <a:lstStyle/>
                    <a:p>
                      <a:r>
                        <a:rPr lang="en-US" sz="1400" dirty="0">
                          <a:latin typeface="Roboto Condensed Light" panose="02000000000000000000" pitchFamily="2" charset="0"/>
                        </a:rPr>
                        <a:t>Capability</a:t>
                      </a:r>
                      <a:endParaRPr lang="en-CA"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85A4"/>
                    </a:solidFill>
                  </a:tcPr>
                </a:tc>
                <a:tc>
                  <a:txBody>
                    <a:bodyPr/>
                    <a:lstStyle/>
                    <a:p>
                      <a:r>
                        <a:rPr lang="en-US" sz="1400" dirty="0">
                          <a:latin typeface="Roboto Condensed Light" panose="02000000000000000000" pitchFamily="2" charset="0"/>
                        </a:rPr>
                        <a:t>Definition</a:t>
                      </a:r>
                      <a:endParaRPr lang="en-CA"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85A4"/>
                    </a:solidFill>
                  </a:tcPr>
                </a:tc>
                <a:tc>
                  <a:txBody>
                    <a:bodyPr/>
                    <a:lstStyle/>
                    <a:p>
                      <a:r>
                        <a:rPr lang="en-US" sz="1400" dirty="0">
                          <a:latin typeface="Roboto Condensed Light" panose="02000000000000000000" pitchFamily="2" charset="0"/>
                        </a:rPr>
                        <a:t>Alignment to Other Frameworks</a:t>
                      </a:r>
                      <a:endParaRPr lang="en-CA"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85A4"/>
                    </a:solidFill>
                  </a:tcPr>
                </a:tc>
                <a:extLst>
                  <a:ext uri="{0D108BD9-81ED-4DB2-BD59-A6C34878D82A}">
                    <a16:rowId xmlns:a16="http://schemas.microsoft.com/office/drawing/2014/main" val="1172266851"/>
                  </a:ext>
                </a:extLst>
              </a:tr>
              <a:tr h="288694">
                <a:tc>
                  <a:txBody>
                    <a:bodyPr/>
                    <a:lstStyle/>
                    <a:p>
                      <a:r>
                        <a:rPr lang="en-US" sz="1200" dirty="0">
                          <a:latin typeface="Roboto Condensed Light" panose="02000000000000000000" pitchFamily="2" charset="0"/>
                          <a:ea typeface="Roboto Condensed Light" panose="02000000000000000000" pitchFamily="2" charset="0"/>
                        </a:rPr>
                        <a:t>Enterprise Architecture </a:t>
                      </a:r>
                      <a:endParaRPr lang="en-CA" sz="12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tc>
                  <a:txBody>
                    <a:bodyPr/>
                    <a:lstStyle/>
                    <a:p>
                      <a:r>
                        <a:rPr lang="en-US" sz="1200" dirty="0">
                          <a:latin typeface="Roboto Condensed Light" panose="02000000000000000000" pitchFamily="2" charset="0"/>
                          <a:ea typeface="Roboto Condensed Light" panose="02000000000000000000" pitchFamily="2" charset="0"/>
                        </a:rPr>
                        <a:t>Establish a management practice to create and maintain a coherent set of principles, methods, and models that are used in the design and implementation of the enterprise’s business processes, information systems, and infrastructure.</a:t>
                      </a:r>
                      <a:endParaRPr lang="en-CA" sz="12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tc>
                  <a:txBody>
                    <a:bodyPr/>
                    <a:lstStyle/>
                    <a:p>
                      <a:r>
                        <a:rPr lang="en-US" sz="1200" dirty="0">
                          <a:latin typeface="Roboto Condensed Light" panose="02000000000000000000" pitchFamily="2" charset="0"/>
                          <a:ea typeface="Roboto Condensed Light" panose="02000000000000000000" pitchFamily="2" charset="0"/>
                        </a:rPr>
                        <a:t>Managed Enterprise Architecture – COBIT 2019</a:t>
                      </a:r>
                    </a:p>
                    <a:p>
                      <a:r>
                        <a:rPr lang="en-US" sz="1200" dirty="0">
                          <a:latin typeface="Roboto Condensed Light" panose="02000000000000000000" pitchFamily="2" charset="0"/>
                          <a:ea typeface="Roboto Condensed Light" panose="02000000000000000000" pitchFamily="2" charset="0"/>
                        </a:rPr>
                        <a:t>Architecture Management – ITIL 4</a:t>
                      </a:r>
                      <a:endParaRPr lang="en-CA" sz="12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extLst>
                  <a:ext uri="{0D108BD9-81ED-4DB2-BD59-A6C34878D82A}">
                    <a16:rowId xmlns:a16="http://schemas.microsoft.com/office/drawing/2014/main" val="3672079864"/>
                  </a:ext>
                </a:extLst>
              </a:tr>
              <a:tr h="288694">
                <a:tc>
                  <a:txBody>
                    <a:bodyPr/>
                    <a:lstStyle/>
                    <a:p>
                      <a:r>
                        <a:rPr lang="en-CA" sz="1200" dirty="0">
                          <a:latin typeface="Roboto Condensed Light" panose="02000000000000000000" pitchFamily="2" charset="0"/>
                          <a:ea typeface="Roboto Condensed Light" panose="02000000000000000000" pitchFamily="2" charset="0"/>
                        </a:rPr>
                        <a:t>Business Architecture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A description of the structure and interaction between the business strategy, organization, functions, business processes, and information needs.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tc>
                  <a:txBody>
                    <a:bodyPr/>
                    <a:lstStyle/>
                    <a:p>
                      <a:r>
                        <a:rPr lang="en-CA" sz="1200" dirty="0">
                          <a:latin typeface="Roboto Condensed Light" panose="02000000000000000000" pitchFamily="2" charset="0"/>
                          <a:ea typeface="Roboto Condensed Light" panose="02000000000000000000" pitchFamily="2" charset="0"/>
                        </a:rPr>
                        <a:t>Business Architecture — TOGAF Version 9.2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extLst>
                  <a:ext uri="{0D108BD9-81ED-4DB2-BD59-A6C34878D82A}">
                    <a16:rowId xmlns:a16="http://schemas.microsoft.com/office/drawing/2014/main" val="1311963411"/>
                  </a:ext>
                </a:extLst>
              </a:tr>
              <a:tr h="288694">
                <a:tc>
                  <a:txBody>
                    <a:bodyPr/>
                    <a:lstStyle/>
                    <a:p>
                      <a:r>
                        <a:rPr lang="en-US" sz="1200" dirty="0">
                          <a:latin typeface="Roboto Condensed Light" panose="02000000000000000000" pitchFamily="2" charset="0"/>
                        </a:rPr>
                        <a:t>Solution Architecture</a:t>
                      </a:r>
                      <a:endParaRPr lang="en-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tc>
                  <a:txBody>
                    <a:bodyPr/>
                    <a:lstStyle/>
                    <a:p>
                      <a:r>
                        <a:rPr lang="en-US" sz="1200" dirty="0">
                          <a:latin typeface="Roboto Condensed Light" panose="02000000000000000000" pitchFamily="2" charset="0"/>
                        </a:rPr>
                        <a:t>Define and document the architectural description for a specific solution or project; this includes the translation of business requirements into a high-level solution design and the definition of technical specifications and integration plans. </a:t>
                      </a:r>
                      <a:endParaRPr lang="en-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tc>
                  <a:txBody>
                    <a:bodyPr/>
                    <a:lstStyle/>
                    <a:p>
                      <a:r>
                        <a:rPr lang="en-US" sz="1200" dirty="0">
                          <a:latin typeface="Roboto Condensed Light" panose="02000000000000000000" pitchFamily="2" charset="0"/>
                          <a:ea typeface="Roboto Condensed Light" panose="02000000000000000000" pitchFamily="2" charset="0"/>
                        </a:rPr>
                        <a:t>Managed Solutions Identification &amp; Build – COBIT 2019 </a:t>
                      </a:r>
                    </a:p>
                    <a:p>
                      <a:r>
                        <a:rPr lang="en-US" sz="1200" dirty="0">
                          <a:latin typeface="Roboto Condensed Light" panose="02000000000000000000" pitchFamily="2" charset="0"/>
                          <a:ea typeface="Roboto Condensed Light" panose="02000000000000000000" pitchFamily="2" charset="0"/>
                        </a:rPr>
                        <a:t>Solution Management – SAFe</a:t>
                      </a:r>
                    </a:p>
                    <a:p>
                      <a:r>
                        <a:rPr lang="en-US" sz="1200" dirty="0">
                          <a:latin typeface="Roboto Condensed Light" panose="02000000000000000000" pitchFamily="2" charset="0"/>
                          <a:ea typeface="Roboto Condensed Light" panose="02000000000000000000" pitchFamily="2" charset="0"/>
                        </a:rPr>
                        <a:t>Application Architecture — TOGAF Version 9.2</a:t>
                      </a:r>
                      <a:endParaRPr lang="en-CA" sz="12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extLst>
                  <a:ext uri="{0D108BD9-81ED-4DB2-BD59-A6C34878D82A}">
                    <a16:rowId xmlns:a16="http://schemas.microsoft.com/office/drawing/2014/main" val="3464215220"/>
                  </a:ext>
                </a:extLst>
              </a:tr>
              <a:tr h="331422">
                <a:tc>
                  <a:txBody>
                    <a:bodyPr/>
                    <a:lstStyle/>
                    <a:p>
                      <a:r>
                        <a:rPr lang="en-CA" sz="1200" dirty="0">
                          <a:latin typeface="Roboto Condensed Light" panose="02000000000000000000" pitchFamily="2" charset="0"/>
                          <a:ea typeface="Roboto Condensed Light" panose="02000000000000000000" pitchFamily="2" charset="0"/>
                        </a:rPr>
                        <a:t>Technology Architecture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tc>
                  <a:txBody>
                    <a:bodyPr/>
                    <a:lstStyle/>
                    <a:p>
                      <a:r>
                        <a:rPr lang="en-CA" sz="1200" dirty="0">
                          <a:latin typeface="Roboto Condensed Light" panose="02000000000000000000" pitchFamily="2" charset="0"/>
                          <a:ea typeface="Roboto Condensed Light" panose="02000000000000000000" pitchFamily="2" charset="0"/>
                        </a:rPr>
                        <a:t>The hardware and software that is required when supporting deployment of business, data, and application services. Generally includes all infrastructure, middleware, networks, communications, processing, and standards.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tc>
                  <a:txBody>
                    <a:bodyPr/>
                    <a:lstStyle/>
                    <a:p>
                      <a:r>
                        <a:rPr lang="en-CA" sz="1200" dirty="0">
                          <a:latin typeface="Roboto Condensed Light" panose="02000000000000000000" pitchFamily="2" charset="0"/>
                          <a:ea typeface="Roboto Condensed Light" panose="02000000000000000000" pitchFamily="2" charset="0"/>
                        </a:rPr>
                        <a:t>Technology Architecture — TOGAF Version 9.2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extLst>
                  <a:ext uri="{0D108BD9-81ED-4DB2-BD59-A6C34878D82A}">
                    <a16:rowId xmlns:a16="http://schemas.microsoft.com/office/drawing/2014/main" val="1976473203"/>
                  </a:ext>
                </a:extLst>
              </a:tr>
              <a:tr h="331422">
                <a:tc>
                  <a:txBody>
                    <a:bodyPr/>
                    <a:lstStyle/>
                    <a:p>
                      <a:r>
                        <a:rPr lang="en-US" sz="1200" dirty="0">
                          <a:latin typeface="Roboto Condensed Light" panose="02000000000000000000" pitchFamily="2" charset="0"/>
                          <a:ea typeface="Roboto Condensed Light" panose="02000000000000000000" pitchFamily="2" charset="0"/>
                        </a:rPr>
                        <a:t>Data Architecture</a:t>
                      </a:r>
                      <a:endParaRPr lang="en-CA" sz="12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tc>
                  <a:txBody>
                    <a:bodyPr/>
                    <a:lstStyle/>
                    <a:p>
                      <a:r>
                        <a:rPr lang="en-US" sz="1200" dirty="0">
                          <a:latin typeface="Roboto Condensed Light" panose="02000000000000000000" pitchFamily="2" charset="0"/>
                          <a:ea typeface="Roboto Condensed Light" panose="02000000000000000000" pitchFamily="2" charset="0"/>
                        </a:rPr>
                        <a:t>Manage the business’ databases, including the technology, the governance processes, and the people that manage them. Establish the principles, policies, and guidelines relevant to the effective use of data within the organization.</a:t>
                      </a:r>
                      <a:endParaRPr lang="en-CA" sz="12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tc>
                  <a:txBody>
                    <a:bodyPr/>
                    <a:lstStyle/>
                    <a:p>
                      <a:r>
                        <a:rPr lang="en-US" sz="1200" dirty="0">
                          <a:latin typeface="Roboto Condensed Light" panose="02000000000000000000" pitchFamily="2" charset="0"/>
                          <a:ea typeface="Roboto Condensed Light" panose="02000000000000000000" pitchFamily="2" charset="0"/>
                        </a:rPr>
                        <a:t>Managed Data – COBIT 2019</a:t>
                      </a:r>
                    </a:p>
                    <a:p>
                      <a:r>
                        <a:rPr lang="en-US" sz="1200" dirty="0">
                          <a:latin typeface="Roboto Condensed Light" panose="02000000000000000000" pitchFamily="2" charset="0"/>
                          <a:ea typeface="Roboto Condensed Light" panose="02000000000000000000" pitchFamily="2" charset="0"/>
                        </a:rPr>
                        <a:t>Data Security – NIST</a:t>
                      </a:r>
                      <a:endParaRPr lang="en-CA" sz="12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extLst>
                  <a:ext uri="{0D108BD9-81ED-4DB2-BD59-A6C34878D82A}">
                    <a16:rowId xmlns:a16="http://schemas.microsoft.com/office/drawing/2014/main" val="1110761482"/>
                  </a:ext>
                </a:extLst>
              </a:tr>
              <a:tr h="331422">
                <a:tc>
                  <a:txBody>
                    <a:bodyPr/>
                    <a:lstStyle/>
                    <a:p>
                      <a:r>
                        <a:rPr lang="en-CA" sz="1200" dirty="0">
                          <a:latin typeface="Roboto Condensed Light" panose="02000000000000000000" pitchFamily="2" charset="0"/>
                          <a:ea typeface="Roboto Condensed Light" panose="02000000000000000000" pitchFamily="2" charset="0"/>
                        </a:rPr>
                        <a:t>Security Architecture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tc>
                  <a:txBody>
                    <a:bodyPr/>
                    <a:lstStyle/>
                    <a:p>
                      <a:r>
                        <a:rPr lang="en-CA" sz="1200" dirty="0">
                          <a:latin typeface="Roboto Condensed Light" panose="02000000000000000000" pitchFamily="2" charset="0"/>
                          <a:ea typeface="Roboto Condensed Light" panose="02000000000000000000" pitchFamily="2" charset="0"/>
                        </a:rPr>
                        <a:t>The practices and use of security and risk management controls to protect the organization.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Security Architecture — TOGAF Version 9.2</a:t>
                      </a:r>
                      <a:endParaRPr lang="en-CA" sz="12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extLst>
                  <a:ext uri="{0D108BD9-81ED-4DB2-BD59-A6C34878D82A}">
                    <a16:rowId xmlns:a16="http://schemas.microsoft.com/office/drawing/2014/main" val="4031149784"/>
                  </a:ext>
                </a:extLst>
              </a:tr>
              <a:tr h="288694">
                <a:tc>
                  <a:txBody>
                    <a:bodyPr/>
                    <a:lstStyle/>
                    <a:p>
                      <a:r>
                        <a:rPr lang="en-CA" sz="1200" dirty="0">
                          <a:latin typeface="Roboto Condensed Light" panose="02000000000000000000" pitchFamily="2" charset="0"/>
                          <a:ea typeface="Roboto Condensed Light" panose="02000000000000000000" pitchFamily="2" charset="0"/>
                        </a:rPr>
                        <a:t>Process Integration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tc>
                  <a:txBody>
                    <a:bodyPr/>
                    <a:lstStyle/>
                    <a:p>
                      <a:r>
                        <a:rPr lang="en-US" sz="1200" dirty="0">
                          <a:latin typeface="Roboto Condensed Light" panose="02000000000000000000" pitchFamily="2" charset="0"/>
                          <a:ea typeface="Roboto Condensed Light" panose="02000000000000000000" pitchFamily="2" charset="0"/>
                        </a:rPr>
                        <a:t>Develop and manage integration points in processes to support activities simultaneously designed, delivered, or managed by multiple parties.</a:t>
                      </a:r>
                      <a:endParaRPr lang="en-CA" sz="12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tc>
                  <a:txBody>
                    <a:bodyPr/>
                    <a:lstStyle/>
                    <a:p>
                      <a:r>
                        <a:rPr lang="en-CA" sz="1200" dirty="0">
                          <a:latin typeface="Roboto Condensed Light" panose="02000000000000000000" pitchFamily="2" charset="0"/>
                          <a:ea typeface="Roboto Condensed Light" panose="02000000000000000000" pitchFamily="2" charset="0"/>
                        </a:rPr>
                        <a:t>Continual Improvement — ITIL 4</a:t>
                      </a:r>
                    </a:p>
                    <a:p>
                      <a:r>
                        <a:rPr lang="en-CA" sz="1200" dirty="0">
                          <a:latin typeface="Roboto Condensed Light" panose="02000000000000000000" pitchFamily="2" charset="0"/>
                          <a:ea typeface="Roboto Condensed Light" panose="02000000000000000000" pitchFamily="2" charset="0"/>
                        </a:rPr>
                        <a:t>Business Process Integration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extLst>
                  <a:ext uri="{0D108BD9-81ED-4DB2-BD59-A6C34878D82A}">
                    <a16:rowId xmlns:a16="http://schemas.microsoft.com/office/drawing/2014/main" val="2061221110"/>
                  </a:ext>
                </a:extLst>
              </a:tr>
              <a:tr h="288694">
                <a:tc>
                  <a:txBody>
                    <a:bodyPr/>
                    <a:lstStyle/>
                    <a:p>
                      <a:r>
                        <a:rPr lang="en-CA" sz="1200" dirty="0">
                          <a:latin typeface="Roboto Condensed Light" panose="02000000000000000000" pitchFamily="2" charset="0"/>
                          <a:ea typeface="Roboto Condensed Light" panose="02000000000000000000" pitchFamily="2" charset="0"/>
                        </a:rPr>
                        <a:t>Integration Planning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tc>
                  <a:txBody>
                    <a:bodyPr/>
                    <a:lstStyle/>
                    <a:p>
                      <a:r>
                        <a:rPr lang="en-US" sz="1200" dirty="0">
                          <a:latin typeface="Roboto Condensed Light" panose="02000000000000000000" pitchFamily="2" charset="0"/>
                          <a:ea typeface="Roboto Condensed Light" panose="02000000000000000000" pitchFamily="2" charset="0"/>
                        </a:rPr>
                        <a:t>Develop and manage integration points to support how resources to work together simultaneously to deliver the intended value of the element being integrated. Designed, delivered, or managed by multiple internal and external parties.</a:t>
                      </a:r>
                      <a:endParaRPr lang="en-CA" sz="12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tc>
                  <a:txBody>
                    <a:bodyPr/>
                    <a:lstStyle/>
                    <a:p>
                      <a:r>
                        <a:rPr lang="en-CA" sz="1200" dirty="0">
                          <a:latin typeface="Roboto Condensed Light" panose="02000000000000000000" pitchFamily="2" charset="0"/>
                          <a:ea typeface="Roboto Condensed Light" panose="02000000000000000000" pitchFamily="2" charset="0"/>
                        </a:rPr>
                        <a:t>Business Process Integration</a:t>
                      </a:r>
                    </a:p>
                    <a:p>
                      <a:r>
                        <a:rPr lang="en-CA" sz="1200" dirty="0">
                          <a:latin typeface="Roboto Condensed Light" panose="02000000000000000000" pitchFamily="2" charset="0"/>
                          <a:ea typeface="Roboto Condensed Light" panose="02000000000000000000" pitchFamily="2" charset="0"/>
                        </a:rPr>
                        <a:t>Continuous Integration – SAFe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0E8"/>
                    </a:solidFill>
                  </a:tcPr>
                </a:tc>
                <a:extLst>
                  <a:ext uri="{0D108BD9-81ED-4DB2-BD59-A6C34878D82A}">
                    <a16:rowId xmlns:a16="http://schemas.microsoft.com/office/drawing/2014/main" val="2132929692"/>
                  </a:ext>
                </a:extLst>
              </a:tr>
            </a:tbl>
          </a:graphicData>
        </a:graphic>
      </p:graphicFrame>
      <p:sp>
        <p:nvSpPr>
          <p:cNvPr id="9" name="Rectangle 8">
            <a:extLst>
              <a:ext uri="{FF2B5EF4-FFF2-40B4-BE49-F238E27FC236}">
                <a16:creationId xmlns:a16="http://schemas.microsoft.com/office/drawing/2014/main" id="{60B95513-C476-4161-F7FA-97CABCF0A1A1}"/>
              </a:ext>
            </a:extLst>
          </p:cNvPr>
          <p:cNvSpPr/>
          <p:nvPr/>
        </p:nvSpPr>
        <p:spPr>
          <a:xfrm>
            <a:off x="295275" y="464881"/>
            <a:ext cx="2743200" cy="540000"/>
          </a:xfrm>
          <a:prstGeom prst="rect">
            <a:avLst/>
          </a:prstGeom>
          <a:solidFill>
            <a:srgbClr val="F485A4"/>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CA" sz="1400" b="0" i="0" u="none" strike="noStrike" kern="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mn-cs"/>
              </a:rPr>
              <a:t>Architecture &amp; Integration</a:t>
            </a:r>
          </a:p>
        </p:txBody>
      </p:sp>
    </p:spTree>
    <p:extLst>
      <p:ext uri="{BB962C8B-B14F-4D97-AF65-F5344CB8AC3E}">
        <p14:creationId xmlns:p14="http://schemas.microsoft.com/office/powerpoint/2010/main" val="2394436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4C6712D8-973E-46AB-8755-3B3560D6225F}"/>
              </a:ext>
            </a:extLst>
          </p:cNvPr>
          <p:cNvGraphicFramePr>
            <a:graphicFrameLocks noGrp="1"/>
          </p:cNvGraphicFramePr>
          <p:nvPr>
            <p:extLst>
              <p:ext uri="{D42A27DB-BD31-4B8C-83A1-F6EECF244321}">
                <p14:modId xmlns:p14="http://schemas.microsoft.com/office/powerpoint/2010/main" val="237547980"/>
              </p:ext>
            </p:extLst>
          </p:nvPr>
        </p:nvGraphicFramePr>
        <p:xfrm>
          <a:off x="466725" y="1122783"/>
          <a:ext cx="11263721" cy="4966507"/>
        </p:xfrm>
        <a:graphic>
          <a:graphicData uri="http://schemas.openxmlformats.org/drawingml/2006/table">
            <a:tbl>
              <a:tblPr firstRow="1" bandRow="1">
                <a:tableStyleId>{7DF18680-E054-41AD-8BC1-D1AEF772440D}</a:tableStyleId>
              </a:tblPr>
              <a:tblGrid>
                <a:gridCol w="1571455">
                  <a:extLst>
                    <a:ext uri="{9D8B030D-6E8A-4147-A177-3AD203B41FA5}">
                      <a16:colId xmlns:a16="http://schemas.microsoft.com/office/drawing/2014/main" val="2300204016"/>
                    </a:ext>
                  </a:extLst>
                </a:gridCol>
                <a:gridCol w="6938295">
                  <a:extLst>
                    <a:ext uri="{9D8B030D-6E8A-4147-A177-3AD203B41FA5}">
                      <a16:colId xmlns:a16="http://schemas.microsoft.com/office/drawing/2014/main" val="1832341085"/>
                    </a:ext>
                  </a:extLst>
                </a:gridCol>
                <a:gridCol w="2753971">
                  <a:extLst>
                    <a:ext uri="{9D8B030D-6E8A-4147-A177-3AD203B41FA5}">
                      <a16:colId xmlns:a16="http://schemas.microsoft.com/office/drawing/2014/main" val="2995066086"/>
                    </a:ext>
                  </a:extLst>
                </a:gridCol>
              </a:tblGrid>
              <a:tr h="577387">
                <a:tc>
                  <a:txBody>
                    <a:bodyPr/>
                    <a:lstStyle/>
                    <a:p>
                      <a:r>
                        <a:rPr lang="en-US" sz="1400" dirty="0">
                          <a:latin typeface="Roboto Condensed Light" panose="02000000000000000000" pitchFamily="2" charset="0"/>
                        </a:rPr>
                        <a:t>Capability</a:t>
                      </a:r>
                      <a:endParaRPr lang="en-CA"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1D7DD"/>
                    </a:solidFill>
                  </a:tcPr>
                </a:tc>
                <a:tc>
                  <a:txBody>
                    <a:bodyPr/>
                    <a:lstStyle/>
                    <a:p>
                      <a:r>
                        <a:rPr lang="en-US" sz="1400" dirty="0">
                          <a:latin typeface="Roboto Condensed Light" panose="02000000000000000000" pitchFamily="2" charset="0"/>
                        </a:rPr>
                        <a:t>Definition</a:t>
                      </a:r>
                      <a:endParaRPr lang="en-CA"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1D7DD"/>
                    </a:solidFill>
                  </a:tcPr>
                </a:tc>
                <a:tc>
                  <a:txBody>
                    <a:bodyPr/>
                    <a:lstStyle/>
                    <a:p>
                      <a:r>
                        <a:rPr lang="en-US" sz="1400" dirty="0">
                          <a:latin typeface="Roboto Condensed Light" panose="02000000000000000000" pitchFamily="2" charset="0"/>
                        </a:rPr>
                        <a:t>Alignment to Other Frameworks</a:t>
                      </a:r>
                      <a:endParaRPr lang="en-CA"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1D7DD"/>
                    </a:solidFill>
                  </a:tcPr>
                </a:tc>
                <a:extLst>
                  <a:ext uri="{0D108BD9-81ED-4DB2-BD59-A6C34878D82A}">
                    <a16:rowId xmlns:a16="http://schemas.microsoft.com/office/drawing/2014/main" val="1172266851"/>
                  </a:ext>
                </a:extLst>
              </a:tr>
              <a:tr h="288694">
                <a:tc>
                  <a:txBody>
                    <a:bodyPr/>
                    <a:lstStyle/>
                    <a:p>
                      <a:r>
                        <a:rPr lang="en-CA" sz="1200" dirty="0">
                          <a:solidFill>
                            <a:srgbClr val="000000"/>
                          </a:solidFill>
                          <a:effectLst/>
                          <a:latin typeface="Roboto Condensed Light" panose="02000000000000000000" pitchFamily="2" charset="0"/>
                          <a:ea typeface="Roboto Condensed Light" panose="02000000000000000000" pitchFamily="2" charset="0"/>
                        </a:rPr>
                        <a:t>Product or Service Governance</a:t>
                      </a:r>
                      <a:endParaRPr lang="en-CA" sz="1200" dirty="0">
                        <a:effectLst/>
                        <a:latin typeface="Roboto Condensed Light" panose="02000000000000000000" pitchFamily="2" charset="0"/>
                        <a:ea typeface="Roboto Condensed Light" panose="02000000000000000000" pitchFamily="2"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4"/>
                    </a:solidFill>
                  </a:tcPr>
                </a:tc>
                <a:tc>
                  <a:txBody>
                    <a:bodyPr/>
                    <a:lstStyle/>
                    <a:p>
                      <a:r>
                        <a:rPr lang="en-CA" sz="1200" dirty="0">
                          <a:solidFill>
                            <a:srgbClr val="000000"/>
                          </a:solidFill>
                          <a:effectLst/>
                          <a:latin typeface="Roboto Condensed Light" panose="02000000000000000000" pitchFamily="2" charset="0"/>
                          <a:ea typeface="Roboto Condensed Light" panose="02000000000000000000" pitchFamily="2" charset="0"/>
                        </a:rPr>
                        <a:t>Provide decision-making context and accountabilities for the product/service.</a:t>
                      </a:r>
                      <a:endParaRPr lang="en-CA" sz="1200" dirty="0">
                        <a:effectLst/>
                        <a:latin typeface="Roboto Condensed Light" panose="02000000000000000000" pitchFamily="2" charset="0"/>
                        <a:ea typeface="Roboto Condensed Light" panose="02000000000000000000" pitchFamily="2" charset="0"/>
                      </a:endParaRPr>
                    </a:p>
                    <a:p>
                      <a:r>
                        <a:rPr lang="en-CA" sz="1200" dirty="0">
                          <a:solidFill>
                            <a:srgbClr val="000000"/>
                          </a:solidFill>
                          <a:effectLst/>
                          <a:latin typeface="Roboto Condensed Light" panose="02000000000000000000" pitchFamily="2" charset="0"/>
                          <a:ea typeface="Roboto Condensed Light" panose="02000000000000000000" pitchFamily="2" charset="0"/>
                        </a:rPr>
                        <a:t>Identify where decisions are made and who has the authority to make them. Provide the context and criteria under which decisions are made to truly provide business value.</a:t>
                      </a:r>
                      <a:endParaRPr lang="en-CA" sz="1200" dirty="0">
                        <a:effectLst/>
                        <a:latin typeface="Roboto Condensed Light" panose="02000000000000000000" pitchFamily="2" charset="0"/>
                        <a:ea typeface="Roboto Condensed Light" panose="02000000000000000000" pitchFamily="2"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rPr>
                        <a:t>Ensured Governance Framework Setting &amp; Maintenance – COBIT 2019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4"/>
                    </a:solidFill>
                  </a:tcPr>
                </a:tc>
                <a:extLst>
                  <a:ext uri="{0D108BD9-81ED-4DB2-BD59-A6C34878D82A}">
                    <a16:rowId xmlns:a16="http://schemas.microsoft.com/office/drawing/2014/main" val="3672079864"/>
                  </a:ext>
                </a:extLst>
              </a:tr>
              <a:tr h="288694">
                <a:tc>
                  <a:txBody>
                    <a:bodyPr/>
                    <a:lstStyle/>
                    <a:p>
                      <a:r>
                        <a:rPr lang="en-CA" sz="1200" dirty="0">
                          <a:solidFill>
                            <a:srgbClr val="000000"/>
                          </a:solidFill>
                          <a:effectLst/>
                          <a:latin typeface="Roboto Condensed Light" panose="02000000000000000000" pitchFamily="2" charset="0"/>
                          <a:ea typeface="Roboto Condensed Light" panose="02000000000000000000" pitchFamily="2" charset="0"/>
                        </a:rPr>
                        <a:t>Product or Service Strategy and Roadmap</a:t>
                      </a:r>
                      <a:endParaRPr lang="en-CA" sz="1200" dirty="0">
                        <a:effectLst/>
                        <a:latin typeface="Roboto Condensed Light" panose="02000000000000000000" pitchFamily="2" charset="0"/>
                        <a:ea typeface="Roboto Condensed Light" panose="02000000000000000000" pitchFamily="2"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4"/>
                    </a:solidFill>
                  </a:tcPr>
                </a:tc>
                <a:tc>
                  <a:txBody>
                    <a:bodyPr/>
                    <a:lstStyle/>
                    <a:p>
                      <a:r>
                        <a:rPr lang="en-CA" sz="1200" dirty="0">
                          <a:solidFill>
                            <a:srgbClr val="000000"/>
                          </a:solidFill>
                          <a:effectLst/>
                          <a:latin typeface="Roboto Condensed Light" panose="02000000000000000000" pitchFamily="2" charset="0"/>
                          <a:ea typeface="Roboto Condensed Light" panose="02000000000000000000" pitchFamily="2" charset="0"/>
                        </a:rPr>
                        <a:t>Define and articulate the plan and direction a given product/service/application will take to achieve its vision.  </a:t>
                      </a:r>
                      <a:endParaRPr lang="en-CA" sz="1200" dirty="0">
                        <a:effectLst/>
                        <a:latin typeface="Roboto Condensed Light" panose="02000000000000000000" pitchFamily="2" charset="0"/>
                        <a:ea typeface="Roboto Condensed Light" panose="02000000000000000000" pitchFamily="2"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4"/>
                    </a:solidFill>
                  </a:tcPr>
                </a:tc>
                <a:tc>
                  <a:txBody>
                    <a:bodyPr/>
                    <a:lstStyle/>
                    <a:p>
                      <a:r>
                        <a:rPr lang="en-CA" sz="1200" dirty="0">
                          <a:latin typeface="Roboto Condensed Light" panose="02000000000000000000" pitchFamily="2" charset="0"/>
                          <a:ea typeface="Roboto Condensed Light" panose="02000000000000000000" pitchFamily="2" charset="0"/>
                        </a:rPr>
                        <a:t>Strategy Management — ITIL 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4"/>
                    </a:solidFill>
                  </a:tcPr>
                </a:tc>
                <a:extLst>
                  <a:ext uri="{0D108BD9-81ED-4DB2-BD59-A6C34878D82A}">
                    <a16:rowId xmlns:a16="http://schemas.microsoft.com/office/drawing/2014/main" val="630293123"/>
                  </a:ext>
                </a:extLst>
              </a:tr>
              <a:tr h="288694">
                <a:tc>
                  <a:txBody>
                    <a:bodyPr/>
                    <a:lstStyle/>
                    <a:p>
                      <a:r>
                        <a:rPr lang="en-CA" sz="1200" dirty="0">
                          <a:solidFill>
                            <a:srgbClr val="000000"/>
                          </a:solidFill>
                          <a:effectLst/>
                          <a:latin typeface="Roboto Condensed Light" panose="02000000000000000000" pitchFamily="2" charset="0"/>
                          <a:ea typeface="Roboto Condensed Light" panose="02000000000000000000" pitchFamily="2" charset="0"/>
                        </a:rPr>
                        <a:t>Product or Service Portfolio Management</a:t>
                      </a:r>
                      <a:endParaRPr lang="en-CA" sz="1200" dirty="0">
                        <a:effectLst/>
                        <a:latin typeface="Roboto Condensed Light" panose="02000000000000000000" pitchFamily="2" charset="0"/>
                        <a:ea typeface="Roboto Condensed Light" panose="02000000000000000000" pitchFamily="2"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4"/>
                    </a:solidFill>
                  </a:tcPr>
                </a:tc>
                <a:tc>
                  <a:txBody>
                    <a:bodyPr/>
                    <a:lstStyle/>
                    <a:p>
                      <a:r>
                        <a:rPr lang="en-CA" sz="1200" dirty="0">
                          <a:solidFill>
                            <a:srgbClr val="000000"/>
                          </a:solidFill>
                          <a:effectLst/>
                          <a:latin typeface="Roboto Condensed Light" panose="02000000000000000000" pitchFamily="2" charset="0"/>
                          <a:ea typeface="Roboto Condensed Light" panose="02000000000000000000" pitchFamily="2" charset="0"/>
                        </a:rPr>
                        <a:t>The strategic management across one or more services, which includes identifying, prioritizing, authorizing, and managing. Provide strategic choices around which services to invest in that best align with organizational goals and desired outcomes.</a:t>
                      </a:r>
                      <a:endParaRPr lang="en-CA" sz="1200" dirty="0">
                        <a:effectLst/>
                        <a:latin typeface="Roboto Condensed Light" panose="02000000000000000000" pitchFamily="2" charset="0"/>
                        <a:ea typeface="Roboto Condensed Light" panose="02000000000000000000" pitchFamily="2"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4"/>
                    </a:solidFill>
                  </a:tcPr>
                </a:tc>
                <a:tc>
                  <a:txBody>
                    <a:bodyPr/>
                    <a:lstStyle/>
                    <a:p>
                      <a:r>
                        <a:rPr lang="en-CA" sz="1200" dirty="0">
                          <a:latin typeface="Roboto Condensed Light" panose="02000000000000000000" pitchFamily="2" charset="0"/>
                          <a:ea typeface="Roboto Condensed Light" panose="02000000000000000000" pitchFamily="2" charset="0"/>
                        </a:rPr>
                        <a:t>Portfolio Management — ITIL 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4"/>
                    </a:solidFill>
                  </a:tcPr>
                </a:tc>
                <a:extLst>
                  <a:ext uri="{0D108BD9-81ED-4DB2-BD59-A6C34878D82A}">
                    <a16:rowId xmlns:a16="http://schemas.microsoft.com/office/drawing/2014/main" val="1058846425"/>
                  </a:ext>
                </a:extLst>
              </a:tr>
              <a:tr h="288694">
                <a:tc>
                  <a:txBody>
                    <a:bodyPr/>
                    <a:lstStyle/>
                    <a:p>
                      <a:r>
                        <a:rPr lang="en-US" sz="1200" dirty="0">
                          <a:latin typeface="Roboto Condensed Light" panose="02000000000000000000" pitchFamily="2" charset="0"/>
                          <a:ea typeface="Roboto Condensed Light" panose="02000000000000000000" pitchFamily="2" charset="0"/>
                        </a:rPr>
                        <a:t>Product or Service Management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Establish practices and procedures that enable the services to bring value to the organization by aligning IT-enabled services and service levels with business needs and expectations, including identification, specification, design and publishing.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4"/>
                    </a:solidFill>
                  </a:tcPr>
                </a:tc>
                <a:tc>
                  <a:txBody>
                    <a:bodyPr/>
                    <a:lstStyle/>
                    <a:p>
                      <a:r>
                        <a:rPr lang="en-US" sz="1200" dirty="0">
                          <a:latin typeface="Roboto Condensed Light" panose="02000000000000000000" pitchFamily="2" charset="0"/>
                          <a:ea typeface="Roboto Condensed Light" panose="02000000000000000000" pitchFamily="2" charset="0"/>
                        </a:rPr>
                        <a:t>Managed Portfolio – COBIT 2019 </a:t>
                      </a:r>
                    </a:p>
                    <a:p>
                      <a:r>
                        <a:rPr lang="en-US" sz="1200" dirty="0">
                          <a:latin typeface="Roboto Condensed Light" panose="02000000000000000000" pitchFamily="2" charset="0"/>
                          <a:ea typeface="Roboto Condensed Light" panose="02000000000000000000" pitchFamily="2" charset="0"/>
                        </a:rPr>
                        <a:t>Service Request Management – ITIL 4</a:t>
                      </a:r>
                    </a:p>
                    <a:p>
                      <a:r>
                        <a:rPr lang="en-US" sz="1200" dirty="0">
                          <a:latin typeface="Roboto Condensed Light" panose="02000000000000000000" pitchFamily="2" charset="0"/>
                          <a:ea typeface="Roboto Condensed Light" panose="02000000000000000000" pitchFamily="2" charset="0"/>
                        </a:rPr>
                        <a:t>Service Validation &amp; Testing – ITIL 4</a:t>
                      </a:r>
                      <a:endParaRPr lang="en-CA" sz="12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4"/>
                    </a:solidFill>
                  </a:tcPr>
                </a:tc>
                <a:extLst>
                  <a:ext uri="{0D108BD9-81ED-4DB2-BD59-A6C34878D82A}">
                    <a16:rowId xmlns:a16="http://schemas.microsoft.com/office/drawing/2014/main" val="659375750"/>
                  </a:ext>
                </a:extLst>
              </a:tr>
              <a:tr h="288694">
                <a:tc>
                  <a:txBody>
                    <a:bodyPr/>
                    <a:lstStyle/>
                    <a:p>
                      <a:r>
                        <a:rPr lang="en-US" sz="1200" dirty="0">
                          <a:latin typeface="Roboto Condensed Light" panose="02000000000000000000" pitchFamily="2" charset="0"/>
                          <a:ea typeface="Roboto Condensed Light" panose="02000000000000000000" pitchFamily="2" charset="0"/>
                        </a:rPr>
                        <a:t>Product or Service Performance Measurement</a:t>
                      </a:r>
                      <a:endParaRPr lang="en-CA" sz="12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4"/>
                    </a:solidFill>
                  </a:tcPr>
                </a:tc>
                <a:tc>
                  <a:txBody>
                    <a:bodyPr/>
                    <a:lstStyle/>
                    <a:p>
                      <a:r>
                        <a:rPr lang="en-US" sz="1200" dirty="0">
                          <a:latin typeface="Roboto Condensed Light" panose="02000000000000000000" pitchFamily="2" charset="0"/>
                          <a:ea typeface="Roboto Condensed Light" panose="02000000000000000000" pitchFamily="2" charset="0"/>
                        </a:rPr>
                        <a:t>Agreed-to service levels and monitoring of IT services, service levels, and performance indicators.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Service Level Management – ITIL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Measurement &amp; Reporting — ITIL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Managed Service Agreements – COBIT 2019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4"/>
                    </a:solidFill>
                  </a:tcPr>
                </a:tc>
                <a:extLst>
                  <a:ext uri="{0D108BD9-81ED-4DB2-BD59-A6C34878D82A}">
                    <a16:rowId xmlns:a16="http://schemas.microsoft.com/office/drawing/2014/main" val="2932233698"/>
                  </a:ext>
                </a:extLst>
              </a:tr>
              <a:tr h="288694">
                <a:tc>
                  <a:txBody>
                    <a:bodyPr/>
                    <a:lstStyle/>
                    <a:p>
                      <a:r>
                        <a:rPr lang="en-CA" sz="1200" dirty="0">
                          <a:effectLst/>
                          <a:latin typeface="Roboto Condensed Light" panose="02000000000000000000" pitchFamily="2" charset="0"/>
                          <a:ea typeface="Roboto Condensed Light" panose="02000000000000000000" pitchFamily="2" charset="0"/>
                        </a:rPr>
                        <a:t>Product or Service Design and Planning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4"/>
                    </a:solidFill>
                  </a:tcPr>
                </a:tc>
                <a:tc>
                  <a:txBody>
                    <a:bodyPr/>
                    <a:lstStyle/>
                    <a:p>
                      <a:r>
                        <a:rPr lang="en-CA" sz="1200" dirty="0">
                          <a:effectLst/>
                          <a:latin typeface="Roboto Condensed Light" panose="02000000000000000000" pitchFamily="2" charset="0"/>
                          <a:ea typeface="Roboto Condensed Light" panose="02000000000000000000" pitchFamily="2" charset="0"/>
                        </a:rPr>
                        <a:t>Work with stakeholders to design new service requirements and provide support across the end-to-end planning.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Service Design – ITIL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Service Catalogue Management – ITIL 4</a:t>
                      </a:r>
                    </a:p>
                    <a:p>
                      <a:endParaRPr lang="en-CA" sz="12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4"/>
                    </a:solidFill>
                  </a:tcPr>
                </a:tc>
                <a:extLst>
                  <a:ext uri="{0D108BD9-81ED-4DB2-BD59-A6C34878D82A}">
                    <a16:rowId xmlns:a16="http://schemas.microsoft.com/office/drawing/2014/main" val="1757004617"/>
                  </a:ext>
                </a:extLst>
              </a:tr>
              <a:tr h="288694">
                <a:tc>
                  <a:txBody>
                    <a:bodyPr/>
                    <a:lstStyle/>
                    <a:p>
                      <a:r>
                        <a:rPr lang="en-CA" sz="1200" dirty="0">
                          <a:effectLst/>
                          <a:latin typeface="Roboto Condensed Light" panose="02000000000000000000" pitchFamily="2" charset="0"/>
                          <a:ea typeface="Roboto Condensed Light" panose="02000000000000000000" pitchFamily="2" charset="0"/>
                        </a:rPr>
                        <a:t>Product or Service Orchestration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4"/>
                    </a:solidFill>
                  </a:tcPr>
                </a:tc>
                <a:tc>
                  <a:txBody>
                    <a:bodyPr/>
                    <a:lstStyle/>
                    <a:p>
                      <a:r>
                        <a:rPr lang="en-US" sz="1200" dirty="0">
                          <a:effectLst/>
                          <a:latin typeface="Roboto Condensed Light" panose="02000000000000000000" pitchFamily="2" charset="0"/>
                          <a:ea typeface="Roboto Condensed Light" panose="02000000000000000000" pitchFamily="2" charset="0"/>
                        </a:rPr>
                        <a:t>Critical to the success of a digital transformation, Service Orchestration focuses the design, creation, and delivery of several end-to-end services across multiple systems, services, and processes.</a:t>
                      </a:r>
                      <a:endParaRPr lang="en-CA" sz="1200" dirty="0">
                        <a:effectLst/>
                        <a:latin typeface="Roboto Condensed Light" panose="02000000000000000000" pitchFamily="2" charset="0"/>
                        <a:ea typeface="Roboto Condensed Light" panose="02000000000000000000" pitchFamily="2"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4"/>
                    </a:solidFill>
                  </a:tcPr>
                </a:tc>
                <a:tc>
                  <a:txBody>
                    <a:bodyPr/>
                    <a:lstStyle/>
                    <a:p>
                      <a:r>
                        <a:rPr lang="en-CA" sz="1200" dirty="0">
                          <a:latin typeface="Roboto Condensed Light" panose="02000000000000000000" pitchFamily="2" charset="0"/>
                          <a:ea typeface="Roboto Condensed Light" panose="02000000000000000000" pitchFamily="2" charset="0"/>
                        </a:rPr>
                        <a:t>Service Continuity Management — ITIL 4</a:t>
                      </a:r>
                    </a:p>
                    <a:p>
                      <a:r>
                        <a:rPr lang="en-CA" sz="1200" dirty="0">
                          <a:latin typeface="Roboto Condensed Light" panose="02000000000000000000" pitchFamily="2" charset="0"/>
                          <a:ea typeface="Roboto Condensed Light" panose="02000000000000000000" pitchFamily="2" charset="0"/>
                        </a:rPr>
                        <a:t>Deployment Management — ITIL 4</a:t>
                      </a:r>
                    </a:p>
                    <a:p>
                      <a:r>
                        <a:rPr lang="en-CA" sz="1200" dirty="0">
                          <a:latin typeface="Roboto Condensed Light" panose="02000000000000000000" pitchFamily="2" charset="0"/>
                          <a:ea typeface="Roboto Condensed Light" panose="02000000000000000000" pitchFamily="2" charset="0"/>
                        </a:rPr>
                        <a:t>Infrastructure &amp; Platform Management — ITIL 4 </a:t>
                      </a:r>
                    </a:p>
                    <a:p>
                      <a:r>
                        <a:rPr lang="en-CA" sz="1200" dirty="0">
                          <a:latin typeface="Roboto Condensed Light" panose="02000000000000000000" pitchFamily="2" charset="0"/>
                          <a:ea typeface="Roboto Condensed Light" panose="02000000000000000000" pitchFamily="2" charset="0"/>
                        </a:rPr>
                        <a:t>Service Configuration Management — ITIL 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4"/>
                    </a:solidFill>
                  </a:tcPr>
                </a:tc>
                <a:extLst>
                  <a:ext uri="{0D108BD9-81ED-4DB2-BD59-A6C34878D82A}">
                    <a16:rowId xmlns:a16="http://schemas.microsoft.com/office/drawing/2014/main" val="3782379810"/>
                  </a:ext>
                </a:extLst>
              </a:tr>
            </a:tbl>
          </a:graphicData>
        </a:graphic>
      </p:graphicFrame>
      <p:sp>
        <p:nvSpPr>
          <p:cNvPr id="10" name="Rectangle 9">
            <a:extLst>
              <a:ext uri="{FF2B5EF4-FFF2-40B4-BE49-F238E27FC236}">
                <a16:creationId xmlns:a16="http://schemas.microsoft.com/office/drawing/2014/main" id="{9C371BE2-F2FD-B18B-99DE-F7F70B64805D}"/>
              </a:ext>
            </a:extLst>
          </p:cNvPr>
          <p:cNvSpPr/>
          <p:nvPr/>
        </p:nvSpPr>
        <p:spPr>
          <a:xfrm>
            <a:off x="466725" y="421276"/>
            <a:ext cx="2743200" cy="540000"/>
          </a:xfrm>
          <a:prstGeom prst="rect">
            <a:avLst/>
          </a:prstGeom>
          <a:solidFill>
            <a:srgbClr val="91D7DD"/>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CA" sz="1400" kern="0" dirty="0">
                <a:solidFill>
                  <a:schemeClr val="tx2">
                    <a:lumMod val="50000"/>
                  </a:schemeClr>
                </a:solidFill>
                <a:latin typeface="Roboto Light" panose="02000000000000000000" pitchFamily="2" charset="0"/>
                <a:ea typeface="Roboto Light" panose="02000000000000000000" pitchFamily="2" charset="0"/>
              </a:rPr>
              <a:t>Product &amp; </a:t>
            </a:r>
            <a:r>
              <a:rPr kumimoji="0" lang="en-CA" sz="1400" b="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cs typeface="+mn-cs"/>
              </a:rPr>
              <a:t>Service Planning </a:t>
            </a:r>
          </a:p>
        </p:txBody>
      </p:sp>
    </p:spTree>
    <p:extLst>
      <p:ext uri="{BB962C8B-B14F-4D97-AF65-F5344CB8AC3E}">
        <p14:creationId xmlns:p14="http://schemas.microsoft.com/office/powerpoint/2010/main" val="124418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4C6712D8-973E-46AB-8755-3B3560D6225F}"/>
              </a:ext>
            </a:extLst>
          </p:cNvPr>
          <p:cNvGraphicFramePr>
            <a:graphicFrameLocks noGrp="1"/>
          </p:cNvGraphicFramePr>
          <p:nvPr>
            <p:extLst>
              <p:ext uri="{D42A27DB-BD31-4B8C-83A1-F6EECF244321}">
                <p14:modId xmlns:p14="http://schemas.microsoft.com/office/powerpoint/2010/main" val="100682613"/>
              </p:ext>
            </p:extLst>
          </p:nvPr>
        </p:nvGraphicFramePr>
        <p:xfrm>
          <a:off x="222139" y="712342"/>
          <a:ext cx="11800233" cy="5868784"/>
        </p:xfrm>
        <a:graphic>
          <a:graphicData uri="http://schemas.openxmlformats.org/drawingml/2006/table">
            <a:tbl>
              <a:tblPr firstRow="1" bandRow="1">
                <a:tableStyleId>{93296810-A885-4BE3-A3E7-6D5BEEA58F35}</a:tableStyleId>
              </a:tblPr>
              <a:tblGrid>
                <a:gridCol w="1623434">
                  <a:extLst>
                    <a:ext uri="{9D8B030D-6E8A-4147-A177-3AD203B41FA5}">
                      <a16:colId xmlns:a16="http://schemas.microsoft.com/office/drawing/2014/main" val="2300204016"/>
                    </a:ext>
                  </a:extLst>
                </a:gridCol>
                <a:gridCol w="6869057">
                  <a:extLst>
                    <a:ext uri="{9D8B030D-6E8A-4147-A177-3AD203B41FA5}">
                      <a16:colId xmlns:a16="http://schemas.microsoft.com/office/drawing/2014/main" val="1832341085"/>
                    </a:ext>
                  </a:extLst>
                </a:gridCol>
                <a:gridCol w="3307742">
                  <a:extLst>
                    <a:ext uri="{9D8B030D-6E8A-4147-A177-3AD203B41FA5}">
                      <a16:colId xmlns:a16="http://schemas.microsoft.com/office/drawing/2014/main" val="2995066086"/>
                    </a:ext>
                  </a:extLst>
                </a:gridCol>
              </a:tblGrid>
              <a:tr h="274248">
                <a:tc>
                  <a:txBody>
                    <a:bodyPr/>
                    <a:lstStyle/>
                    <a:p>
                      <a:r>
                        <a:rPr lang="en-US" sz="1400" dirty="0">
                          <a:latin typeface="Roboto Condensed Light" panose="02000000000000000000" pitchFamily="2" charset="0"/>
                        </a:rPr>
                        <a:t>Capability</a:t>
                      </a:r>
                      <a:endParaRPr lang="en-CA" sz="1400" dirty="0"/>
                    </a:p>
                  </a:txBody>
                  <a:tcPr>
                    <a:solidFill>
                      <a:srgbClr val="7AC2DE"/>
                    </a:solidFill>
                  </a:tcPr>
                </a:tc>
                <a:tc>
                  <a:txBody>
                    <a:bodyPr/>
                    <a:lstStyle/>
                    <a:p>
                      <a:r>
                        <a:rPr lang="en-US" sz="1400" dirty="0">
                          <a:latin typeface="Roboto Condensed Light" panose="02000000000000000000" pitchFamily="2" charset="0"/>
                        </a:rPr>
                        <a:t>Definition</a:t>
                      </a:r>
                      <a:endParaRPr lang="en-CA" sz="1400" dirty="0"/>
                    </a:p>
                  </a:txBody>
                  <a:tcPr>
                    <a:solidFill>
                      <a:srgbClr val="7AC2DE"/>
                    </a:solidFill>
                  </a:tcPr>
                </a:tc>
                <a:tc>
                  <a:txBody>
                    <a:bodyPr/>
                    <a:lstStyle/>
                    <a:p>
                      <a:r>
                        <a:rPr lang="en-US" sz="1400" dirty="0">
                          <a:latin typeface="Roboto Condensed Light" panose="02000000000000000000" pitchFamily="2" charset="0"/>
                        </a:rPr>
                        <a:t>Alignment to Other Frameworks</a:t>
                      </a:r>
                      <a:endParaRPr lang="en-CA" sz="1400" dirty="0"/>
                    </a:p>
                  </a:txBody>
                  <a:tcPr>
                    <a:solidFill>
                      <a:srgbClr val="7AC2DE"/>
                    </a:solidFill>
                  </a:tcPr>
                </a:tc>
                <a:extLst>
                  <a:ext uri="{0D108BD9-81ED-4DB2-BD59-A6C34878D82A}">
                    <a16:rowId xmlns:a16="http://schemas.microsoft.com/office/drawing/2014/main" val="1172266851"/>
                  </a:ext>
                </a:extLst>
              </a:tr>
              <a:tr h="383947">
                <a:tc>
                  <a:txBody>
                    <a:bodyPr/>
                    <a:lstStyle/>
                    <a:p>
                      <a:r>
                        <a:rPr lang="en-US" sz="1000" dirty="0">
                          <a:latin typeface="Roboto Condensed Light" panose="02000000000000000000" pitchFamily="2" charset="0"/>
                          <a:ea typeface="Roboto Condensed Light" panose="02000000000000000000" pitchFamily="2" charset="0"/>
                        </a:rPr>
                        <a:t>Security Strategy</a:t>
                      </a:r>
                      <a:endParaRPr lang="en-CA" sz="1000" dirty="0">
                        <a:latin typeface="Roboto Condensed Light" panose="02000000000000000000" pitchFamily="2" charset="0"/>
                        <a:ea typeface="Roboto Condensed Light" panose="02000000000000000000" pitchFamily="2" charset="0"/>
                      </a:endParaRPr>
                    </a:p>
                  </a:txBody>
                  <a:tcPr>
                    <a:solidFill>
                      <a:srgbClr val="E4F2F8"/>
                    </a:solidFill>
                  </a:tcPr>
                </a:tc>
                <a:tc>
                  <a:txBody>
                    <a:bodyPr/>
                    <a:lstStyle/>
                    <a:p>
                      <a:r>
                        <a:rPr lang="en-US" sz="1000" dirty="0">
                          <a:latin typeface="Roboto Condensed Light" panose="02000000000000000000" pitchFamily="2" charset="0"/>
                          <a:ea typeface="Roboto Condensed Light" panose="02000000000000000000" pitchFamily="2" charset="0"/>
                        </a:rPr>
                        <a:t>Define, operate, and monitor a system for information security management. Keep the impact and occurrence of information security incidents within the business’ risk appetite levels.</a:t>
                      </a:r>
                      <a:endParaRPr lang="en-CA" sz="1000" dirty="0">
                        <a:latin typeface="Roboto Condensed Light" panose="02000000000000000000" pitchFamily="2" charset="0"/>
                        <a:ea typeface="Roboto Condensed Light" panose="02000000000000000000" pitchFamily="2" charset="0"/>
                      </a:endParaRPr>
                    </a:p>
                  </a:txBody>
                  <a:tcPr>
                    <a:solidFill>
                      <a:srgbClr val="E4F2F8"/>
                    </a:solidFill>
                  </a:tcPr>
                </a:tc>
                <a:tc>
                  <a:txBody>
                    <a:bodyPr/>
                    <a:lstStyle/>
                    <a:p>
                      <a:r>
                        <a:rPr lang="en-US" sz="1000" dirty="0">
                          <a:latin typeface="Roboto Condensed Light" panose="02000000000000000000" pitchFamily="2" charset="0"/>
                          <a:ea typeface="Roboto Condensed Light" panose="02000000000000000000" pitchFamily="2" charset="0"/>
                        </a:rPr>
                        <a:t>Managed Security – COBIT 2019</a:t>
                      </a:r>
                      <a:endParaRPr lang="en-CA" sz="1000" dirty="0">
                        <a:latin typeface="Roboto Condensed Light" panose="02000000000000000000" pitchFamily="2" charset="0"/>
                        <a:ea typeface="Roboto Condensed Light" panose="02000000000000000000" pitchFamily="2" charset="0"/>
                      </a:endParaRPr>
                    </a:p>
                  </a:txBody>
                  <a:tcPr>
                    <a:solidFill>
                      <a:srgbClr val="E4F2F8"/>
                    </a:solidFill>
                  </a:tcPr>
                </a:tc>
                <a:extLst>
                  <a:ext uri="{0D108BD9-81ED-4DB2-BD59-A6C34878D82A}">
                    <a16:rowId xmlns:a16="http://schemas.microsoft.com/office/drawing/2014/main" val="1754828151"/>
                  </a:ext>
                </a:extLst>
              </a:tr>
              <a:tr h="685620">
                <a:tc>
                  <a:txBody>
                    <a:bodyPr/>
                    <a:lstStyle/>
                    <a:p>
                      <a:r>
                        <a:rPr lang="en-US" sz="1000" dirty="0">
                          <a:latin typeface="Roboto Condensed Light" panose="02000000000000000000" pitchFamily="2" charset="0"/>
                          <a:ea typeface="Roboto Condensed Light" panose="02000000000000000000" pitchFamily="2" charset="0"/>
                        </a:rPr>
                        <a:t>Risk Management</a:t>
                      </a:r>
                    </a:p>
                  </a:txBody>
                  <a:tcPr>
                    <a:solidFill>
                      <a:srgbClr val="E4F2F8"/>
                    </a:solidFill>
                  </a:tcPr>
                </a:tc>
                <a:tc>
                  <a:txBody>
                    <a:bodyPr/>
                    <a:lstStyle/>
                    <a:p>
                      <a:r>
                        <a:rPr lang="en-US" sz="1000" dirty="0">
                          <a:latin typeface="Roboto Condensed Light" panose="02000000000000000000" pitchFamily="2" charset="0"/>
                          <a:ea typeface="Roboto Condensed Light" panose="02000000000000000000" pitchFamily="2" charset="0"/>
                        </a:rPr>
                        <a:t>Continually identify, assess, and reduce IT-related risk within levels of tolerance set by the business. </a:t>
                      </a:r>
                      <a:endParaRPr lang="en-CA" sz="1000" dirty="0">
                        <a:latin typeface="Roboto Condensed Light" panose="02000000000000000000" pitchFamily="2" charset="0"/>
                        <a:ea typeface="Roboto Condensed Light" panose="02000000000000000000" pitchFamily="2" charset="0"/>
                      </a:endParaRPr>
                    </a:p>
                  </a:txBody>
                  <a:tcPr>
                    <a:solidFill>
                      <a:srgbClr val="E4F2F8"/>
                    </a:solidFill>
                  </a:tcPr>
                </a:tc>
                <a:tc>
                  <a:txBody>
                    <a:bodyPr/>
                    <a:lstStyle/>
                    <a:p>
                      <a:r>
                        <a:rPr lang="en-US" sz="1000" dirty="0">
                          <a:latin typeface="Roboto Condensed Light" panose="02000000000000000000" pitchFamily="2" charset="0"/>
                          <a:ea typeface="Roboto Condensed Light" panose="02000000000000000000" pitchFamily="2" charset="0"/>
                        </a:rPr>
                        <a:t>Ensured Risk Optimization – COBIT 2019</a:t>
                      </a:r>
                    </a:p>
                    <a:p>
                      <a:r>
                        <a:rPr lang="en-US" sz="1000" dirty="0">
                          <a:latin typeface="Roboto Condensed Light" panose="02000000000000000000" pitchFamily="2" charset="0"/>
                          <a:ea typeface="Roboto Condensed Light" panose="02000000000000000000" pitchFamily="2" charset="0"/>
                        </a:rPr>
                        <a:t>Managed Risk – COBIT 2019</a:t>
                      </a:r>
                    </a:p>
                    <a:p>
                      <a:r>
                        <a:rPr lang="en-US" sz="1000" dirty="0">
                          <a:latin typeface="Roboto Condensed Light" panose="02000000000000000000" pitchFamily="2" charset="0"/>
                          <a:ea typeface="Roboto Condensed Light" panose="02000000000000000000" pitchFamily="2" charset="0"/>
                        </a:rPr>
                        <a:t>Risk Management – ITIL 4</a:t>
                      </a:r>
                    </a:p>
                    <a:p>
                      <a:r>
                        <a:rPr lang="en-US" sz="1000" dirty="0">
                          <a:latin typeface="Roboto Condensed Light" panose="02000000000000000000" pitchFamily="2" charset="0"/>
                          <a:ea typeface="Roboto Condensed Light" panose="02000000000000000000" pitchFamily="2" charset="0"/>
                        </a:rPr>
                        <a:t>Risk Management Strategy &amp; Assessment – NIST</a:t>
                      </a:r>
                    </a:p>
                  </a:txBody>
                  <a:tcPr>
                    <a:solidFill>
                      <a:srgbClr val="E4F2F8"/>
                    </a:solidFill>
                  </a:tcPr>
                </a:tc>
                <a:extLst>
                  <a:ext uri="{0D108BD9-81ED-4DB2-BD59-A6C34878D82A}">
                    <a16:rowId xmlns:a16="http://schemas.microsoft.com/office/drawing/2014/main" val="3365406822"/>
                  </a:ext>
                </a:extLst>
              </a:tr>
              <a:tr h="534784">
                <a:tc>
                  <a:txBody>
                    <a:bodyPr/>
                    <a:lstStyle/>
                    <a:p>
                      <a:r>
                        <a:rPr lang="en-US" sz="1000" dirty="0">
                          <a:latin typeface="Roboto Condensed Light" panose="02000000000000000000" pitchFamily="2" charset="0"/>
                          <a:ea typeface="Roboto Condensed Light" panose="02000000000000000000" pitchFamily="2" charset="0"/>
                        </a:rPr>
                        <a:t>External Compliance Management </a:t>
                      </a:r>
                      <a:endParaRPr lang="en-CA" sz="1000" dirty="0">
                        <a:latin typeface="Roboto Condensed Light" panose="02000000000000000000" pitchFamily="2" charset="0"/>
                        <a:ea typeface="Roboto Condensed Light" panose="02000000000000000000" pitchFamily="2" charset="0"/>
                      </a:endParaRPr>
                    </a:p>
                  </a:txBody>
                  <a:tcPr>
                    <a:solidFill>
                      <a:srgbClr val="E4F2F8"/>
                    </a:solidFill>
                  </a:tcPr>
                </a:tc>
                <a:tc>
                  <a:txBody>
                    <a:bodyPr/>
                    <a:lstStyle/>
                    <a:p>
                      <a:r>
                        <a:rPr lang="en-US" sz="1000" dirty="0">
                          <a:latin typeface="Roboto Condensed Light" panose="02000000000000000000" pitchFamily="2" charset="0"/>
                          <a:ea typeface="Roboto Condensed Light" panose="02000000000000000000" pitchFamily="2" charset="0"/>
                        </a:rPr>
                        <a:t>Ensure that IT processes and IT-supported business processes are compliant with laws, regulations, and contractual requirements. </a:t>
                      </a:r>
                      <a:endParaRPr lang="en-CA" sz="1000" dirty="0">
                        <a:latin typeface="Roboto Condensed Light" panose="02000000000000000000" pitchFamily="2" charset="0"/>
                        <a:ea typeface="Roboto Condensed Light" panose="02000000000000000000" pitchFamily="2" charset="0"/>
                      </a:endParaRPr>
                    </a:p>
                  </a:txBody>
                  <a:tcPr>
                    <a:solidFill>
                      <a:srgbClr val="E4F2F8"/>
                    </a:solidFill>
                  </a:tcPr>
                </a:tc>
                <a:tc>
                  <a:txBody>
                    <a:bodyPr/>
                    <a:lstStyle/>
                    <a:p>
                      <a:r>
                        <a:rPr lang="en-US" sz="1000" dirty="0">
                          <a:latin typeface="Roboto Condensed Light" panose="02000000000000000000" pitchFamily="2" charset="0"/>
                          <a:ea typeface="Roboto Condensed Light" panose="02000000000000000000" pitchFamily="2" charset="0"/>
                        </a:rPr>
                        <a:t>Managed Compliance with External Requirements – COBIT 2019</a:t>
                      </a:r>
                    </a:p>
                    <a:p>
                      <a:r>
                        <a:rPr lang="en-US" sz="1000" dirty="0">
                          <a:latin typeface="Roboto Condensed Light" panose="02000000000000000000" pitchFamily="2" charset="0"/>
                          <a:ea typeface="Roboto Condensed Light" panose="02000000000000000000" pitchFamily="2" charset="0"/>
                        </a:rPr>
                        <a:t>Managed Assurance – COBIT 2019 </a:t>
                      </a:r>
                    </a:p>
                  </a:txBody>
                  <a:tcPr>
                    <a:solidFill>
                      <a:srgbClr val="E4F2F8"/>
                    </a:solidFill>
                  </a:tcPr>
                </a:tc>
                <a:extLst>
                  <a:ext uri="{0D108BD9-81ED-4DB2-BD59-A6C34878D82A}">
                    <a16:rowId xmlns:a16="http://schemas.microsoft.com/office/drawing/2014/main" val="4260319938"/>
                  </a:ext>
                </a:extLst>
              </a:tr>
              <a:tr h="534784">
                <a:tc>
                  <a:txBody>
                    <a:bodyPr/>
                    <a:lstStyle/>
                    <a:p>
                      <a:r>
                        <a:rPr lang="en-US" sz="1000" dirty="0">
                          <a:latin typeface="Roboto Condensed Light" panose="02000000000000000000" pitchFamily="2" charset="0"/>
                          <a:ea typeface="Roboto Condensed Light" panose="02000000000000000000" pitchFamily="2" charset="0"/>
                        </a:rPr>
                        <a:t>Security Management</a:t>
                      </a:r>
                      <a:endParaRPr lang="en-CA" sz="1000" dirty="0">
                        <a:latin typeface="Roboto Condensed Light" panose="02000000000000000000" pitchFamily="2" charset="0"/>
                        <a:ea typeface="Roboto Condensed Light" panose="02000000000000000000" pitchFamily="2" charset="0"/>
                      </a:endParaRPr>
                    </a:p>
                  </a:txBody>
                  <a:tcPr>
                    <a:solidFill>
                      <a:srgbClr val="E4F2F8"/>
                    </a:solidFill>
                  </a:tcPr>
                </a:tc>
                <a:tc>
                  <a:txBody>
                    <a:bodyPr/>
                    <a:lstStyle/>
                    <a:p>
                      <a:r>
                        <a:rPr lang="en-US" sz="1000" dirty="0">
                          <a:latin typeface="Roboto Condensed Light" panose="02000000000000000000" pitchFamily="2" charset="0"/>
                          <a:ea typeface="Roboto Condensed Light" panose="02000000000000000000" pitchFamily="2" charset="0"/>
                        </a:rPr>
                        <a:t>Protect enterprise information as required by the business. Establish and maintain information security roles and access privileges, and perform security monitoring to minimize the business impact of operational information security vulnerabilities and incidents. Security prevention and detection. </a:t>
                      </a:r>
                      <a:endParaRPr lang="en-CA" sz="1000" dirty="0">
                        <a:latin typeface="Roboto Condensed Light" panose="02000000000000000000" pitchFamily="2" charset="0"/>
                        <a:ea typeface="Roboto Condensed Light" panose="02000000000000000000" pitchFamily="2" charset="0"/>
                      </a:endParaRPr>
                    </a:p>
                  </a:txBody>
                  <a:tcPr>
                    <a:solidFill>
                      <a:srgbClr val="E4F2F8"/>
                    </a:solidFill>
                  </a:tcPr>
                </a:tc>
                <a:tc>
                  <a:txBody>
                    <a:bodyPr/>
                    <a:lstStyle/>
                    <a:p>
                      <a:r>
                        <a:rPr lang="en-US" sz="1000" dirty="0">
                          <a:latin typeface="Roboto Condensed Light" panose="02000000000000000000" pitchFamily="2" charset="0"/>
                          <a:ea typeface="Roboto Condensed Light" panose="02000000000000000000" pitchFamily="2" charset="0"/>
                        </a:rPr>
                        <a:t>Managed Security Services – COBIT 2019</a:t>
                      </a:r>
                    </a:p>
                    <a:p>
                      <a:r>
                        <a:rPr lang="en-US" sz="1000" dirty="0">
                          <a:latin typeface="Roboto Condensed Light" panose="02000000000000000000" pitchFamily="2" charset="0"/>
                          <a:ea typeface="Roboto Condensed Light" panose="02000000000000000000" pitchFamily="2" charset="0"/>
                        </a:rPr>
                        <a:t>Information Security Management – ITIL 4</a:t>
                      </a:r>
                    </a:p>
                    <a:p>
                      <a:r>
                        <a:rPr lang="en-CA" sz="1000" dirty="0">
                          <a:latin typeface="Roboto Condensed Light" panose="02000000000000000000" pitchFamily="2" charset="0"/>
                          <a:ea typeface="Roboto Condensed Light" panose="02000000000000000000" pitchFamily="2" charset="0"/>
                        </a:rPr>
                        <a:t>Security Continuous Monitoring</a:t>
                      </a:r>
                      <a:r>
                        <a:rPr lang="en-US" sz="1000" dirty="0">
                          <a:latin typeface="Roboto Condensed Light" panose="02000000000000000000" pitchFamily="2" charset="0"/>
                          <a:ea typeface="Roboto Condensed Light" panose="02000000000000000000" pitchFamily="2" charset="0"/>
                        </a:rPr>
                        <a:t> – </a:t>
                      </a:r>
                      <a:r>
                        <a:rPr lang="en-CA" sz="1000" dirty="0">
                          <a:latin typeface="Roboto Condensed Light" panose="02000000000000000000" pitchFamily="2" charset="0"/>
                          <a:ea typeface="Roboto Condensed Light" panose="02000000000000000000" pitchFamily="2" charset="0"/>
                        </a:rPr>
                        <a:t>NIST</a:t>
                      </a:r>
                    </a:p>
                  </a:txBody>
                  <a:tcPr>
                    <a:solidFill>
                      <a:srgbClr val="E4F2F8"/>
                    </a:solidFill>
                  </a:tcPr>
                </a:tc>
                <a:extLst>
                  <a:ext uri="{0D108BD9-81ED-4DB2-BD59-A6C34878D82A}">
                    <a16:rowId xmlns:a16="http://schemas.microsoft.com/office/drawing/2014/main" val="1311963411"/>
                  </a:ext>
                </a:extLst>
              </a:tr>
              <a:tr h="534784">
                <a:tc>
                  <a:txBody>
                    <a:bodyPr/>
                    <a:lstStyle/>
                    <a:p>
                      <a:r>
                        <a:rPr lang="en-US" sz="1000" dirty="0">
                          <a:latin typeface="Roboto Condensed Light" panose="02000000000000000000" pitchFamily="2" charset="0"/>
                          <a:ea typeface="Roboto Condensed Light" panose="02000000000000000000" pitchFamily="2" charset="0"/>
                        </a:rPr>
                        <a:t>Security Response &amp; Recovery Management </a:t>
                      </a:r>
                      <a:endParaRPr lang="en-CA" sz="1000" dirty="0">
                        <a:latin typeface="Roboto Condensed Light" panose="02000000000000000000" pitchFamily="2" charset="0"/>
                        <a:ea typeface="Roboto Condensed Light" panose="02000000000000000000" pitchFamily="2" charset="0"/>
                      </a:endParaRPr>
                    </a:p>
                  </a:txBody>
                  <a:tcPr>
                    <a:solidFill>
                      <a:srgbClr val="E4F2F8"/>
                    </a:solidFill>
                  </a:tcPr>
                </a:tc>
                <a:tc>
                  <a:txBody>
                    <a:bodyPr/>
                    <a:lstStyle/>
                    <a:p>
                      <a:r>
                        <a:rPr lang="en-US" sz="1000" dirty="0">
                          <a:latin typeface="Roboto Condensed Light" panose="02000000000000000000" pitchFamily="2" charset="0"/>
                          <a:ea typeface="Roboto Condensed Light" panose="02000000000000000000" pitchFamily="2" charset="0"/>
                        </a:rPr>
                        <a:t>Design and implement security management practices to effectively respond to security incidents, implement information security in BCM, execute backup and recovery, and perform eDiscovery and forensics. </a:t>
                      </a:r>
                      <a:endParaRPr lang="en-CA" sz="1000" dirty="0">
                        <a:latin typeface="Roboto Condensed Light" panose="02000000000000000000" pitchFamily="2" charset="0"/>
                        <a:ea typeface="Roboto Condensed Light" panose="02000000000000000000" pitchFamily="2" charset="0"/>
                      </a:endParaRPr>
                    </a:p>
                  </a:txBody>
                  <a:tcPr>
                    <a:solidFill>
                      <a:srgbClr val="E4F2F8"/>
                    </a:solidFill>
                  </a:tcPr>
                </a:tc>
                <a:tc>
                  <a:txBody>
                    <a:bodyPr/>
                    <a:lstStyle/>
                    <a:p>
                      <a:r>
                        <a:rPr lang="en-US" sz="1000" dirty="0">
                          <a:latin typeface="Roboto Condensed Light" panose="02000000000000000000" pitchFamily="2" charset="0"/>
                          <a:ea typeface="Roboto Condensed Light" panose="02000000000000000000" pitchFamily="2" charset="0"/>
                        </a:rPr>
                        <a:t>Response Planning, Communication, Analysis &amp; Mitigation – NIST </a:t>
                      </a:r>
                    </a:p>
                    <a:p>
                      <a:r>
                        <a:rPr lang="en-US" sz="1000" dirty="0">
                          <a:latin typeface="Roboto Condensed Light" panose="02000000000000000000" pitchFamily="2" charset="0"/>
                          <a:ea typeface="Roboto Condensed Light" panose="02000000000000000000" pitchFamily="2" charset="0"/>
                        </a:rPr>
                        <a:t>Recovery Planning &amp; Communication – NIST</a:t>
                      </a:r>
                    </a:p>
                  </a:txBody>
                  <a:tcPr>
                    <a:solidFill>
                      <a:srgbClr val="E4F2F8"/>
                    </a:solidFill>
                  </a:tcPr>
                </a:tc>
                <a:extLst>
                  <a:ext uri="{0D108BD9-81ED-4DB2-BD59-A6C34878D82A}">
                    <a16:rowId xmlns:a16="http://schemas.microsoft.com/office/drawing/2014/main" val="837496978"/>
                  </a:ext>
                </a:extLst>
              </a:tr>
              <a:tr h="53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Roboto Condensed Light" panose="02000000000000000000" pitchFamily="2" charset="0"/>
                          <a:ea typeface="Roboto Condensed Light" panose="02000000000000000000" pitchFamily="2" charset="0"/>
                        </a:rPr>
                        <a:t>Controls &amp; Internal Audit Planning </a:t>
                      </a:r>
                      <a:endParaRPr lang="en-CA" sz="1000" dirty="0">
                        <a:latin typeface="Roboto Condensed Light" panose="02000000000000000000" pitchFamily="2" charset="0"/>
                        <a:ea typeface="Roboto Condensed Light" panose="02000000000000000000" pitchFamily="2" charset="0"/>
                      </a:endParaRPr>
                    </a:p>
                  </a:txBody>
                  <a:tcPr>
                    <a:solidFill>
                      <a:srgbClr val="E4F2F8"/>
                    </a:solidFill>
                  </a:tcPr>
                </a:tc>
                <a:tc>
                  <a:txBody>
                    <a:bodyPr/>
                    <a:lstStyle/>
                    <a:p>
                      <a:r>
                        <a:rPr lang="en-US" sz="1000" dirty="0">
                          <a:latin typeface="Roboto Condensed Light" panose="02000000000000000000" pitchFamily="2" charset="0"/>
                          <a:ea typeface="Roboto Condensed Light" panose="02000000000000000000" pitchFamily="2" charset="0"/>
                        </a:rPr>
                        <a:t>Manage business process controls such as self-assessments and independent assurance reviews to ensure that information related to and used by business processes meet security and integrity requirements. </a:t>
                      </a:r>
                      <a:endParaRPr lang="en-CA" sz="1000" dirty="0">
                        <a:latin typeface="Roboto Condensed Light" panose="02000000000000000000" pitchFamily="2" charset="0"/>
                        <a:ea typeface="Roboto Condensed Light" panose="02000000000000000000" pitchFamily="2" charset="0"/>
                      </a:endParaRPr>
                    </a:p>
                  </a:txBody>
                  <a:tcPr>
                    <a:solidFill>
                      <a:srgbClr val="E4F2F8"/>
                    </a:solidFill>
                  </a:tcPr>
                </a:tc>
                <a:tc>
                  <a:txBody>
                    <a:bodyPr/>
                    <a:lstStyle/>
                    <a:p>
                      <a:r>
                        <a:rPr lang="en-US" sz="1000" dirty="0">
                          <a:latin typeface="Roboto Condensed Light" panose="02000000000000000000" pitchFamily="2" charset="0"/>
                          <a:ea typeface="Roboto Condensed Light" panose="02000000000000000000" pitchFamily="2" charset="0"/>
                        </a:rPr>
                        <a:t>Managed Systems of Internal Control – COBIT 2019</a:t>
                      </a:r>
                      <a:br>
                        <a:rPr lang="en-US" sz="1000" dirty="0">
                          <a:latin typeface="Roboto Condensed Light" panose="02000000000000000000" pitchFamily="2" charset="0"/>
                          <a:ea typeface="Roboto Condensed Light" panose="02000000000000000000" pitchFamily="2" charset="0"/>
                        </a:rPr>
                      </a:br>
                      <a:r>
                        <a:rPr lang="en-US" sz="1000" dirty="0">
                          <a:latin typeface="Roboto Condensed Light" panose="02000000000000000000" pitchFamily="2" charset="0"/>
                          <a:ea typeface="Roboto Condensed Light" panose="02000000000000000000" pitchFamily="2" charset="0"/>
                        </a:rPr>
                        <a:t>Managed Business Process Controls – COBIT 2019</a:t>
                      </a:r>
                    </a:p>
                    <a:p>
                      <a:r>
                        <a:rPr lang="en-US" sz="1000" dirty="0">
                          <a:latin typeface="Roboto Condensed Light" panose="02000000000000000000" pitchFamily="2" charset="0"/>
                          <a:ea typeface="Roboto Condensed Light" panose="02000000000000000000" pitchFamily="2" charset="0"/>
                        </a:rPr>
                        <a:t>Managed Assurance – COBIT 2019 </a:t>
                      </a:r>
                      <a:endParaRPr lang="en-CA" sz="1000" dirty="0">
                        <a:latin typeface="Roboto Condensed Light" panose="02000000000000000000" pitchFamily="2" charset="0"/>
                        <a:ea typeface="Roboto Condensed Light" panose="02000000000000000000" pitchFamily="2" charset="0"/>
                      </a:endParaRPr>
                    </a:p>
                  </a:txBody>
                  <a:tcPr>
                    <a:solidFill>
                      <a:srgbClr val="E4F2F8"/>
                    </a:solidFill>
                  </a:tcPr>
                </a:tc>
                <a:extLst>
                  <a:ext uri="{0D108BD9-81ED-4DB2-BD59-A6C34878D82A}">
                    <a16:rowId xmlns:a16="http://schemas.microsoft.com/office/drawing/2014/main" val="1712971798"/>
                  </a:ext>
                </a:extLst>
              </a:tr>
              <a:tr h="53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000" dirty="0">
                          <a:latin typeface="Roboto Condensed Light" panose="02000000000000000000" pitchFamily="2" charset="0"/>
                          <a:ea typeface="Roboto Condensed Light" panose="02000000000000000000" pitchFamily="2" charset="0"/>
                        </a:rPr>
                        <a:t>Security Administration</a:t>
                      </a:r>
                    </a:p>
                  </a:txBody>
                  <a:tcPr>
                    <a:solidFill>
                      <a:srgbClr val="E4F2F8"/>
                    </a:solidFill>
                  </a:tcPr>
                </a:tc>
                <a:tc>
                  <a:txBody>
                    <a:bodyPr/>
                    <a:lstStyle/>
                    <a:p>
                      <a:r>
                        <a:rPr lang="en-US" sz="1000" dirty="0">
                          <a:latin typeface="Roboto Condensed Light" panose="02000000000000000000" pitchFamily="2" charset="0"/>
                          <a:ea typeface="Roboto Condensed Light" panose="02000000000000000000" pitchFamily="2" charset="0"/>
                        </a:rPr>
                        <a:t>“The security features of an IT system must be configured (e.g., enabled or disabled) to meet the needs of a specific installation and to account for changes in the operational environment. System security can be built into operating system security or the application. Commercial off-the-shelf add-on security products are available.”</a:t>
                      </a:r>
                      <a:endParaRPr lang="en-CA" sz="1000" dirty="0">
                        <a:latin typeface="Roboto Condensed Light" panose="02000000000000000000" pitchFamily="2" charset="0"/>
                        <a:ea typeface="Roboto Condensed Light" panose="02000000000000000000" pitchFamily="2" charset="0"/>
                      </a:endParaRPr>
                    </a:p>
                  </a:txBody>
                  <a:tcPr>
                    <a:solidFill>
                      <a:srgbClr val="E4F2F8"/>
                    </a:solidFill>
                  </a:tcPr>
                </a:tc>
                <a:tc>
                  <a:txBody>
                    <a:bodyPr/>
                    <a:lstStyle/>
                    <a:p>
                      <a:r>
                        <a:rPr lang="en-CA" sz="1000" dirty="0">
                          <a:latin typeface="Roboto Condensed Light" panose="02000000000000000000" pitchFamily="2" charset="0"/>
                          <a:ea typeface="Roboto Condensed Light" panose="02000000000000000000" pitchFamily="2" charset="0"/>
                        </a:rPr>
                        <a:t>SP 800-30 Risk Management Framework – NIST</a:t>
                      </a:r>
                    </a:p>
                  </a:txBody>
                  <a:tcPr>
                    <a:solidFill>
                      <a:srgbClr val="E4F2F8"/>
                    </a:solidFill>
                  </a:tcPr>
                </a:tc>
                <a:extLst>
                  <a:ext uri="{0D108BD9-81ED-4DB2-BD59-A6C34878D82A}">
                    <a16:rowId xmlns:a16="http://schemas.microsoft.com/office/drawing/2014/main" val="1317084149"/>
                  </a:ext>
                </a:extLst>
              </a:tr>
              <a:tr h="53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000" dirty="0">
                          <a:latin typeface="Roboto Condensed Light" panose="02000000000000000000" pitchFamily="2" charset="0"/>
                          <a:ea typeface="Roboto Condensed Light" panose="02000000000000000000" pitchFamily="2" charset="0"/>
                        </a:rPr>
                        <a:t>Cybersecurity Threat Intelligence</a:t>
                      </a:r>
                    </a:p>
                  </a:txBody>
                  <a:tcPr>
                    <a:solidFill>
                      <a:srgbClr val="E4F2F8"/>
                    </a:solidFill>
                  </a:tcPr>
                </a:tc>
                <a:tc>
                  <a:txBody>
                    <a:bodyPr/>
                    <a:lstStyle/>
                    <a:p>
                      <a:r>
                        <a:rPr lang="en-CA" sz="1000" dirty="0">
                          <a:latin typeface="Roboto Condensed Light" panose="02000000000000000000" pitchFamily="2" charset="0"/>
                          <a:ea typeface="Roboto Condensed Light" panose="02000000000000000000" pitchFamily="2" charset="0"/>
                        </a:rPr>
                        <a:t>“A</a:t>
                      </a:r>
                      <a:r>
                        <a:rPr lang="en-US" sz="1000" dirty="0">
                          <a:latin typeface="Roboto Condensed Light" panose="02000000000000000000" pitchFamily="2" charset="0"/>
                          <a:ea typeface="Roboto Condensed Light" panose="02000000000000000000" pitchFamily="2" charset="0"/>
                        </a:rPr>
                        <a:t>ny information that can help an organization identify, assess, monitor, and respond to cyber threats. Examples of cyber threat information include indicators (system artifacts or observables associated with an attack), TTPs, security alerts, threat intelligence reports, and recommended security tool configurations.”</a:t>
                      </a:r>
                      <a:endParaRPr lang="en-CA" sz="1000" dirty="0">
                        <a:latin typeface="Roboto Condensed Light" panose="02000000000000000000" pitchFamily="2" charset="0"/>
                        <a:ea typeface="Roboto Condensed Light" panose="02000000000000000000" pitchFamily="2" charset="0"/>
                      </a:endParaRPr>
                    </a:p>
                  </a:txBody>
                  <a:tcPr>
                    <a:solidFill>
                      <a:srgbClr val="E4F2F8"/>
                    </a:solidFill>
                  </a:tcPr>
                </a:tc>
                <a:tc>
                  <a:txBody>
                    <a:bodyPr/>
                    <a:lstStyle/>
                    <a:p>
                      <a:r>
                        <a:rPr lang="en-US" sz="1000" dirty="0">
                          <a:latin typeface="Roboto Condensed Light" panose="02000000000000000000" pitchFamily="2" charset="0"/>
                          <a:ea typeface="Roboto Condensed Light" panose="02000000000000000000" pitchFamily="2" charset="0"/>
                        </a:rPr>
                        <a:t>SP 800-150 Guide to Cyber Threat Information Sharing — NIST, 2016</a:t>
                      </a:r>
                      <a:endParaRPr lang="en-CA" sz="1000" dirty="0">
                        <a:latin typeface="Roboto Condensed Light" panose="02000000000000000000" pitchFamily="2" charset="0"/>
                        <a:ea typeface="Roboto Condensed Light" panose="02000000000000000000" pitchFamily="2" charset="0"/>
                      </a:endParaRPr>
                    </a:p>
                  </a:txBody>
                  <a:tcPr>
                    <a:solidFill>
                      <a:srgbClr val="E4F2F8"/>
                    </a:solidFill>
                  </a:tcPr>
                </a:tc>
                <a:extLst>
                  <a:ext uri="{0D108BD9-81ED-4DB2-BD59-A6C34878D82A}">
                    <a16:rowId xmlns:a16="http://schemas.microsoft.com/office/drawing/2014/main" val="3225220872"/>
                  </a:ext>
                </a:extLst>
              </a:tr>
              <a:tr h="383947">
                <a:tc>
                  <a:txBody>
                    <a:bodyPr/>
                    <a:lstStyle/>
                    <a:p>
                      <a:pPr marL="0" indent="0" defTabSz="914309" fontAlgn="base">
                        <a:spcBef>
                          <a:spcPct val="0"/>
                        </a:spcBef>
                        <a:spcAft>
                          <a:spcPct val="0"/>
                        </a:spcAft>
                        <a:buFont typeface="Arial" panose="020B0604020202020204" pitchFamily="34" charset="0"/>
                        <a:buNone/>
                        <a:defRPr/>
                      </a:pPr>
                      <a:r>
                        <a:rPr kumimoji="0" lang="en-CA" sz="10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Data Protection &amp; Privacy </a:t>
                      </a:r>
                    </a:p>
                  </a:txBody>
                  <a:tcPr>
                    <a:solidFill>
                      <a:srgbClr val="E4F2F8"/>
                    </a:solidFill>
                  </a:tcPr>
                </a:tc>
                <a:tc>
                  <a:txBody>
                    <a:bodyPr/>
                    <a:lstStyle/>
                    <a:p>
                      <a:r>
                        <a:rPr lang="en-US" sz="1000" dirty="0">
                          <a:solidFill>
                            <a:schemeClr val="tx1">
                              <a:lumMod val="50000"/>
                            </a:schemeClr>
                          </a:solidFill>
                          <a:latin typeface="Roboto Condensed Light" panose="02000000000000000000" pitchFamily="2" charset="0"/>
                          <a:ea typeface="Roboto Condensed Light" panose="02000000000000000000" pitchFamily="2" charset="0"/>
                        </a:rPr>
                        <a:t>GDPR definition of data processing is the set of operational principles including but not limited to the collection, storage adaption or alteration, disclosure by transmission and dissemination of data. </a:t>
                      </a:r>
                    </a:p>
                  </a:txBody>
                  <a:tcPr>
                    <a:solidFill>
                      <a:srgbClr val="E4F2F8"/>
                    </a:solidFill>
                  </a:tcPr>
                </a:tc>
                <a:tc>
                  <a:txBody>
                    <a:bodyPr/>
                    <a:lstStyle/>
                    <a:p>
                      <a:r>
                        <a:rPr lang="en-US" sz="1000" dirty="0">
                          <a:solidFill>
                            <a:schemeClr val="tx1">
                              <a:lumMod val="50000"/>
                            </a:schemeClr>
                          </a:solidFill>
                          <a:latin typeface="Roboto Condensed Light" panose="02000000000000000000" pitchFamily="2" charset="0"/>
                          <a:ea typeface="Roboto Condensed Light" panose="02000000000000000000" pitchFamily="2" charset="0"/>
                        </a:rPr>
                        <a:t>General Data Protection Regulation — GDPR </a:t>
                      </a:r>
                    </a:p>
                    <a:p>
                      <a:endParaRPr lang="en-US" sz="1000" dirty="0">
                        <a:solidFill>
                          <a:schemeClr val="tx1">
                            <a:lumMod val="50000"/>
                          </a:schemeClr>
                        </a:solidFill>
                        <a:latin typeface="Roboto Condensed Light" panose="02000000000000000000" pitchFamily="2" charset="0"/>
                        <a:ea typeface="Roboto Condensed Light" panose="02000000000000000000" pitchFamily="2" charset="0"/>
                      </a:endParaRPr>
                    </a:p>
                  </a:txBody>
                  <a:tcPr>
                    <a:solidFill>
                      <a:srgbClr val="E4F2F8"/>
                    </a:solidFill>
                  </a:tcPr>
                </a:tc>
                <a:extLst>
                  <a:ext uri="{0D108BD9-81ED-4DB2-BD59-A6C34878D82A}">
                    <a16:rowId xmlns:a16="http://schemas.microsoft.com/office/drawing/2014/main" val="438551728"/>
                  </a:ext>
                </a:extLst>
              </a:tr>
              <a:tr h="38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OT/IoT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000" dirty="0">
                        <a:latin typeface="Roboto Condensed Light" panose="02000000000000000000" pitchFamily="2" charset="0"/>
                        <a:ea typeface="Roboto Condensed Light" panose="02000000000000000000" pitchFamily="2" charset="0"/>
                      </a:endParaRPr>
                    </a:p>
                  </a:txBody>
                  <a:tcPr>
                    <a:solidFill>
                      <a:srgbClr val="E4F2F8"/>
                    </a:solidFill>
                  </a:tcPr>
                </a:tc>
                <a:tc>
                  <a:txBody>
                    <a:bodyPr/>
                    <a:lstStyle/>
                    <a:p>
                      <a:r>
                        <a:rPr lang="en-US" sz="1000" dirty="0">
                          <a:solidFill>
                            <a:schemeClr val="tx1">
                              <a:lumMod val="50000"/>
                            </a:schemeClr>
                          </a:solidFill>
                          <a:latin typeface="Roboto Condensed Light" panose="02000000000000000000" pitchFamily="2" charset="0"/>
                          <a:ea typeface="Roboto Condensed Light" panose="02000000000000000000" pitchFamily="2" charset="0"/>
                        </a:rPr>
                        <a:t>The failure of programmable digital systems or devices that interact with the physical environment or manage devices that interact with the physical environment.</a:t>
                      </a:r>
                      <a:endParaRPr lang="en-CA" sz="1000" dirty="0">
                        <a:solidFill>
                          <a:schemeClr val="tx1">
                            <a:lumMod val="50000"/>
                          </a:schemeClr>
                        </a:solidFill>
                        <a:latin typeface="Roboto Condensed Light" panose="02000000000000000000" pitchFamily="2" charset="0"/>
                        <a:ea typeface="Roboto Condensed Light" panose="02000000000000000000" pitchFamily="2" charset="0"/>
                      </a:endParaRPr>
                    </a:p>
                  </a:txBody>
                  <a:tcPr>
                    <a:solidFill>
                      <a:srgbClr val="E4F2F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50000"/>
                            </a:schemeClr>
                          </a:solidFill>
                          <a:latin typeface="Roboto Condensed Light" panose="02000000000000000000" pitchFamily="2" charset="0"/>
                          <a:ea typeface="Roboto Condensed Light" panose="02000000000000000000" pitchFamily="2" charset="0"/>
                        </a:rPr>
                        <a:t>Risk Management Framework for Information Systems and Organizations 800-37 — NIST </a:t>
                      </a:r>
                      <a:endParaRPr lang="en-CA" sz="1000" dirty="0">
                        <a:solidFill>
                          <a:schemeClr val="tx1">
                            <a:lumMod val="50000"/>
                          </a:schemeClr>
                        </a:solidFill>
                        <a:latin typeface="Roboto Condensed Light" panose="02000000000000000000" pitchFamily="2" charset="0"/>
                        <a:ea typeface="Roboto Condensed Light" panose="02000000000000000000" pitchFamily="2" charset="0"/>
                      </a:endParaRPr>
                    </a:p>
                  </a:txBody>
                  <a:tcPr>
                    <a:solidFill>
                      <a:srgbClr val="E4F2F8"/>
                    </a:solidFill>
                  </a:tcPr>
                </a:tc>
                <a:extLst>
                  <a:ext uri="{0D108BD9-81ED-4DB2-BD59-A6C34878D82A}">
                    <a16:rowId xmlns:a16="http://schemas.microsoft.com/office/drawing/2014/main" val="2062398526"/>
                  </a:ext>
                </a:extLst>
              </a:tr>
              <a:tr h="38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0" cap="none" spc="0" normalizeH="0" baseline="0" noProof="0" dirty="0">
                          <a:ln>
                            <a:noFill/>
                          </a:ln>
                          <a:solidFill>
                            <a:srgbClr val="44546A">
                              <a:lumMod val="50000"/>
                            </a:srgbClr>
                          </a:solidFill>
                          <a:effectLst/>
                          <a:uLnTx/>
                          <a:uFillTx/>
                          <a:latin typeface="Roboto Condensed Light" panose="02000000000000000000" pitchFamily="2" charset="0"/>
                          <a:ea typeface="Roboto Condensed Light" panose="02000000000000000000" pitchFamily="2" charset="0"/>
                        </a:rPr>
                        <a:t>Integrated Physical/IT Security</a:t>
                      </a:r>
                    </a:p>
                  </a:txBody>
                  <a:tcPr>
                    <a:solidFill>
                      <a:srgbClr val="E4F2F8"/>
                    </a:solidFill>
                  </a:tcPr>
                </a:tc>
                <a:tc>
                  <a:txBody>
                    <a:bodyPr/>
                    <a:lstStyle/>
                    <a:p>
                      <a:r>
                        <a:rPr lang="en-US" sz="1000" dirty="0">
                          <a:solidFill>
                            <a:schemeClr val="tx1">
                              <a:lumMod val="50000"/>
                            </a:schemeClr>
                          </a:solidFill>
                          <a:latin typeface="Roboto Condensed Light" panose="02000000000000000000" pitchFamily="2" charset="0"/>
                          <a:ea typeface="Roboto Condensed Light" panose="02000000000000000000" pitchFamily="2" charset="0"/>
                        </a:rPr>
                        <a:t>The protection of systems’ buildings and supporting infrastructure against threats associated with the physical environment.</a:t>
                      </a:r>
                    </a:p>
                  </a:txBody>
                  <a:tcPr>
                    <a:solidFill>
                      <a:srgbClr val="E4F2F8"/>
                    </a:solidFill>
                  </a:tcPr>
                </a:tc>
                <a:tc>
                  <a:txBody>
                    <a:bodyPr/>
                    <a:lstStyle/>
                    <a:p>
                      <a:r>
                        <a:rPr lang="en-US" sz="1000" dirty="0">
                          <a:solidFill>
                            <a:schemeClr val="tx1">
                              <a:lumMod val="50000"/>
                            </a:schemeClr>
                          </a:solidFill>
                          <a:latin typeface="Roboto Condensed Light" panose="02000000000000000000" pitchFamily="2" charset="0"/>
                          <a:ea typeface="Roboto Condensed Light" panose="02000000000000000000" pitchFamily="2" charset="0"/>
                        </a:rPr>
                        <a:t>The NIST Handbook, special publication 800-12 — NIST </a:t>
                      </a:r>
                    </a:p>
                  </a:txBody>
                  <a:tcPr>
                    <a:solidFill>
                      <a:srgbClr val="E4F2F8"/>
                    </a:solidFill>
                  </a:tcPr>
                </a:tc>
                <a:extLst>
                  <a:ext uri="{0D108BD9-81ED-4DB2-BD59-A6C34878D82A}">
                    <a16:rowId xmlns:a16="http://schemas.microsoft.com/office/drawing/2014/main" val="2730612845"/>
                  </a:ext>
                </a:extLst>
              </a:tr>
            </a:tbl>
          </a:graphicData>
        </a:graphic>
      </p:graphicFrame>
      <p:sp>
        <p:nvSpPr>
          <p:cNvPr id="18" name="Rectangle 17">
            <a:extLst>
              <a:ext uri="{FF2B5EF4-FFF2-40B4-BE49-F238E27FC236}">
                <a16:creationId xmlns:a16="http://schemas.microsoft.com/office/drawing/2014/main" id="{95C4D944-6329-E9F2-9B47-B6912A5A5EDE}"/>
              </a:ext>
            </a:extLst>
          </p:cNvPr>
          <p:cNvSpPr/>
          <p:nvPr/>
        </p:nvSpPr>
        <p:spPr>
          <a:xfrm>
            <a:off x="222139" y="100251"/>
            <a:ext cx="2743200" cy="540000"/>
          </a:xfrm>
          <a:prstGeom prst="rect">
            <a:avLst/>
          </a:prstGeom>
          <a:solidFill>
            <a:srgbClr val="7AC2DE"/>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CA" sz="1400" b="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cs typeface="+mn-cs"/>
              </a:rPr>
              <a:t>Security &amp; Risk</a:t>
            </a:r>
          </a:p>
        </p:txBody>
      </p:sp>
    </p:spTree>
    <p:extLst>
      <p:ext uri="{BB962C8B-B14F-4D97-AF65-F5344CB8AC3E}">
        <p14:creationId xmlns:p14="http://schemas.microsoft.com/office/powerpoint/2010/main" val="3965443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4C6712D8-973E-46AB-8755-3B3560D6225F}"/>
              </a:ext>
            </a:extLst>
          </p:cNvPr>
          <p:cNvGraphicFramePr>
            <a:graphicFrameLocks noGrp="1"/>
          </p:cNvGraphicFramePr>
          <p:nvPr>
            <p:extLst>
              <p:ext uri="{D42A27DB-BD31-4B8C-83A1-F6EECF244321}">
                <p14:modId xmlns:p14="http://schemas.microsoft.com/office/powerpoint/2010/main" val="2705532445"/>
              </p:ext>
            </p:extLst>
          </p:nvPr>
        </p:nvGraphicFramePr>
        <p:xfrm>
          <a:off x="295275" y="1122783"/>
          <a:ext cx="11620499" cy="3478831"/>
        </p:xfrm>
        <a:graphic>
          <a:graphicData uri="http://schemas.openxmlformats.org/drawingml/2006/table">
            <a:tbl>
              <a:tblPr firstRow="1" bandRow="1">
                <a:tableStyleId>{21E4AEA4-8DFA-4A89-87EB-49C32662AFE0}</a:tableStyleId>
              </a:tblPr>
              <a:tblGrid>
                <a:gridCol w="1695450">
                  <a:extLst>
                    <a:ext uri="{9D8B030D-6E8A-4147-A177-3AD203B41FA5}">
                      <a16:colId xmlns:a16="http://schemas.microsoft.com/office/drawing/2014/main" val="2300204016"/>
                    </a:ext>
                  </a:extLst>
                </a:gridCol>
                <a:gridCol w="6877050">
                  <a:extLst>
                    <a:ext uri="{9D8B030D-6E8A-4147-A177-3AD203B41FA5}">
                      <a16:colId xmlns:a16="http://schemas.microsoft.com/office/drawing/2014/main" val="1832341085"/>
                    </a:ext>
                  </a:extLst>
                </a:gridCol>
                <a:gridCol w="3047999">
                  <a:extLst>
                    <a:ext uri="{9D8B030D-6E8A-4147-A177-3AD203B41FA5}">
                      <a16:colId xmlns:a16="http://schemas.microsoft.com/office/drawing/2014/main" val="2995066086"/>
                    </a:ext>
                  </a:extLst>
                </a:gridCol>
              </a:tblGrid>
              <a:tr h="577387">
                <a:tc>
                  <a:txBody>
                    <a:bodyPr/>
                    <a:lstStyle/>
                    <a:p>
                      <a:r>
                        <a:rPr lang="en-US" sz="1400" dirty="0">
                          <a:latin typeface="Roboto Condensed Light" panose="02000000000000000000" pitchFamily="2" charset="0"/>
                        </a:rPr>
                        <a:t>Capability</a:t>
                      </a:r>
                      <a:endParaRPr lang="en-CA" sz="1400" dirty="0"/>
                    </a:p>
                  </a:txBody>
                  <a:tcPr>
                    <a:solidFill>
                      <a:srgbClr val="DEAE42"/>
                    </a:solidFill>
                  </a:tcPr>
                </a:tc>
                <a:tc>
                  <a:txBody>
                    <a:bodyPr/>
                    <a:lstStyle/>
                    <a:p>
                      <a:r>
                        <a:rPr lang="en-US" sz="1400" dirty="0">
                          <a:latin typeface="Roboto Condensed Light" panose="02000000000000000000" pitchFamily="2" charset="0"/>
                        </a:rPr>
                        <a:t>Definition</a:t>
                      </a:r>
                      <a:endParaRPr lang="en-CA" sz="1400" dirty="0"/>
                    </a:p>
                  </a:txBody>
                  <a:tcPr>
                    <a:solidFill>
                      <a:srgbClr val="DEAE42"/>
                    </a:solidFill>
                  </a:tcPr>
                </a:tc>
                <a:tc>
                  <a:txBody>
                    <a:bodyPr/>
                    <a:lstStyle/>
                    <a:p>
                      <a:r>
                        <a:rPr lang="en-US" sz="1400" dirty="0">
                          <a:latin typeface="Roboto Condensed Light" panose="02000000000000000000" pitchFamily="2" charset="0"/>
                        </a:rPr>
                        <a:t>Alignment to Other Frameworks</a:t>
                      </a:r>
                      <a:endParaRPr lang="en-CA" sz="1400" dirty="0"/>
                    </a:p>
                  </a:txBody>
                  <a:tcPr>
                    <a:solidFill>
                      <a:srgbClr val="DEAE42"/>
                    </a:solidFill>
                  </a:tcPr>
                </a:tc>
                <a:extLst>
                  <a:ext uri="{0D108BD9-81ED-4DB2-BD59-A6C34878D82A}">
                    <a16:rowId xmlns:a16="http://schemas.microsoft.com/office/drawing/2014/main" val="1172266851"/>
                  </a:ext>
                </a:extLst>
              </a:tr>
              <a:tr h="601070">
                <a:tc>
                  <a:txBody>
                    <a:bodyPr/>
                    <a:lstStyle/>
                    <a:p>
                      <a:r>
                        <a:rPr lang="en-US" sz="1200" dirty="0">
                          <a:latin typeface="Roboto Condensed Light" panose="02000000000000000000" pitchFamily="2" charset="0"/>
                        </a:rPr>
                        <a:t>Availability &amp; Capacity Management</a:t>
                      </a:r>
                      <a:endParaRPr lang="en-CA" sz="1200" dirty="0"/>
                    </a:p>
                  </a:txBody>
                  <a:tcPr>
                    <a:solidFill>
                      <a:srgbClr val="FAF3E2"/>
                    </a:solidFill>
                  </a:tcPr>
                </a:tc>
                <a:tc>
                  <a:txBody>
                    <a:bodyPr/>
                    <a:lstStyle/>
                    <a:p>
                      <a:r>
                        <a:rPr lang="en-US" sz="1200" dirty="0">
                          <a:latin typeface="Roboto Condensed Light" panose="02000000000000000000" pitchFamily="2" charset="0"/>
                        </a:rPr>
                        <a:t>Balance current and future needs for availability, performance, and capacity of IT systems and infrastructure through the forecast of future performance and capacity requirements.</a:t>
                      </a:r>
                      <a:endParaRPr lang="en-CA" sz="1200" dirty="0"/>
                    </a:p>
                  </a:txBody>
                  <a:tcPr>
                    <a:solidFill>
                      <a:srgbClr val="FAF3E2"/>
                    </a:solidFill>
                  </a:tcPr>
                </a:tc>
                <a:tc>
                  <a:txBody>
                    <a:bodyPr/>
                    <a:lstStyle/>
                    <a:p>
                      <a:r>
                        <a:rPr lang="en-US" sz="1200" dirty="0">
                          <a:latin typeface="Roboto Condensed Light" panose="02000000000000000000" pitchFamily="2" charset="0"/>
                          <a:ea typeface="Roboto Condensed Light" panose="02000000000000000000" pitchFamily="2" charset="0"/>
                        </a:rPr>
                        <a:t>Managed Availability &amp; Capacity – COBIT 2019</a:t>
                      </a:r>
                    </a:p>
                    <a:p>
                      <a:r>
                        <a:rPr lang="en-US" sz="1200" dirty="0">
                          <a:latin typeface="Roboto Condensed Light" panose="02000000000000000000" pitchFamily="2" charset="0"/>
                          <a:ea typeface="Roboto Condensed Light" panose="02000000000000000000" pitchFamily="2" charset="0"/>
                        </a:rPr>
                        <a:t>Availability Management – ITIL 4</a:t>
                      </a:r>
                      <a:endParaRPr lang="en-CA" sz="1200" dirty="0">
                        <a:latin typeface="Roboto Condensed Light" panose="02000000000000000000" pitchFamily="2" charset="0"/>
                        <a:ea typeface="Roboto Condensed Light" panose="02000000000000000000" pitchFamily="2" charset="0"/>
                      </a:endParaRPr>
                    </a:p>
                  </a:txBody>
                  <a:tcPr>
                    <a:solidFill>
                      <a:srgbClr val="FAF3E2"/>
                    </a:solidFill>
                  </a:tcPr>
                </a:tc>
                <a:extLst>
                  <a:ext uri="{0D108BD9-81ED-4DB2-BD59-A6C34878D82A}">
                    <a16:rowId xmlns:a16="http://schemas.microsoft.com/office/drawing/2014/main" val="1754828151"/>
                  </a:ext>
                </a:extLst>
              </a:tr>
              <a:tr h="2886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rPr>
                        <a:t>Asset Management</a:t>
                      </a:r>
                      <a:endParaRPr lang="en-CA" sz="1200" dirty="0"/>
                    </a:p>
                  </a:txBody>
                  <a:tcPr>
                    <a:solidFill>
                      <a:srgbClr val="FAF3E2"/>
                    </a:solidFill>
                  </a:tcPr>
                </a:tc>
                <a:tc>
                  <a:txBody>
                    <a:bodyPr/>
                    <a:lstStyle/>
                    <a:p>
                      <a:r>
                        <a:rPr lang="en-US" sz="1200" dirty="0">
                          <a:latin typeface="Roboto Condensed Light" panose="02000000000000000000" pitchFamily="2" charset="0"/>
                        </a:rPr>
                        <a:t>Manage IT assets through their lifecycle to make sure they deliver value at optimal cost, remain operational, and are accounted for and physically protected. Ensure that the assets are reliable and available as needed.</a:t>
                      </a:r>
                      <a:endParaRPr lang="en-CA" sz="1200" dirty="0"/>
                    </a:p>
                  </a:txBody>
                  <a:tcPr>
                    <a:solidFill>
                      <a:srgbClr val="FAF3E2"/>
                    </a:solidFill>
                  </a:tcPr>
                </a:tc>
                <a:tc>
                  <a:txBody>
                    <a:bodyPr/>
                    <a:lstStyle/>
                    <a:p>
                      <a:r>
                        <a:rPr lang="en-US" sz="1200" dirty="0">
                          <a:latin typeface="Roboto Condensed Light" panose="02000000000000000000" pitchFamily="2" charset="0"/>
                          <a:ea typeface="Roboto Condensed Light" panose="02000000000000000000" pitchFamily="2" charset="0"/>
                        </a:rPr>
                        <a:t>Managed Assets – COBIT 2019 </a:t>
                      </a:r>
                      <a:endParaRPr lang="en-CA" sz="1200" dirty="0">
                        <a:latin typeface="Roboto Condensed Light" panose="02000000000000000000" pitchFamily="2" charset="0"/>
                        <a:ea typeface="Roboto Condensed Light" panose="02000000000000000000" pitchFamily="2" charset="0"/>
                      </a:endParaRPr>
                    </a:p>
                  </a:txBody>
                  <a:tcPr>
                    <a:solidFill>
                      <a:srgbClr val="FAF3E2"/>
                    </a:solidFill>
                  </a:tcPr>
                </a:tc>
                <a:extLst>
                  <a:ext uri="{0D108BD9-81ED-4DB2-BD59-A6C34878D82A}">
                    <a16:rowId xmlns:a16="http://schemas.microsoft.com/office/drawing/2014/main" val="3672079864"/>
                  </a:ext>
                </a:extLst>
              </a:tr>
              <a:tr h="288694">
                <a:tc>
                  <a:txBody>
                    <a:bodyPr/>
                    <a:lstStyle/>
                    <a:p>
                      <a:r>
                        <a:rPr lang="en-US" sz="1200" dirty="0">
                          <a:latin typeface="Roboto Condensed Light" panose="02000000000000000000" pitchFamily="2" charset="0"/>
                        </a:rPr>
                        <a:t>Network &amp; Infrastructure Management </a:t>
                      </a:r>
                      <a:endParaRPr lang="en-CA" sz="1200" dirty="0"/>
                    </a:p>
                  </a:txBody>
                  <a:tcPr>
                    <a:solidFill>
                      <a:srgbClr val="FAF3E2"/>
                    </a:solidFill>
                  </a:tcPr>
                </a:tc>
                <a:tc>
                  <a:txBody>
                    <a:bodyPr/>
                    <a:lstStyle/>
                    <a:p>
                      <a:r>
                        <a:rPr lang="en-US" sz="1200" dirty="0">
                          <a:latin typeface="Roboto Condensed Light" panose="02000000000000000000" pitchFamily="2" charset="0"/>
                        </a:rPr>
                        <a:t>Plan, direct, and coordinate the design, installation, and connectivity of computer and network systems as well as hosted and on-premises servers and storage to ensure the stable operation of the organization’s IT assets.</a:t>
                      </a:r>
                      <a:endParaRPr lang="en-CA" sz="1200" dirty="0"/>
                    </a:p>
                  </a:txBody>
                  <a:tcPr>
                    <a:solidFill>
                      <a:srgbClr val="FAF3E2"/>
                    </a:solidFill>
                  </a:tcPr>
                </a:tc>
                <a:tc>
                  <a:txBody>
                    <a:bodyPr/>
                    <a:lstStyle/>
                    <a:p>
                      <a:r>
                        <a:rPr lang="en-US" sz="1200" dirty="0">
                          <a:latin typeface="Roboto Condensed Light" panose="02000000000000000000" pitchFamily="2" charset="0"/>
                          <a:ea typeface="Roboto Condensed Light" panose="02000000000000000000" pitchFamily="2" charset="0"/>
                        </a:rPr>
                        <a:t>Infrastructure &amp; Platform Management – ITIL 4</a:t>
                      </a:r>
                      <a:endParaRPr lang="en-CA" sz="1200" dirty="0">
                        <a:latin typeface="Roboto Condensed Light" panose="02000000000000000000" pitchFamily="2" charset="0"/>
                        <a:ea typeface="Roboto Condensed Light" panose="02000000000000000000" pitchFamily="2" charset="0"/>
                      </a:endParaRPr>
                    </a:p>
                  </a:txBody>
                  <a:tcPr>
                    <a:solidFill>
                      <a:srgbClr val="FAF3E2"/>
                    </a:solidFill>
                  </a:tcPr>
                </a:tc>
                <a:extLst>
                  <a:ext uri="{0D108BD9-81ED-4DB2-BD59-A6C34878D82A}">
                    <a16:rowId xmlns:a16="http://schemas.microsoft.com/office/drawing/2014/main" val="1311963411"/>
                  </a:ext>
                </a:extLst>
              </a:tr>
              <a:tr h="288694">
                <a:tc>
                  <a:txBody>
                    <a:bodyPr/>
                    <a:lstStyle/>
                    <a:p>
                      <a:r>
                        <a:rPr lang="en-US" sz="1200" dirty="0">
                          <a:latin typeface="Roboto Condensed Light" panose="02000000000000000000" pitchFamily="2" charset="0"/>
                        </a:rPr>
                        <a:t>Infrastructure Portfolio Strategy</a:t>
                      </a:r>
                      <a:endParaRPr lang="en-CA" sz="1200" dirty="0"/>
                    </a:p>
                  </a:txBody>
                  <a:tcPr>
                    <a:solidFill>
                      <a:srgbClr val="FAF3E2"/>
                    </a:solidFill>
                  </a:tcPr>
                </a:tc>
                <a:tc>
                  <a:txBody>
                    <a:bodyPr/>
                    <a:lstStyle/>
                    <a:p>
                      <a:r>
                        <a:rPr lang="en-US" sz="1200" dirty="0">
                          <a:latin typeface="Roboto Condensed Light" panose="02000000000000000000" pitchFamily="2" charset="0"/>
                        </a:rPr>
                        <a:t>Manage the organization’s infrastructure lifecycle by determining each infrastructure asset’s ability to provide value to the organization relative to its cost. Develop and maintain the infrastructure roadmap, including when to retire, grow or replace, repurpose, or sustain.</a:t>
                      </a:r>
                      <a:endParaRPr lang="en-CA" sz="1200" dirty="0"/>
                    </a:p>
                  </a:txBody>
                  <a:tcPr>
                    <a:solidFill>
                      <a:srgbClr val="FAF3E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Infrastructure &amp; Platform Management – ITIL 4</a:t>
                      </a:r>
                      <a:endParaRPr lang="en-CA" sz="1200" dirty="0">
                        <a:latin typeface="Roboto Condensed Light" panose="02000000000000000000" pitchFamily="2" charset="0"/>
                        <a:ea typeface="Roboto Condensed Light" panose="02000000000000000000" pitchFamily="2" charset="0"/>
                      </a:endParaRPr>
                    </a:p>
                    <a:p>
                      <a:r>
                        <a:rPr lang="en-CA" sz="1200" dirty="0">
                          <a:latin typeface="Roboto Condensed Light" panose="02000000000000000000" pitchFamily="2" charset="0"/>
                          <a:ea typeface="Roboto Condensed Light" panose="02000000000000000000" pitchFamily="2" charset="0"/>
                        </a:rPr>
                        <a:t>Portfolio Management—ITIL 4</a:t>
                      </a:r>
                    </a:p>
                  </a:txBody>
                  <a:tcPr>
                    <a:solidFill>
                      <a:srgbClr val="FAF3E2"/>
                    </a:solidFill>
                  </a:tcPr>
                </a:tc>
                <a:extLst>
                  <a:ext uri="{0D108BD9-81ED-4DB2-BD59-A6C34878D82A}">
                    <a16:rowId xmlns:a16="http://schemas.microsoft.com/office/drawing/2014/main" val="837496978"/>
                  </a:ext>
                </a:extLst>
              </a:tr>
              <a:tr h="364894">
                <a:tc>
                  <a:txBody>
                    <a:bodyPr/>
                    <a:lstStyle/>
                    <a:p>
                      <a:r>
                        <a:rPr lang="en-US" sz="1200" dirty="0">
                          <a:latin typeface="Roboto Condensed Light" panose="02000000000000000000" pitchFamily="2" charset="0"/>
                        </a:rPr>
                        <a:t>Configuration Management</a:t>
                      </a:r>
                      <a:endParaRPr lang="en-CA" sz="1200" dirty="0"/>
                    </a:p>
                  </a:txBody>
                  <a:tcPr>
                    <a:solidFill>
                      <a:srgbClr val="FAF3E2"/>
                    </a:solidFill>
                  </a:tcPr>
                </a:tc>
                <a:tc>
                  <a:txBody>
                    <a:bodyPr/>
                    <a:lstStyle/>
                    <a:p>
                      <a:r>
                        <a:rPr lang="en-US" sz="1200" dirty="0">
                          <a:latin typeface="Roboto Condensed Light" panose="02000000000000000000" pitchFamily="2" charset="0"/>
                        </a:rPr>
                        <a:t>Manage configuration items, including baselines, versions, constituent components, their attributes, and relationships to efficiently and effectively support other processes by providing accurate configuration information.</a:t>
                      </a:r>
                      <a:endParaRPr lang="en-CA" sz="1200" dirty="0"/>
                    </a:p>
                  </a:txBody>
                  <a:tcPr>
                    <a:solidFill>
                      <a:srgbClr val="FAF3E2"/>
                    </a:solidFill>
                  </a:tcPr>
                </a:tc>
                <a:tc>
                  <a:txBody>
                    <a:bodyPr/>
                    <a:lstStyle/>
                    <a:p>
                      <a:r>
                        <a:rPr lang="en-US" sz="1200" dirty="0">
                          <a:latin typeface="Roboto Condensed Light" panose="02000000000000000000" pitchFamily="2" charset="0"/>
                          <a:ea typeface="Roboto Condensed Light" panose="02000000000000000000" pitchFamily="2" charset="0"/>
                        </a:rPr>
                        <a:t>Managed Configuration – COBIT 2019</a:t>
                      </a:r>
                      <a:br>
                        <a:rPr lang="en-US" sz="1200" dirty="0">
                          <a:latin typeface="Roboto Condensed Light" panose="02000000000000000000" pitchFamily="2" charset="0"/>
                          <a:ea typeface="Roboto Condensed Light" panose="02000000000000000000" pitchFamily="2" charset="0"/>
                        </a:rPr>
                      </a:br>
                      <a:r>
                        <a:rPr lang="en-US" sz="1200" dirty="0">
                          <a:latin typeface="Roboto Condensed Light" panose="02000000000000000000" pitchFamily="2" charset="0"/>
                          <a:ea typeface="Roboto Condensed Light" panose="02000000000000000000" pitchFamily="2" charset="0"/>
                        </a:rPr>
                        <a:t>Service Configuration Management</a:t>
                      </a:r>
                      <a:r>
                        <a:rPr lang="en-US" sz="1200" dirty="0">
                          <a:latin typeface="Roboto Condensed Light" panose="02000000000000000000" pitchFamily="2" charset="0"/>
                        </a:rPr>
                        <a:t> – </a:t>
                      </a:r>
                      <a:r>
                        <a:rPr lang="en-US" sz="1200" dirty="0">
                          <a:latin typeface="Roboto Condensed Light" panose="02000000000000000000" pitchFamily="2" charset="0"/>
                          <a:ea typeface="Roboto Condensed Light" panose="02000000000000000000" pitchFamily="2" charset="0"/>
                        </a:rPr>
                        <a:t>ITIL 4</a:t>
                      </a:r>
                    </a:p>
                  </a:txBody>
                  <a:tcPr>
                    <a:solidFill>
                      <a:srgbClr val="FAF3E2"/>
                    </a:solidFill>
                  </a:tcPr>
                </a:tc>
                <a:extLst>
                  <a:ext uri="{0D108BD9-81ED-4DB2-BD59-A6C34878D82A}">
                    <a16:rowId xmlns:a16="http://schemas.microsoft.com/office/drawing/2014/main" val="1712971798"/>
                  </a:ext>
                </a:extLst>
              </a:tr>
              <a:tr h="288694">
                <a:tc>
                  <a:txBody>
                    <a:bodyPr/>
                    <a:lstStyle/>
                    <a:p>
                      <a:r>
                        <a:rPr lang="en-CA" sz="1200" dirty="0">
                          <a:latin typeface="Roboto Condensed Light" panose="02000000000000000000" pitchFamily="2" charset="0"/>
                          <a:ea typeface="Roboto Condensed Light" panose="02000000000000000000" pitchFamily="2" charset="0"/>
                        </a:rPr>
                        <a:t>Cloud Orchestration </a:t>
                      </a:r>
                    </a:p>
                  </a:txBody>
                  <a:tcPr>
                    <a:solidFill>
                      <a:srgbClr val="FAF3E2"/>
                    </a:solidFill>
                  </a:tcPr>
                </a:tc>
                <a:tc>
                  <a:txBody>
                    <a:bodyPr/>
                    <a:lstStyle/>
                    <a:p>
                      <a:r>
                        <a:rPr lang="en-CA" sz="1200" dirty="0">
                          <a:latin typeface="Roboto Condensed Light" panose="02000000000000000000" pitchFamily="2" charset="0"/>
                          <a:ea typeface="Roboto Condensed Light" panose="02000000000000000000" pitchFamily="2" charset="0"/>
                        </a:rPr>
                        <a:t>Define how cloud services will be used (consumed, built, or hosted) and coordinate the selected service model(s).</a:t>
                      </a:r>
                    </a:p>
                  </a:txBody>
                  <a:tcPr>
                    <a:solidFill>
                      <a:srgbClr val="FAF3E2"/>
                    </a:solidFill>
                  </a:tcPr>
                </a:tc>
                <a:tc>
                  <a:txBody>
                    <a:bodyPr/>
                    <a:lstStyle/>
                    <a:p>
                      <a:r>
                        <a:rPr lang="en-US" sz="1200" dirty="0">
                          <a:latin typeface="Roboto Condensed Light" panose="02000000000000000000" pitchFamily="2" charset="0"/>
                          <a:ea typeface="Roboto Condensed Light" panose="02000000000000000000" pitchFamily="2" charset="0"/>
                        </a:rPr>
                        <a:t>RedHat </a:t>
                      </a:r>
                    </a:p>
                  </a:txBody>
                  <a:tcPr>
                    <a:solidFill>
                      <a:srgbClr val="FAF3E2"/>
                    </a:solidFill>
                  </a:tcPr>
                </a:tc>
                <a:extLst>
                  <a:ext uri="{0D108BD9-81ED-4DB2-BD59-A6C34878D82A}">
                    <a16:rowId xmlns:a16="http://schemas.microsoft.com/office/drawing/2014/main" val="1296003581"/>
                  </a:ext>
                </a:extLst>
              </a:tr>
            </a:tbl>
          </a:graphicData>
        </a:graphic>
      </p:graphicFrame>
      <p:sp>
        <p:nvSpPr>
          <p:cNvPr id="12" name="Rectangle 11">
            <a:extLst>
              <a:ext uri="{FF2B5EF4-FFF2-40B4-BE49-F238E27FC236}">
                <a16:creationId xmlns:a16="http://schemas.microsoft.com/office/drawing/2014/main" id="{AA776BD5-1007-2105-B0F3-9CC025DECFB1}"/>
              </a:ext>
            </a:extLst>
          </p:cNvPr>
          <p:cNvSpPr/>
          <p:nvPr/>
        </p:nvSpPr>
        <p:spPr>
          <a:xfrm>
            <a:off x="295275" y="325193"/>
            <a:ext cx="2743200" cy="540000"/>
          </a:xfrm>
          <a:prstGeom prst="rect">
            <a:avLst/>
          </a:prstGeom>
          <a:solidFill>
            <a:srgbClr val="DEAE42"/>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CA" sz="1400" b="0" i="0" u="none" strike="noStrike" kern="0" cap="none" spc="0" normalizeH="0" baseline="0" noProof="0" dirty="0">
                <a:ln>
                  <a:noFill/>
                </a:ln>
                <a:solidFill>
                  <a:schemeClr val="tx2">
                    <a:lumMod val="50000"/>
                  </a:schemeClr>
                </a:solidFill>
                <a:effectLst/>
                <a:uLnTx/>
                <a:uFillTx/>
                <a:latin typeface="Roboto Light" panose="02000000000000000000" pitchFamily="2" charset="0"/>
                <a:ea typeface="Roboto Light" panose="02000000000000000000" pitchFamily="2" charset="0"/>
                <a:cs typeface="+mn-cs"/>
              </a:rPr>
              <a:t>Infrastructure &amp; Operations</a:t>
            </a:r>
          </a:p>
        </p:txBody>
      </p:sp>
    </p:spTree>
    <p:extLst>
      <p:ext uri="{BB962C8B-B14F-4D97-AF65-F5344CB8AC3E}">
        <p14:creationId xmlns:p14="http://schemas.microsoft.com/office/powerpoint/2010/main" val="225134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4C6712D8-973E-46AB-8755-3B3560D6225F}"/>
              </a:ext>
            </a:extLst>
          </p:cNvPr>
          <p:cNvGraphicFramePr>
            <a:graphicFrameLocks noGrp="1"/>
          </p:cNvGraphicFramePr>
          <p:nvPr>
            <p:extLst>
              <p:ext uri="{D42A27DB-BD31-4B8C-83A1-F6EECF244321}">
                <p14:modId xmlns:p14="http://schemas.microsoft.com/office/powerpoint/2010/main" val="2649608610"/>
              </p:ext>
            </p:extLst>
          </p:nvPr>
        </p:nvGraphicFramePr>
        <p:xfrm>
          <a:off x="295275" y="1122783"/>
          <a:ext cx="11620499" cy="5238828"/>
        </p:xfrm>
        <a:graphic>
          <a:graphicData uri="http://schemas.openxmlformats.org/drawingml/2006/table">
            <a:tbl>
              <a:tblPr firstRow="1" bandRow="1">
                <a:tableStyleId>{00A15C55-8517-42AA-B614-E9B94910E393}</a:tableStyleId>
              </a:tblPr>
              <a:tblGrid>
                <a:gridCol w="1695450">
                  <a:extLst>
                    <a:ext uri="{9D8B030D-6E8A-4147-A177-3AD203B41FA5}">
                      <a16:colId xmlns:a16="http://schemas.microsoft.com/office/drawing/2014/main" val="2300204016"/>
                    </a:ext>
                  </a:extLst>
                </a:gridCol>
                <a:gridCol w="6877050">
                  <a:extLst>
                    <a:ext uri="{9D8B030D-6E8A-4147-A177-3AD203B41FA5}">
                      <a16:colId xmlns:a16="http://schemas.microsoft.com/office/drawing/2014/main" val="1832341085"/>
                    </a:ext>
                  </a:extLst>
                </a:gridCol>
                <a:gridCol w="3047999">
                  <a:extLst>
                    <a:ext uri="{9D8B030D-6E8A-4147-A177-3AD203B41FA5}">
                      <a16:colId xmlns:a16="http://schemas.microsoft.com/office/drawing/2014/main" val="2995066086"/>
                    </a:ext>
                  </a:extLst>
                </a:gridCol>
              </a:tblGrid>
              <a:tr h="577387">
                <a:tc>
                  <a:txBody>
                    <a:bodyPr/>
                    <a:lstStyle/>
                    <a:p>
                      <a:r>
                        <a:rPr lang="en-US" sz="1400" dirty="0">
                          <a:latin typeface="Roboto Condensed Light" panose="02000000000000000000" pitchFamily="2" charset="0"/>
                        </a:rPr>
                        <a:t>Capability</a:t>
                      </a:r>
                      <a:endParaRPr lang="en-CA"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C981"/>
                    </a:solidFill>
                  </a:tcPr>
                </a:tc>
                <a:tc>
                  <a:txBody>
                    <a:bodyPr/>
                    <a:lstStyle/>
                    <a:p>
                      <a:r>
                        <a:rPr lang="en-US" sz="1400" dirty="0">
                          <a:latin typeface="Roboto Condensed Light" panose="02000000000000000000" pitchFamily="2" charset="0"/>
                        </a:rPr>
                        <a:t>Definition</a:t>
                      </a:r>
                      <a:endParaRPr lang="en-CA"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C981"/>
                    </a:solidFill>
                  </a:tcPr>
                </a:tc>
                <a:tc>
                  <a:txBody>
                    <a:bodyPr/>
                    <a:lstStyle/>
                    <a:p>
                      <a:r>
                        <a:rPr lang="en-US" sz="1400" dirty="0">
                          <a:latin typeface="Roboto Condensed Light" panose="02000000000000000000" pitchFamily="2" charset="0"/>
                        </a:rPr>
                        <a:t>Alignment to Other Frameworks</a:t>
                      </a:r>
                      <a:endParaRPr lang="en-CA"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C981"/>
                    </a:solidFill>
                  </a:tcPr>
                </a:tc>
                <a:extLst>
                  <a:ext uri="{0D108BD9-81ED-4DB2-BD59-A6C34878D82A}">
                    <a16:rowId xmlns:a16="http://schemas.microsoft.com/office/drawing/2014/main" val="1172266851"/>
                  </a:ext>
                </a:extLst>
              </a:tr>
              <a:tr h="729521">
                <a:tc>
                  <a:txBody>
                    <a:bodyPr/>
                    <a:lstStyle/>
                    <a:p>
                      <a:r>
                        <a:rPr lang="en-US" sz="1200" dirty="0">
                          <a:latin typeface="Roboto Condensed Light" panose="02000000000000000000" pitchFamily="2" charset="0"/>
                        </a:rPr>
                        <a:t>Operational Change Enablement </a:t>
                      </a:r>
                      <a:endParaRPr lang="en-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tc>
                  <a:txBody>
                    <a:bodyPr/>
                    <a:lstStyle/>
                    <a:p>
                      <a:r>
                        <a:rPr lang="en-US" sz="1200" dirty="0">
                          <a:latin typeface="Roboto Condensed Light" panose="02000000000000000000" pitchFamily="2" charset="0"/>
                        </a:rPr>
                        <a:t>Manage all IT system changes in a controlled manner, including standard changes and emergency maintenance relating to business processes, applications, and infrastructure. Enable fast and reliable delivery of change to the business and mitigate the risk of negatively impacting the stability of the changed environment.</a:t>
                      </a:r>
                      <a:endParaRPr lang="en-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tc>
                  <a:txBody>
                    <a:bodyPr/>
                    <a:lstStyle/>
                    <a:p>
                      <a:r>
                        <a:rPr lang="en-US" sz="1200" dirty="0">
                          <a:latin typeface="Roboto Condensed Light" panose="02000000000000000000" pitchFamily="2" charset="0"/>
                          <a:ea typeface="Roboto Condensed Light" panose="02000000000000000000" pitchFamily="2" charset="0"/>
                        </a:rPr>
                        <a:t>Managed IT Changes – COBIT 2019</a:t>
                      </a:r>
                    </a:p>
                    <a:p>
                      <a:r>
                        <a:rPr lang="en-US" sz="1200" dirty="0">
                          <a:latin typeface="Roboto Condensed Light" panose="02000000000000000000" pitchFamily="2" charset="0"/>
                          <a:ea typeface="Roboto Condensed Light" panose="02000000000000000000" pitchFamily="2" charset="0"/>
                        </a:rPr>
                        <a:t>Change Enablement – ITIL 4</a:t>
                      </a:r>
                      <a:endParaRPr lang="en-CA" sz="12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extLst>
                  <a:ext uri="{0D108BD9-81ED-4DB2-BD59-A6C34878D82A}">
                    <a16:rowId xmlns:a16="http://schemas.microsoft.com/office/drawing/2014/main" val="1754828151"/>
                  </a:ext>
                </a:extLst>
              </a:tr>
              <a:tr h="288694">
                <a:tc>
                  <a:txBody>
                    <a:bodyPr/>
                    <a:lstStyle/>
                    <a:p>
                      <a:r>
                        <a:rPr lang="en-US" sz="1200" dirty="0">
                          <a:latin typeface="Roboto Condensed Light" panose="02000000000000000000" pitchFamily="2" charset="0"/>
                        </a:rPr>
                        <a:t>Service Desk Management </a:t>
                      </a:r>
                      <a:endParaRPr lang="en-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tc>
                  <a:txBody>
                    <a:bodyPr/>
                    <a:lstStyle/>
                    <a:p>
                      <a:r>
                        <a:rPr lang="en-US" sz="1200" dirty="0">
                          <a:latin typeface="Roboto Condensed Light" panose="02000000000000000000" pitchFamily="2" charset="0"/>
                        </a:rPr>
                        <a:t>Provide a single point of contact to users to report incidents and request services. Document tickets, resolve when possible, escalate if necessary, and communicate with users.</a:t>
                      </a:r>
                      <a:endParaRPr lang="en-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tc>
                  <a:txBody>
                    <a:bodyPr/>
                    <a:lstStyle/>
                    <a:p>
                      <a:r>
                        <a:rPr lang="en-US" sz="1200" dirty="0">
                          <a:latin typeface="Roboto Condensed Light" panose="02000000000000000000" pitchFamily="2" charset="0"/>
                          <a:ea typeface="Roboto Condensed Light" panose="02000000000000000000" pitchFamily="2" charset="0"/>
                        </a:rPr>
                        <a:t>Service Desk – ITIL 4</a:t>
                      </a:r>
                    </a:p>
                    <a:p>
                      <a:r>
                        <a:rPr lang="en-US" sz="1200" dirty="0">
                          <a:latin typeface="Roboto Condensed Light" panose="02000000000000000000" pitchFamily="2" charset="0"/>
                          <a:ea typeface="Roboto Condensed Light" panose="02000000000000000000" pitchFamily="2" charset="0"/>
                        </a:rPr>
                        <a:t>ISO 27001/2 </a:t>
                      </a:r>
                      <a:endParaRPr lang="en-CA" sz="12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extLst>
                  <a:ext uri="{0D108BD9-81ED-4DB2-BD59-A6C34878D82A}">
                    <a16:rowId xmlns:a16="http://schemas.microsoft.com/office/drawing/2014/main" val="4260319938"/>
                  </a:ext>
                </a:extLst>
              </a:tr>
              <a:tr h="2886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rPr>
                        <a:t>Incident Management</a:t>
                      </a:r>
                      <a:endParaRPr lang="en-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tc>
                  <a:txBody>
                    <a:bodyPr/>
                    <a:lstStyle/>
                    <a:p>
                      <a:r>
                        <a:rPr lang="en-US" sz="1200" dirty="0">
                          <a:latin typeface="Roboto Condensed Light" panose="02000000000000000000" pitchFamily="2" charset="0"/>
                        </a:rPr>
                        <a:t>Provide timely and effective response to major outages or service disruptions. Ensure service restoration as quickly as possible; investigate, diagnose, escalate, communicate, and resolve incidents.</a:t>
                      </a:r>
                      <a:endParaRPr lang="en-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tc>
                  <a:txBody>
                    <a:bodyPr/>
                    <a:lstStyle/>
                    <a:p>
                      <a:r>
                        <a:rPr lang="en-US" sz="1200" dirty="0">
                          <a:latin typeface="Roboto Condensed Light" panose="02000000000000000000" pitchFamily="2" charset="0"/>
                          <a:ea typeface="Roboto Condensed Light" panose="02000000000000000000" pitchFamily="2" charset="0"/>
                        </a:rPr>
                        <a:t>Managed Service Requests &amp; Incidents – COBIT 2019</a:t>
                      </a:r>
                      <a:br>
                        <a:rPr lang="en-US" sz="1200" dirty="0">
                          <a:latin typeface="Roboto Condensed Light" panose="02000000000000000000" pitchFamily="2" charset="0"/>
                          <a:ea typeface="Roboto Condensed Light" panose="02000000000000000000" pitchFamily="2" charset="0"/>
                        </a:rPr>
                      </a:br>
                      <a:r>
                        <a:rPr lang="en-US" sz="1200" dirty="0">
                          <a:latin typeface="Roboto Condensed Light" panose="02000000000000000000" pitchFamily="2" charset="0"/>
                          <a:ea typeface="Roboto Condensed Light" panose="02000000000000000000" pitchFamily="2" charset="0"/>
                        </a:rPr>
                        <a:t>Incident Management – ITIL 4</a:t>
                      </a:r>
                      <a:endParaRPr lang="en-CA" sz="12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extLst>
                  <a:ext uri="{0D108BD9-81ED-4DB2-BD59-A6C34878D82A}">
                    <a16:rowId xmlns:a16="http://schemas.microsoft.com/office/drawing/2014/main" val="3672079864"/>
                  </a:ext>
                </a:extLst>
              </a:tr>
              <a:tr h="288694">
                <a:tc>
                  <a:txBody>
                    <a:bodyPr/>
                    <a:lstStyle/>
                    <a:p>
                      <a:r>
                        <a:rPr lang="en-US" sz="1200" dirty="0">
                          <a:latin typeface="Roboto Condensed Light" panose="02000000000000000000" pitchFamily="2" charset="0"/>
                        </a:rPr>
                        <a:t>Problem Management</a:t>
                      </a:r>
                      <a:endParaRPr lang="en-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tc>
                  <a:txBody>
                    <a:bodyPr/>
                    <a:lstStyle/>
                    <a:p>
                      <a:r>
                        <a:rPr lang="en-US" sz="1200" dirty="0">
                          <a:latin typeface="Roboto Condensed Light" panose="02000000000000000000" pitchFamily="2" charset="0"/>
                        </a:rPr>
                        <a:t>Identify and classify recurrent and major incidents, document root causes, and ensure a permanent resolution is implemented. Reduce the number of operational incidents. </a:t>
                      </a:r>
                      <a:endParaRPr lang="en-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tc>
                  <a:txBody>
                    <a:bodyPr/>
                    <a:lstStyle/>
                    <a:p>
                      <a:r>
                        <a:rPr lang="en-US" sz="1200" dirty="0">
                          <a:latin typeface="Roboto Condensed Light" panose="02000000000000000000" pitchFamily="2" charset="0"/>
                          <a:ea typeface="Roboto Condensed Light" panose="02000000000000000000" pitchFamily="2" charset="0"/>
                        </a:rPr>
                        <a:t>Managed Problems – COBIT 2019</a:t>
                      </a:r>
                    </a:p>
                    <a:p>
                      <a:r>
                        <a:rPr lang="en-US" sz="1200" dirty="0">
                          <a:latin typeface="Roboto Condensed Light" panose="02000000000000000000" pitchFamily="2" charset="0"/>
                          <a:ea typeface="Roboto Condensed Light" panose="02000000000000000000" pitchFamily="2" charset="0"/>
                        </a:rPr>
                        <a:t>Problem Management – ITIL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Monitoring &amp; Event Management – </a:t>
                      </a:r>
                      <a:r>
                        <a:rPr lang="en-CA" sz="1200" dirty="0">
                          <a:latin typeface="Roboto Condensed Light" panose="02000000000000000000" pitchFamily="2" charset="0"/>
                          <a:ea typeface="Roboto Condensed Light" panose="02000000000000000000" pitchFamily="2" charset="0"/>
                        </a:rPr>
                        <a:t>ITIL 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extLst>
                  <a:ext uri="{0D108BD9-81ED-4DB2-BD59-A6C34878D82A}">
                    <a16:rowId xmlns:a16="http://schemas.microsoft.com/office/drawing/2014/main" val="1311963411"/>
                  </a:ext>
                </a:extLst>
              </a:tr>
              <a:tr h="288694">
                <a:tc>
                  <a:txBody>
                    <a:bodyPr/>
                    <a:lstStyle/>
                    <a:p>
                      <a:r>
                        <a:rPr lang="en-CA" sz="1200" dirty="0">
                          <a:latin typeface="Roboto Condensed Light" panose="02000000000000000000" pitchFamily="2" charset="0"/>
                          <a:ea typeface="Roboto Condensed Light" panose="02000000000000000000" pitchFamily="2" charset="0"/>
                        </a:rPr>
                        <a:t>Service Enhancements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Condensed Light" panose="02000000000000000000" pitchFamily="2" charset="0"/>
                          <a:ea typeface="Roboto Condensed Light" panose="02000000000000000000" pitchFamily="2" charset="0"/>
                        </a:rPr>
                        <a:t>Constantly evaluate enhancement and change requests and make improvement decisions in line with resource availability and priority. </a:t>
                      </a:r>
                      <a:endParaRPr lang="en-CA" sz="12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Roboto Condensed Light" panose="02000000000000000000" pitchFamily="2" charset="0"/>
                          <a:ea typeface="Roboto Condensed Light" panose="02000000000000000000" pitchFamily="2" charset="0"/>
                        </a:rPr>
                        <a:t>Service Request Management – ITIL 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extLst>
                  <a:ext uri="{0D108BD9-81ED-4DB2-BD59-A6C34878D82A}">
                    <a16:rowId xmlns:a16="http://schemas.microsoft.com/office/drawing/2014/main" val="106762406"/>
                  </a:ext>
                </a:extLst>
              </a:tr>
              <a:tr h="288694">
                <a:tc>
                  <a:txBody>
                    <a:bodyPr/>
                    <a:lstStyle/>
                    <a:p>
                      <a:r>
                        <a:rPr lang="en-US" sz="1200" dirty="0">
                          <a:latin typeface="Roboto Condensed Light" panose="02000000000000000000" pitchFamily="2" charset="0"/>
                        </a:rPr>
                        <a:t>Operations Management </a:t>
                      </a:r>
                      <a:endParaRPr lang="en-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tc>
                  <a:txBody>
                    <a:bodyPr/>
                    <a:lstStyle/>
                    <a:p>
                      <a:r>
                        <a:rPr lang="en-US" sz="1200" dirty="0">
                          <a:latin typeface="Roboto Condensed Light" panose="02000000000000000000" pitchFamily="2" charset="0"/>
                        </a:rPr>
                        <a:t>Manage the activities and operational procedures required to deliver IT services, including standard operating procedures and monitoring activities. </a:t>
                      </a:r>
                      <a:endParaRPr lang="en-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tc>
                  <a:txBody>
                    <a:bodyPr/>
                    <a:lstStyle/>
                    <a:p>
                      <a:r>
                        <a:rPr lang="en-US" sz="1200" dirty="0">
                          <a:latin typeface="Roboto Condensed Light" panose="02000000000000000000" pitchFamily="2" charset="0"/>
                          <a:ea typeface="Roboto Condensed Light" panose="02000000000000000000" pitchFamily="2" charset="0"/>
                        </a:rPr>
                        <a:t>Managed Operations – COBIT 2019</a:t>
                      </a:r>
                    </a:p>
                    <a:p>
                      <a:r>
                        <a:rPr lang="en-US" sz="1200" dirty="0">
                          <a:latin typeface="Roboto Condensed Light" panose="02000000000000000000" pitchFamily="2" charset="0"/>
                          <a:ea typeface="Roboto Condensed Light" panose="02000000000000000000" pitchFamily="2" charset="0"/>
                        </a:rPr>
                        <a:t>Managed Continuity – COBIT 2019 </a:t>
                      </a:r>
                      <a:endParaRPr lang="en-CA" sz="12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extLst>
                  <a:ext uri="{0D108BD9-81ED-4DB2-BD59-A6C34878D82A}">
                    <a16:rowId xmlns:a16="http://schemas.microsoft.com/office/drawing/2014/main" val="837496978"/>
                  </a:ext>
                </a:extLst>
              </a:tr>
              <a:tr h="288694">
                <a:tc>
                  <a:txBody>
                    <a:bodyPr/>
                    <a:lstStyle/>
                    <a:p>
                      <a:r>
                        <a:rPr lang="en-US" sz="1200" dirty="0">
                          <a:latin typeface="Roboto Condensed Light" panose="02000000000000000000" pitchFamily="2" charset="0"/>
                        </a:rPr>
                        <a:t>Release Management </a:t>
                      </a:r>
                      <a:endParaRPr lang="en-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tc>
                  <a:txBody>
                    <a:bodyPr/>
                    <a:lstStyle/>
                    <a:p>
                      <a:r>
                        <a:rPr lang="en-US" sz="1200" dirty="0">
                          <a:latin typeface="Roboto Condensed Light" panose="02000000000000000000" pitchFamily="2" charset="0"/>
                        </a:rPr>
                        <a:t>Successfully implement new IT solutions and services in line with the agreed-on expectations and outcomes. Ensure that the implementation of new solutions and services has the necessary support, from planning to execution to post-implementation support and staff training.</a:t>
                      </a:r>
                      <a:endParaRPr lang="en-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tc>
                  <a:txBody>
                    <a:bodyPr/>
                    <a:lstStyle/>
                    <a:p>
                      <a:r>
                        <a:rPr lang="en-US" sz="1200" dirty="0">
                          <a:latin typeface="Roboto Condensed Light" panose="02000000000000000000" pitchFamily="2" charset="0"/>
                          <a:ea typeface="Roboto Condensed Light" panose="02000000000000000000" pitchFamily="2" charset="0"/>
                        </a:rPr>
                        <a:t>Release Management – ITIL 4</a:t>
                      </a:r>
                    </a:p>
                    <a:p>
                      <a:r>
                        <a:rPr lang="en-US" sz="1200" dirty="0">
                          <a:latin typeface="Roboto Condensed Light" panose="02000000000000000000" pitchFamily="2" charset="0"/>
                          <a:ea typeface="Roboto Condensed Light" panose="02000000000000000000" pitchFamily="2" charset="0"/>
                        </a:rPr>
                        <a:t>Deployment Management – ITIL 4</a:t>
                      </a:r>
                    </a:p>
                    <a:p>
                      <a:r>
                        <a:rPr lang="en-US" sz="1200" dirty="0">
                          <a:latin typeface="Roboto Condensed Light" panose="02000000000000000000" pitchFamily="2" charset="0"/>
                          <a:ea typeface="Roboto Condensed Light" panose="02000000000000000000" pitchFamily="2" charset="0"/>
                        </a:rPr>
                        <a:t>Agile Release Train – SAFe</a:t>
                      </a:r>
                    </a:p>
                    <a:p>
                      <a:r>
                        <a:rPr lang="en-US" sz="1200" dirty="0">
                          <a:latin typeface="Roboto Condensed Light" panose="02000000000000000000" pitchFamily="2" charset="0"/>
                          <a:ea typeface="Roboto Condensed Light" panose="02000000000000000000" pitchFamily="2" charset="0"/>
                        </a:rPr>
                        <a:t>Continuous Deployment – SAFe</a:t>
                      </a:r>
                      <a:endParaRPr lang="en-CA" sz="1200" dirty="0">
                        <a:latin typeface="Roboto Condensed Light" panose="02000000000000000000" pitchFamily="2" charset="0"/>
                        <a:ea typeface="Roboto Condensed Light" panose="02000000000000000000" pitchFamily="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extLst>
                  <a:ext uri="{0D108BD9-81ED-4DB2-BD59-A6C34878D82A}">
                    <a16:rowId xmlns:a16="http://schemas.microsoft.com/office/drawing/2014/main" val="2060489101"/>
                  </a:ext>
                </a:extLst>
              </a:tr>
              <a:tr h="288694">
                <a:tc>
                  <a:txBody>
                    <a:bodyPr/>
                    <a:lstStyle/>
                    <a:p>
                      <a:r>
                        <a:rPr lang="en-US" sz="1200" dirty="0">
                          <a:latin typeface="Roboto Condensed Light" panose="02000000000000000000" pitchFamily="2" charset="0"/>
                        </a:rPr>
                        <a:t>Automation Management</a:t>
                      </a:r>
                      <a:endParaRPr lang="en-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tc>
                  <a:txBody>
                    <a:bodyPr/>
                    <a:lstStyle/>
                    <a:p>
                      <a:r>
                        <a:rPr lang="en-US" sz="1200" dirty="0">
                          <a:latin typeface="Roboto Condensed Light" panose="02000000000000000000" pitchFamily="2" charset="0"/>
                        </a:rPr>
                        <a:t>Determine the need and create pre-defined and pre-approved workflows to enable self-service opportunities for areas of frequent change. </a:t>
                      </a:r>
                      <a:endParaRPr lang="en-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tc>
                  <a:txBody>
                    <a:bodyPr/>
                    <a:lstStyle/>
                    <a:p>
                      <a:r>
                        <a:rPr lang="en-CA" sz="1200" dirty="0">
                          <a:latin typeface="Roboto Condensed Light" panose="02000000000000000000" pitchFamily="2" charset="0"/>
                        </a:rPr>
                        <a:t>Release Management – ITIL 4</a:t>
                      </a:r>
                    </a:p>
                    <a:p>
                      <a:r>
                        <a:rPr lang="en-CA" sz="1200" dirty="0">
                          <a:latin typeface="Roboto Condensed Light" panose="02000000000000000000" pitchFamily="2" charset="0"/>
                        </a:rPr>
                        <a:t>Deployment Management – ITIL 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F3E2"/>
                    </a:solidFill>
                  </a:tcPr>
                </a:tc>
                <a:extLst>
                  <a:ext uri="{0D108BD9-81ED-4DB2-BD59-A6C34878D82A}">
                    <a16:rowId xmlns:a16="http://schemas.microsoft.com/office/drawing/2014/main" val="2723829228"/>
                  </a:ext>
                </a:extLst>
              </a:tr>
            </a:tbl>
          </a:graphicData>
        </a:graphic>
      </p:graphicFrame>
      <p:sp>
        <p:nvSpPr>
          <p:cNvPr id="22" name="Rectangle 21">
            <a:extLst>
              <a:ext uri="{FF2B5EF4-FFF2-40B4-BE49-F238E27FC236}">
                <a16:creationId xmlns:a16="http://schemas.microsoft.com/office/drawing/2014/main" id="{0E61D9E4-25B5-E984-E8FC-2627669C981F}"/>
              </a:ext>
            </a:extLst>
          </p:cNvPr>
          <p:cNvSpPr/>
          <p:nvPr/>
        </p:nvSpPr>
        <p:spPr>
          <a:xfrm>
            <a:off x="295275" y="361337"/>
            <a:ext cx="2743200" cy="540000"/>
          </a:xfrm>
          <a:prstGeom prst="rect">
            <a:avLst/>
          </a:prstGeom>
          <a:solidFill>
            <a:srgbClr val="E9C981"/>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CA" sz="1400" b="0" i="0" u="none" strike="noStrike" kern="0" cap="none" spc="0" normalizeH="0" baseline="0" noProof="0" dirty="0">
                <a:ln>
                  <a:noFill/>
                </a:ln>
                <a:effectLst/>
                <a:uLnTx/>
                <a:uFillTx/>
                <a:latin typeface="Roboto Light" panose="02000000000000000000" pitchFamily="2" charset="0"/>
                <a:ea typeface="Roboto Light" panose="02000000000000000000" pitchFamily="2" charset="0"/>
                <a:cs typeface="+mn-cs"/>
              </a:rPr>
              <a:t>Service Delivery </a:t>
            </a:r>
          </a:p>
        </p:txBody>
      </p:sp>
    </p:spTree>
    <p:extLst>
      <p:ext uri="{BB962C8B-B14F-4D97-AF65-F5344CB8AC3E}">
        <p14:creationId xmlns:p14="http://schemas.microsoft.com/office/powerpoint/2010/main" val="3631186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Slide-Generic">
  <a:themeElements>
    <a:clrScheme name="ITRG">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10156</Words>
  <Application>Microsoft Office PowerPoint</Application>
  <PresentationFormat>Widescreen</PresentationFormat>
  <Paragraphs>1783</Paragraphs>
  <Slides>39</Slides>
  <Notes>19</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39</vt:i4>
      </vt:variant>
    </vt:vector>
  </HeadingPairs>
  <TitlesOfParts>
    <vt:vector size="57" baseType="lpstr">
      <vt:lpstr>Exo</vt:lpstr>
      <vt:lpstr>Roboto Condensed Light</vt:lpstr>
      <vt:lpstr>Montserrat</vt:lpstr>
      <vt:lpstr>Wingdings</vt:lpstr>
      <vt:lpstr>Exo Light</vt:lpstr>
      <vt:lpstr>Arial Unicode MS</vt:lpstr>
      <vt:lpstr>Montserrat Light</vt:lpstr>
      <vt:lpstr>Exo DemiBold</vt:lpstr>
      <vt:lpstr>Exo Medium</vt:lpstr>
      <vt:lpstr>Roboto Light</vt:lpstr>
      <vt:lpstr>Montserrat Medium</vt:lpstr>
      <vt:lpstr>Arial</vt:lpstr>
      <vt:lpstr>Montserrat SemiBold</vt:lpstr>
      <vt:lpstr>Calibri Light</vt:lpstr>
      <vt:lpstr>Roboto</vt:lpstr>
      <vt:lpstr>Office Theme</vt:lpstr>
      <vt:lpstr>Slide-Generic</vt:lpstr>
      <vt:lpstr>7_Slide-Generic</vt:lpstr>
      <vt:lpstr>PowerPoint Presentation</vt:lpstr>
      <vt:lpstr>IT Capabilities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Weigh the pros and cons between different IT operating model archetypes </vt:lpstr>
      <vt:lpstr>PowerPoint Presentation</vt:lpstr>
      <vt:lpstr>PowerPoint Presentation</vt:lpstr>
      <vt:lpstr>Plan-Build-Run Organizational Structure Example</vt:lpstr>
      <vt:lpstr>Case Study</vt:lpstr>
      <vt:lpstr>PowerPoint Presentation</vt:lpstr>
      <vt:lpstr>PowerPoint Presentation</vt:lpstr>
      <vt:lpstr>Demand-Develop-Service Organizational Structure Example</vt:lpstr>
      <vt:lpstr>Case Study</vt:lpstr>
      <vt:lpstr>PowerPoint Presentation</vt:lpstr>
      <vt:lpstr>PowerPoint Presentation</vt:lpstr>
      <vt:lpstr>Service Aligned Organizational Structure</vt:lpstr>
      <vt:lpstr>PowerPoint Presentation</vt:lpstr>
      <vt:lpstr>PowerPoint Presentation</vt:lpstr>
      <vt:lpstr>Product Aligned Organizational Structure Example</vt:lpstr>
      <vt:lpstr>Case Study</vt:lpstr>
      <vt:lpstr>Matrix for Service, Product, or LOB Organizations</vt:lpstr>
      <vt:lpstr>PowerPoint Presentation</vt:lpstr>
      <vt:lpstr>PowerPoint Presentation</vt:lpstr>
      <vt:lpstr>LOB Aligned Organizational Structure Example</vt:lpstr>
      <vt:lpstr>Case Study</vt:lpstr>
      <vt:lpstr>PowerPoint Presentation</vt:lpstr>
      <vt:lpstr>PowerPoint Presentation</vt:lpstr>
      <vt:lpstr>Exponential IT Organizational Structure Example</vt:lpstr>
      <vt:lpstr>Exponential IT Organizational Structure Example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2024-02-22T16:49:36Z</dcterms:created>
  <dcterms:modified xsi:type="dcterms:W3CDTF">2024-02-22T16:49:48Z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2024-02-22T16:49:47Z</vt:lpwstr>
  </property>
  <property fmtid="{D5CDD505-2E9C-101B-9397-08002B2CF9AE}" pid="4" name="MSIP_Label_7d24214e-5322-4789-8422-cbe411bc3a74_Method">
    <vt:lpwstr>Standard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1d26f042-4131-498d-af6f-3915165cbc52</vt:lpwstr>
  </property>
  <property fmtid="{D5CDD505-2E9C-101B-9397-08002B2CF9AE}" pid="8" name="MSIP_Label_7d24214e-5322-4789-8422-cbe411bc3a74_ContentBits">
    <vt:lpwstr>0</vt:lpwstr>
  </property>
</Properties>
</file>