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9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3" d="100"/>
          <a:sy n="83" d="100"/>
        </p:scale>
        <p:origin x="120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4/19/2023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54347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980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143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656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511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054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699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748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83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4/19/2023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9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42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752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2" r:id="rId6"/>
    <p:sldLayoutId id="2147483788" r:id="rId7"/>
    <p:sldLayoutId id="2147483789" r:id="rId8"/>
    <p:sldLayoutId id="2147483790" r:id="rId9"/>
    <p:sldLayoutId id="2147483791" r:id="rId10"/>
    <p:sldLayoutId id="214748379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5A59F003-E00A-43F9-91DC-CC54E3B874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3">
            <a:extLst>
              <a:ext uri="{FF2B5EF4-FFF2-40B4-BE49-F238E27FC236}">
                <a16:creationId xmlns:a16="http://schemas.microsoft.com/office/drawing/2014/main" id="{D0336B3C-6F1E-4588-B0D9-6F321087FF2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8773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41" name="Rectangle 40">
            <a:extLst>
              <a:ext uri="{FF2B5EF4-FFF2-40B4-BE49-F238E27FC236}">
                <a16:creationId xmlns:a16="http://schemas.microsoft.com/office/drawing/2014/main" id="{D74A4382-E3AD-430A-9A1F-DFA3E0E77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799868" y="-1534136"/>
            <a:ext cx="4592270" cy="12192001"/>
          </a:xfrm>
          <a:prstGeom prst="rect">
            <a:avLst/>
          </a:prstGeom>
          <a:gradFill>
            <a:gsLst>
              <a:gs pos="35000">
                <a:schemeClr val="bg1">
                  <a:alpha val="46000"/>
                </a:schemeClr>
              </a:gs>
              <a:gs pos="21000">
                <a:schemeClr val="bg1">
                  <a:alpha val="30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>
                  <a:alpha val="90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CD87BBB-A281-09C8-0EDD-BEACCCEC04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4553" y="3091928"/>
            <a:ext cx="9078562" cy="2387600"/>
          </a:xfrm>
        </p:spPr>
        <p:txBody>
          <a:bodyPr>
            <a:normAutofit/>
          </a:bodyPr>
          <a:lstStyle/>
          <a:p>
            <a:r>
              <a:rPr lang="es-ES" sz="6600"/>
              <a:t>Recomendaciones</a:t>
            </a:r>
            <a:endParaRPr lang="es-CL" sz="6600" dirty="0"/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79F40191-0F44-4FD1-82CC-ACB507C14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575039"/>
            <a:ext cx="9785897" cy="6858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70908AE-ABDB-3C52-8DD3-A2DE102769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4553" y="5624945"/>
            <a:ext cx="9078562" cy="592975"/>
          </a:xfrm>
        </p:spPr>
        <p:txBody>
          <a:bodyPr anchor="ctr">
            <a:normAutofit/>
          </a:bodyPr>
          <a:lstStyle/>
          <a:p>
            <a:r>
              <a:rPr lang="es-ES" dirty="0"/>
              <a:t>Intervenciones sociales con perspectiva de género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6686461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8FC9BE17-9A7B-462D-AE50-3D8777387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9" name="Picture 4" descr="Calculadora, lápiz, brújula, dinero y un papel con gráficos impresos en él">
            <a:extLst>
              <a:ext uri="{FF2B5EF4-FFF2-40B4-BE49-F238E27FC236}">
                <a16:creationId xmlns:a16="http://schemas.microsoft.com/office/drawing/2014/main" id="{B1CD3782-B44B-8085-F777-17B0159EB44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635" r="10208" b="-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3EBE8569-6AEC-4B8C-8D53-2DE337CDBA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496203B-2BB5-4010-E5B6-3D44DB397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3438144" cy="1124712"/>
          </a:xfrm>
        </p:spPr>
        <p:txBody>
          <a:bodyPr anchor="b">
            <a:normAutofit/>
          </a:bodyPr>
          <a:lstStyle/>
          <a:p>
            <a:r>
              <a:rPr lang="es-ES" sz="2800"/>
              <a:t>A tener en cuenta</a:t>
            </a:r>
            <a:endParaRPr lang="es-CL" sz="280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solidFill>
              <a:schemeClr val="tx2">
                <a:lumMod val="25000"/>
                <a:lumOff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CEC7401-A51F-0A86-92BF-AE9F81D924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94" y="2718054"/>
            <a:ext cx="3438906" cy="3207258"/>
          </a:xfrm>
        </p:spPr>
        <p:txBody>
          <a:bodyPr anchor="t">
            <a:normAutofit/>
          </a:bodyPr>
          <a:lstStyle/>
          <a:p>
            <a:r>
              <a:rPr lang="es-ES" sz="1700"/>
              <a:t>Resumen ejecutivo evaluación</a:t>
            </a:r>
          </a:p>
          <a:p>
            <a:r>
              <a:rPr lang="es-ES" sz="1700"/>
              <a:t>Informe completo evaluación</a:t>
            </a:r>
          </a:p>
          <a:p>
            <a:r>
              <a:rPr lang="es-ES" sz="1700"/>
              <a:t>Propuesta de intervención social (si está disponible)</a:t>
            </a:r>
          </a:p>
          <a:p>
            <a:r>
              <a:rPr lang="es-ES" sz="1700"/>
              <a:t>Información relevante en:</a:t>
            </a:r>
          </a:p>
          <a:p>
            <a:pPr lvl="1"/>
            <a:r>
              <a:rPr lang="es-ES" sz="1700"/>
              <a:t>web </a:t>
            </a:r>
          </a:p>
          <a:p>
            <a:pPr lvl="1"/>
            <a:r>
              <a:rPr lang="es-ES" sz="1700"/>
              <a:t>otras investigaciones</a:t>
            </a:r>
          </a:p>
          <a:p>
            <a:pPr lvl="1"/>
            <a:r>
              <a:rPr lang="es-CL" sz="1700"/>
              <a:t>datos disponibles (ej. INE)</a:t>
            </a:r>
          </a:p>
        </p:txBody>
      </p:sp>
    </p:spTree>
    <p:extLst>
      <p:ext uri="{BB962C8B-B14F-4D97-AF65-F5344CB8AC3E}">
        <p14:creationId xmlns:p14="http://schemas.microsoft.com/office/powerpoint/2010/main" val="2798771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D8BDB71-42F8-3853-7C59-B3F7DB638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26720"/>
            <a:ext cx="10506456" cy="1919141"/>
          </a:xfrm>
        </p:spPr>
        <p:txBody>
          <a:bodyPr anchor="b">
            <a:normAutofit/>
          </a:bodyPr>
          <a:lstStyle/>
          <a:p>
            <a:r>
              <a:rPr lang="es-ES" sz="6000"/>
              <a:t>1. Recomendaciones mejoradas</a:t>
            </a:r>
            <a:endParaRPr lang="es-CL" sz="600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A0B5DEA-ADF6-4BA5-9307-147F0A4685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8680" y="2898648"/>
            <a:ext cx="1050645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2783982"/>
            <a:ext cx="1873457" cy="1371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00B9C2F-24E1-12E3-984E-B4752509ED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3337269"/>
            <a:ext cx="10509504" cy="2905686"/>
          </a:xfrm>
        </p:spPr>
        <p:txBody>
          <a:bodyPr>
            <a:normAutofit/>
          </a:bodyPr>
          <a:lstStyle/>
          <a:p>
            <a:r>
              <a:rPr lang="es-ES" sz="2000" dirty="0"/>
              <a:t>Tomar las recomendaciones del informe evaluativo y ver cómo se puede agregar la perspectiva de género a esas recomendaciones.</a:t>
            </a:r>
          </a:p>
          <a:p>
            <a:r>
              <a:rPr lang="es-ES" sz="2000" dirty="0"/>
              <a:t>Agregar lo que falta</a:t>
            </a:r>
          </a:p>
          <a:p>
            <a:endParaRPr lang="es-CL" sz="2000" dirty="0"/>
          </a:p>
        </p:txBody>
      </p:sp>
    </p:spTree>
    <p:extLst>
      <p:ext uri="{BB962C8B-B14F-4D97-AF65-F5344CB8AC3E}">
        <p14:creationId xmlns:p14="http://schemas.microsoft.com/office/powerpoint/2010/main" val="4030472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9D2E0BE-1B6F-4AF1-8B3F-3A70C6C2C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26720"/>
            <a:ext cx="10506456" cy="1919141"/>
          </a:xfrm>
        </p:spPr>
        <p:txBody>
          <a:bodyPr anchor="b">
            <a:normAutofit/>
          </a:bodyPr>
          <a:lstStyle/>
          <a:p>
            <a:r>
              <a:rPr lang="es-ES" sz="6000"/>
              <a:t>2. Ampliar las recomendaciones</a:t>
            </a:r>
            <a:endParaRPr lang="es-CL" sz="60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0B5DEA-ADF6-4BA5-9307-147F0A4685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8680" y="2898648"/>
            <a:ext cx="1050645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2783982"/>
            <a:ext cx="1873457" cy="1371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10B6034-EFE4-C0D6-7E26-91B98B15CA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3337269"/>
            <a:ext cx="10509504" cy="290568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s-ES" sz="1700"/>
              <a:t>Agregar recomendaciones con perspectiva de género que no hayan sido tomadas en cuenta o no hayan sido relevadas.</a:t>
            </a:r>
          </a:p>
          <a:p>
            <a:pPr>
              <a:lnSpc>
                <a:spcPct val="100000"/>
              </a:lnSpc>
            </a:pPr>
            <a:r>
              <a:rPr lang="es-ES" sz="1700"/>
              <a:t>Evaluar la intervención original y proponer nuevas recomendaciones</a:t>
            </a:r>
          </a:p>
          <a:p>
            <a:pPr>
              <a:lnSpc>
                <a:spcPct val="100000"/>
              </a:lnSpc>
            </a:pPr>
            <a:r>
              <a:rPr lang="es-ES" sz="1700"/>
              <a:t>Se sugiere basarse en:</a:t>
            </a:r>
          </a:p>
          <a:p>
            <a:pPr lvl="1">
              <a:lnSpc>
                <a:spcPct val="100000"/>
              </a:lnSpc>
            </a:pPr>
            <a:r>
              <a:rPr lang="es-ES" sz="1700"/>
              <a:t>datos estadísticos disponibles</a:t>
            </a:r>
          </a:p>
          <a:p>
            <a:pPr lvl="1">
              <a:lnSpc>
                <a:spcPct val="100000"/>
              </a:lnSpc>
            </a:pPr>
            <a:r>
              <a:rPr lang="es-ES" sz="1700"/>
              <a:t>evaluaciones de otras fuentes</a:t>
            </a:r>
          </a:p>
          <a:p>
            <a:pPr lvl="1">
              <a:lnSpc>
                <a:spcPct val="100000"/>
              </a:lnSpc>
            </a:pPr>
            <a:r>
              <a:rPr lang="es-ES" sz="1700"/>
              <a:t>política comparada (revisión de políticas similares)</a:t>
            </a:r>
          </a:p>
          <a:p>
            <a:pPr lvl="1">
              <a:lnSpc>
                <a:spcPct val="100000"/>
              </a:lnSpc>
            </a:pPr>
            <a:r>
              <a:rPr lang="es-ES" sz="1700"/>
              <a:t>buenas prácticas</a:t>
            </a:r>
            <a:endParaRPr lang="es-CL" sz="1700"/>
          </a:p>
        </p:txBody>
      </p:sp>
    </p:spTree>
    <p:extLst>
      <p:ext uri="{BB962C8B-B14F-4D97-AF65-F5344CB8AC3E}">
        <p14:creationId xmlns:p14="http://schemas.microsoft.com/office/powerpoint/2010/main" val="1393220644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ccentBoxVTI">
      <a:dk1>
        <a:srgbClr val="000000"/>
      </a:dk1>
      <a:lt1>
        <a:sysClr val="window" lastClr="FFFFFF"/>
      </a:lt1>
      <a:dk2>
        <a:srgbClr val="262626"/>
      </a:dk2>
      <a:lt2>
        <a:srgbClr val="FFFFFF"/>
      </a:lt2>
      <a:accent1>
        <a:srgbClr val="F5A700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122</Words>
  <Application>Microsoft Office PowerPoint</Application>
  <PresentationFormat>Panorámica</PresentationFormat>
  <Paragraphs>21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Avenir Next LT Pro</vt:lpstr>
      <vt:lpstr>Calibri</vt:lpstr>
      <vt:lpstr>AccentBoxVTI</vt:lpstr>
      <vt:lpstr>Recomendaciones</vt:lpstr>
      <vt:lpstr>A tener en cuenta</vt:lpstr>
      <vt:lpstr>1. Recomendaciones mejoradas</vt:lpstr>
      <vt:lpstr>2. Ampliar las recomendaciones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Recomendaciones</dc:title>
  <dc:creator>Pamela Beatriz Saavedra Castro (pamesaavedra)</dc:creator>
  <cp:lastModifiedBy>Pamela Beatriz Saavedra Castro (pamesaavedra)</cp:lastModifiedBy>
  <cp:revision>1</cp:revision>
  <dcterms:created xsi:type="dcterms:W3CDTF">2023-04-19T21:15:08Z</dcterms:created>
  <dcterms:modified xsi:type="dcterms:W3CDTF">2023-04-19T21:41:56Z</dcterms:modified>
</cp:coreProperties>
</file>