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sldIdLst>
    <p:sldId id="305" r:id="rId2"/>
    <p:sldId id="314" r:id="rId3"/>
    <p:sldId id="313" r:id="rId4"/>
  </p:sldIdLst>
  <p:sldSz cx="12192000" cy="6858000"/>
  <p:notesSz cx="6858000" cy="9144000"/>
  <p:embeddedFontLst>
    <p:embeddedFont>
      <p:font typeface="Open Sans" panose="020B0606030504020204" pitchFamily="34" charset="0"/>
      <p:regular r:id="rId6"/>
      <p:bold r:id="rId7"/>
      <p:italic r:id="rId8"/>
      <p:boldItalic r:id="rId9"/>
    </p:embeddedFont>
    <p:embeddedFont>
      <p:font typeface="Poppins" panose="00000500000000000000" pitchFamily="2" charset="0"/>
      <p:regular r:id="rId10"/>
      <p:bold r:id="rId11"/>
      <p:italic r:id="rId12"/>
      <p:boldItalic r:id="rId13"/>
    </p:embeddedFont>
    <p:embeddedFont>
      <p:font typeface="Poppins Light" panose="00000400000000000000" pitchFamily="2" charset="0"/>
      <p:regular r:id="rId14"/>
      <p:italic r:id="rId15"/>
    </p:embeddedFont>
    <p:embeddedFont>
      <p:font typeface="Poppins SemiBold" panose="00000700000000000000" pitchFamily="2" charset="0"/>
      <p:regular r:id="rId16"/>
      <p:bold r:id="rId17"/>
      <p:italic r:id="rId18"/>
      <p:boldItalic r:id="rId19"/>
    </p:embeddedFont>
    <p:embeddedFont>
      <p:font typeface="Raleway" pitchFamily="2" charset="0"/>
      <p:regular r:id="rId20"/>
      <p:bold r:id="rId21"/>
      <p:italic r:id="rId22"/>
      <p:boldItalic r:id="rId23"/>
    </p:embeddedFont>
    <p:embeddedFont>
      <p:font typeface="Trebuchet MS" panose="020B060302020202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16E"/>
    <a:srgbClr val="FFDDFF"/>
    <a:srgbClr val="3F0D4F"/>
    <a:srgbClr val="021454"/>
    <a:srgbClr val="A687B0"/>
    <a:srgbClr val="4B155C"/>
    <a:srgbClr val="BA2030"/>
    <a:srgbClr val="CA351D"/>
    <a:srgbClr val="BA2131"/>
    <a:srgbClr val="741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3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presProps" Target="pres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font" Target="fonts/font2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9866E-555A-E84C-894C-BCBF3C2A306F}" type="datetimeFigureOut">
              <a:rPr lang="en-BA" smtClean="0"/>
              <a:t>06/26/2025</a:t>
            </a:fld>
            <a:endParaRPr lang="e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393ED-8F75-3E42-9632-C0E39D6C0273}" type="slidenum">
              <a:rPr lang="en-BA" smtClean="0"/>
              <a:t>‹#›</a:t>
            </a:fld>
            <a:endParaRPr lang="en-BA"/>
          </a:p>
        </p:txBody>
      </p:sp>
    </p:spTree>
    <p:extLst>
      <p:ext uri="{BB962C8B-B14F-4D97-AF65-F5344CB8AC3E}">
        <p14:creationId xmlns:p14="http://schemas.microsoft.com/office/powerpoint/2010/main" val="906256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7778" y="1730357"/>
            <a:ext cx="4641643" cy="2466904"/>
          </a:xfrm>
        </p:spPr>
        <p:txBody>
          <a:bodyPr anchor="b">
            <a:noAutofit/>
          </a:bodyPr>
          <a:lstStyle>
            <a:lvl1pPr algn="ctr">
              <a:defRPr sz="4800" b="1" i="0" spc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7777" y="4197261"/>
            <a:ext cx="4641643" cy="77058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605B-5E4A-F69A-5CEC-BA8AD68D5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0105" y="1044058"/>
            <a:ext cx="9890187" cy="1143344"/>
          </a:xfrm>
        </p:spPr>
        <p:txBody>
          <a:bodyPr/>
          <a:lstStyle>
            <a:lvl1pPr>
              <a:defRPr sz="5400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GB" dirty="0"/>
              <a:t>Bullet Points</a:t>
            </a:r>
            <a:endParaRPr lang="en-B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B9972-5F6A-EAE4-03F7-7FBA8E7BC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B14322-2607-4586-D9DE-009F6DB34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C227C-47A8-6110-CD3E-C6624900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C43B5A5-9E0B-D8B0-5366-B49C87F3DB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418" y="3122131"/>
            <a:ext cx="2184400" cy="1117600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BA" sz="6600" b="1" i="0" kern="1200" dirty="0">
                <a:solidFill>
                  <a:schemeClr val="tx1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defRPr>
            </a:lvl1pPr>
          </a:lstStyle>
          <a:p>
            <a:pPr lvl="0"/>
            <a:r>
              <a:rPr lang="en-BA" dirty="0"/>
              <a:t>01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965CE8D1-6E81-EB7C-E007-F1A179C4F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20105" y="2241087"/>
            <a:ext cx="9878053" cy="414269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BA" dirty="0"/>
              <a:t>Sample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F86B7A75-0E50-63E8-09D7-6015707A08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62005" y="3122131"/>
            <a:ext cx="2503194" cy="11433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en-BA" dirty="0"/>
              <a:t>Sample Text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86DCE465-1F6E-EC0F-B833-B6301D9E76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9418" y="4608656"/>
            <a:ext cx="2184400" cy="1117600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BA" sz="6600" b="1" i="0" kern="1200" dirty="0">
                <a:solidFill>
                  <a:schemeClr val="tx1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defRPr>
            </a:lvl1pPr>
          </a:lstStyle>
          <a:p>
            <a:pPr lvl="0"/>
            <a:r>
              <a:rPr lang="en-BA" dirty="0"/>
              <a:t>03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B1DE8F84-FCC5-B3F8-29FF-DD9F79502EA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62005" y="4608656"/>
            <a:ext cx="2503194" cy="11433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en-BA" dirty="0"/>
              <a:t>Sample Text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11BD4F97-7446-D1DC-3422-53F2CE14B0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26199" y="3122131"/>
            <a:ext cx="2184400" cy="1117600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BA" sz="6600" b="1" i="0" kern="1200" dirty="0">
                <a:solidFill>
                  <a:schemeClr val="tx1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defRPr>
            </a:lvl1pPr>
          </a:lstStyle>
          <a:p>
            <a:pPr lvl="0"/>
            <a:r>
              <a:rPr lang="en-BA" dirty="0"/>
              <a:t>02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2A02CF6B-67EF-14E6-AF39-9FF9A901CF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10600" y="3122131"/>
            <a:ext cx="2503194" cy="11433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en-BA" dirty="0"/>
              <a:t>Sample Text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31D41ECE-7255-4E90-FC66-BE8E90C575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26199" y="4608656"/>
            <a:ext cx="2184400" cy="1117600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BA" sz="6600" b="1" i="0" kern="1200" dirty="0">
                <a:solidFill>
                  <a:schemeClr val="tx1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defRPr>
            </a:lvl1pPr>
          </a:lstStyle>
          <a:p>
            <a:pPr lvl="0"/>
            <a:r>
              <a:rPr lang="en-BA" dirty="0"/>
              <a:t>04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63D80AF5-2F23-598B-DA49-DD0EDD0370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10600" y="4608656"/>
            <a:ext cx="2503194" cy="11433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en-BA" dirty="0"/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285427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605B-5E4A-F69A-5CEC-BA8AD68D5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179" y="1043873"/>
            <a:ext cx="2728974" cy="1143345"/>
          </a:xfrm>
        </p:spPr>
        <p:txBody>
          <a:bodyPr/>
          <a:lstStyle>
            <a:lvl1pPr algn="l">
              <a:defRPr sz="5400" b="1" i="0">
                <a:solidFill>
                  <a:schemeClr val="tx1"/>
                </a:solidFill>
                <a:latin typeface="Raleway" pitchFamily="2" charset="77"/>
                <a:cs typeface="Poppins SemiBold" pitchFamily="2" charset="77"/>
              </a:defRPr>
            </a:lvl1pPr>
          </a:lstStyle>
          <a:p>
            <a:r>
              <a:rPr lang="en-GB" dirty="0"/>
              <a:t>Bullet Points</a:t>
            </a:r>
            <a:endParaRPr lang="en-B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B9972-5F6A-EAE4-03F7-7FBA8E7BC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B14322-2607-4586-D9DE-009F6DB34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C227C-47A8-6110-CD3E-C6624900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965CE8D1-6E81-EB7C-E007-F1A179C4F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6649" y="2328920"/>
            <a:ext cx="2688171" cy="1161888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en-BA" dirty="0"/>
              <a:t>Sample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F86B7A75-0E50-63E8-09D7-6015707A08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26197" y="2235020"/>
            <a:ext cx="2144883" cy="1143345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en-BA" dirty="0"/>
              <a:t>Sample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1FF50082-D24B-BD3E-099D-F5DC7F4EB0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42799" y="2235020"/>
            <a:ext cx="2194204" cy="1143345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en-BA" dirty="0"/>
              <a:t>Sample Text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FE189179-D9A8-9E04-2A5D-0BC0959A1B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89825" y="4950206"/>
            <a:ext cx="2230576" cy="1143345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en-BA" dirty="0"/>
              <a:t>Sample Text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51B992BE-4D1F-656A-831F-2DED9A42B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52603" y="4950206"/>
            <a:ext cx="2194204" cy="1143345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en-BA" dirty="0"/>
              <a:t>Sample Text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FC640694-EC23-E40F-A62D-B5A3455D347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5743" y="4931917"/>
            <a:ext cx="2719076" cy="1143345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en-BA" dirty="0"/>
              <a:t>Sample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697918C-F7AE-FC93-D8EE-3749D6A73E6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186680" y="1064165"/>
            <a:ext cx="2184400" cy="111760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Raleway" pitchFamily="2" charset="77"/>
                <a:cs typeface="Poppins SemiBold" pitchFamily="2" charset="77"/>
              </a:defRPr>
            </a:lvl1pPr>
          </a:lstStyle>
          <a:p>
            <a:r>
              <a:rPr lang="en-BA" sz="6600" dirty="0">
                <a:solidFill>
                  <a:srgbClr val="FFB0A5"/>
                </a:solidFill>
              </a:rPr>
              <a:t>01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5BF7AC6-AD92-5217-576E-BD125115CCC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852603" y="1043873"/>
            <a:ext cx="2184400" cy="111760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Raleway" pitchFamily="2" charset="77"/>
                <a:cs typeface="Poppins SemiBold" pitchFamily="2" charset="77"/>
              </a:defRPr>
            </a:lvl1pPr>
          </a:lstStyle>
          <a:p>
            <a:r>
              <a:rPr lang="en-BA" sz="6600" dirty="0">
                <a:solidFill>
                  <a:srgbClr val="F82A02"/>
                </a:solidFill>
              </a:rPr>
              <a:t>02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A085812-FCB6-F229-0C45-88ADD4F7425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186679" y="3753606"/>
            <a:ext cx="2230575" cy="111760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Raleway" pitchFamily="2" charset="77"/>
                <a:cs typeface="Poppins SemiBold" pitchFamily="2" charset="77"/>
              </a:defRPr>
            </a:lvl1pPr>
          </a:lstStyle>
          <a:p>
            <a:r>
              <a:rPr lang="en-BA" sz="6600" dirty="0">
                <a:solidFill>
                  <a:srgbClr val="00904D"/>
                </a:solidFill>
              </a:rPr>
              <a:t>04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A115B5A-7A06-48EA-8032-D059A659953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852603" y="3756104"/>
            <a:ext cx="2184400" cy="111760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Raleway" pitchFamily="2" charset="77"/>
                <a:cs typeface="Poppins SemiBold" pitchFamily="2" charset="77"/>
              </a:defRPr>
            </a:lvl1pPr>
          </a:lstStyle>
          <a:p>
            <a:r>
              <a:rPr lang="en-BA" sz="6600" dirty="0">
                <a:solidFill>
                  <a:srgbClr val="FFB000"/>
                </a:solidFill>
              </a:rPr>
              <a:t>05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367F0B15-939B-E207-8270-52F810853B3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56648" y="3753606"/>
            <a:ext cx="2688171" cy="111760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Raleway" pitchFamily="2" charset="77"/>
                <a:cs typeface="Poppins SemiBold" pitchFamily="2" charset="77"/>
              </a:defRPr>
            </a:lvl1pPr>
          </a:lstStyle>
          <a:p>
            <a:r>
              <a:rPr lang="en-BA" sz="6600" dirty="0">
                <a:solidFill>
                  <a:srgbClr val="0C7FBA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90171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/headlin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80961" y="3195692"/>
            <a:ext cx="4678771" cy="1358724"/>
          </a:xfrm>
        </p:spPr>
        <p:txBody>
          <a:bodyPr anchor="b">
            <a:noAutofit/>
          </a:bodyPr>
          <a:lstStyle>
            <a:lvl1pPr algn="ctr">
              <a:defRPr sz="4800" b="1" i="0">
                <a:solidFill>
                  <a:schemeClr val="tx1"/>
                </a:solidFill>
                <a:latin typeface="Raleway" pitchFamily="2" charset="77"/>
                <a:cs typeface="Poppins SemiBold" pitchFamily="2" charset="77"/>
              </a:defRPr>
            </a:lvl1pPr>
          </a:lstStyle>
          <a:p>
            <a:r>
              <a:rPr lang="en-GB" dirty="0"/>
              <a:t>This is a great headline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0961" y="4554416"/>
            <a:ext cx="4678771" cy="568939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4CB27F-E9FF-D2F9-1927-CC3186B4A1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4295" y="1652902"/>
            <a:ext cx="3278209" cy="902318"/>
          </a:xfrm>
        </p:spPr>
        <p:txBody>
          <a:bodyPr>
            <a:noAutofit/>
          </a:bodyPr>
          <a:lstStyle>
            <a:lvl1pPr marL="0" indent="0" algn="ctr">
              <a:buNone/>
              <a:defRPr sz="6600" b="1" i="0">
                <a:solidFill>
                  <a:schemeClr val="tx1"/>
                </a:solidFill>
                <a:latin typeface="Raleway" pitchFamily="2" charset="77"/>
                <a:cs typeface="Poppins SemiBold" pitchFamily="2" charset="77"/>
              </a:defRPr>
            </a:lvl1pPr>
            <a:lvl2pPr marL="457200" indent="0" algn="ctr">
              <a:buNone/>
              <a:defRPr sz="8000" b="1"/>
            </a:lvl2pPr>
            <a:lvl3pPr marL="914400" indent="0" algn="ctr">
              <a:buNone/>
              <a:defRPr sz="8000" b="1"/>
            </a:lvl3pPr>
            <a:lvl4pPr marL="1371600" indent="0" algn="ctr">
              <a:buNone/>
              <a:defRPr sz="8000" b="1"/>
            </a:lvl4pPr>
            <a:lvl5pPr marL="1828800" indent="0" algn="ctr">
              <a:buNone/>
              <a:defRPr sz="8000" b="1"/>
            </a:lvl5pPr>
          </a:lstStyle>
          <a:p>
            <a:pPr lvl="0"/>
            <a:r>
              <a:rPr lang="en-GB" dirty="0"/>
              <a:t>01</a:t>
            </a:r>
            <a:endParaRPr lang="en-BA" dirty="0"/>
          </a:p>
        </p:txBody>
      </p:sp>
    </p:spTree>
    <p:extLst>
      <p:ext uri="{BB962C8B-B14F-4D97-AF65-F5344CB8AC3E}">
        <p14:creationId xmlns:p14="http://schemas.microsoft.com/office/powerpoint/2010/main" val="340686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243" y="1942514"/>
            <a:ext cx="3827584" cy="2316480"/>
          </a:xfrm>
        </p:spPr>
        <p:txBody>
          <a:bodyPr anchor="b">
            <a:noAutofit/>
          </a:bodyPr>
          <a:lstStyle>
            <a:lvl1pPr algn="ctr">
              <a:defRPr sz="4800" b="1" i="0">
                <a:solidFill>
                  <a:schemeClr val="tx1"/>
                </a:solidFill>
                <a:latin typeface="Raleway" pitchFamily="2" charset="77"/>
                <a:cs typeface="Poppins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8736" y="4258994"/>
            <a:ext cx="4583727" cy="551687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8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A4301-8BE9-C06D-C215-A8DBE4F96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647" y="1120789"/>
            <a:ext cx="6832083" cy="1487023"/>
          </a:xfrm>
        </p:spPr>
        <p:txBody>
          <a:bodyPr/>
          <a:lstStyle>
            <a:lvl1pPr>
              <a:defRPr sz="4800" b="1" i="0">
                <a:solidFill>
                  <a:schemeClr val="tx1"/>
                </a:solidFill>
                <a:latin typeface="Raleway" pitchFamily="2" charset="77"/>
                <a:cs typeface="Poppins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B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806608-A9D5-F4A9-C669-3D5B7B785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1EAE1B-8CF7-0FD3-2C07-B4EDC2D70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EF8AA9-E9F7-3392-2B66-90624BAD9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7" name="Text Placeholder 146">
            <a:extLst>
              <a:ext uri="{FF2B5EF4-FFF2-40B4-BE49-F238E27FC236}">
                <a16:creationId xmlns:a16="http://schemas.microsoft.com/office/drawing/2014/main" id="{158984E4-6607-F2FC-54E3-700017AE55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3131" y="2994471"/>
            <a:ext cx="6832600" cy="27813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A" dirty="0"/>
          </a:p>
        </p:txBody>
      </p:sp>
    </p:spTree>
    <p:extLst>
      <p:ext uri="{BB962C8B-B14F-4D97-AF65-F5344CB8AC3E}">
        <p14:creationId xmlns:p14="http://schemas.microsoft.com/office/powerpoint/2010/main" val="180936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297C72-0E3E-DF1F-AFE5-B787E2EF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6A3C5-89FA-12F4-167F-9236E38C8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1C1A3-344D-1BC1-20D8-94D859CA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7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AA515-76E0-C681-9B2E-3580EFC7B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374D0-CFAF-E557-059A-21F787E1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4E237-12FE-969D-EAB7-46242C0C5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5EABE6-A1AA-1CD9-2386-1B6170BC9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193"/>
            <a:ext cx="10515600" cy="14870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BA" dirty="0"/>
          </a:p>
        </p:txBody>
      </p:sp>
    </p:spTree>
    <p:extLst>
      <p:ext uri="{BB962C8B-B14F-4D97-AF65-F5344CB8AC3E}">
        <p14:creationId xmlns:p14="http://schemas.microsoft.com/office/powerpoint/2010/main" val="3172532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A3DE4-68A8-666A-2D33-809D19087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193"/>
            <a:ext cx="10515600" cy="14870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B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AA515-76E0-C681-9B2E-3580EFC7B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374D0-CFAF-E557-059A-21F787E1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4E237-12FE-969D-EAB7-46242C0C5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7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39F3C-0B46-FDCF-A90E-54C910999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34725"/>
            <a:ext cx="10515600" cy="1325563"/>
          </a:xfrm>
        </p:spPr>
        <p:txBody>
          <a:bodyPr>
            <a:noAutofit/>
          </a:bodyPr>
          <a:lstStyle>
            <a:lvl1pPr>
              <a:defRPr sz="8800" b="1" i="0">
                <a:solidFill>
                  <a:schemeClr val="tx1"/>
                </a:solidFill>
                <a:latin typeface="Raleway" pitchFamily="2" charset="77"/>
                <a:cs typeface="Poppins SemiBold" pitchFamily="2" charset="77"/>
              </a:defRPr>
            </a:lvl1pPr>
          </a:lstStyle>
          <a:p>
            <a:r>
              <a:rPr lang="en-US" sz="9600" dirty="0"/>
              <a:t>1 320 500 500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854E8-6C92-7C8F-8FFD-72FA6BD5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C4AD9-5462-3406-6F57-23AEE1668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56353-C766-5803-A196-637E2D911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083EA5-CA27-E185-D5AD-130BD467588A}"/>
              </a:ext>
            </a:extLst>
          </p:cNvPr>
          <p:cNvCxnSpPr/>
          <p:nvPr userDrawn="1"/>
        </p:nvCxnSpPr>
        <p:spPr>
          <a:xfrm>
            <a:off x="6096000" y="3019332"/>
            <a:ext cx="0" cy="1295400"/>
          </a:xfrm>
          <a:prstGeom prst="line">
            <a:avLst/>
          </a:prstGeom>
          <a:ln w="38100">
            <a:solidFill>
              <a:srgbClr val="3F0D4F"/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AC4FDC9-4150-1B77-A91B-F0FDF90F67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00209" y="4832820"/>
            <a:ext cx="9169388" cy="57626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sz="2800" b="0" dirty="0"/>
              <a:t>Big numbers catch your audience’s attention!</a:t>
            </a:r>
          </a:p>
        </p:txBody>
      </p:sp>
    </p:spTree>
    <p:extLst>
      <p:ext uri="{BB962C8B-B14F-4D97-AF65-F5344CB8AC3E}">
        <p14:creationId xmlns:p14="http://schemas.microsoft.com/office/powerpoint/2010/main" val="124085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605B-5E4A-F69A-5CEC-BA8AD68D5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8405" y="1153080"/>
            <a:ext cx="9296400" cy="983208"/>
          </a:xfrm>
        </p:spPr>
        <p:txBody>
          <a:bodyPr/>
          <a:lstStyle>
            <a:lvl1pPr>
              <a:defRPr sz="5400" b="1" i="0">
                <a:solidFill>
                  <a:schemeClr val="tx1"/>
                </a:solidFill>
                <a:latin typeface="Raleway" pitchFamily="2" charset="77"/>
                <a:cs typeface="Poppins SemiBold" pitchFamily="2" charset="77"/>
              </a:defRPr>
            </a:lvl1pPr>
          </a:lstStyle>
          <a:p>
            <a:r>
              <a:rPr lang="en-GB" dirty="0"/>
              <a:t>Bullet Points</a:t>
            </a:r>
            <a:endParaRPr lang="en-B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B9972-5F6A-EAE4-03F7-7FBA8E7BC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B14322-2607-4586-D9DE-009F6DB34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C227C-47A8-6110-CD3E-C6624900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C43B5A5-9E0B-D8B0-5366-B49C87F3DB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1193" y="3325579"/>
            <a:ext cx="2184400" cy="1117600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BA" sz="6600" b="1" i="0" kern="1200" dirty="0">
                <a:solidFill>
                  <a:schemeClr val="tx1"/>
                </a:solidFill>
                <a:latin typeface="Raleway" pitchFamily="2" charset="77"/>
                <a:ea typeface="Open Sans" panose="020B0606030504020204" pitchFamily="34" charset="0"/>
                <a:cs typeface="Poppins SemiBold" pitchFamily="2" charset="77"/>
              </a:defRPr>
            </a:lvl1pPr>
          </a:lstStyle>
          <a:p>
            <a:pPr lvl="0"/>
            <a:r>
              <a:rPr lang="en-BA" dirty="0"/>
              <a:t>01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C5BB349-05BC-7752-0098-827C6879F3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9788" y="4634570"/>
            <a:ext cx="2184400" cy="64452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BA" dirty="0"/>
              <a:t>Sample Text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CDF793C-6B45-6F02-943B-559A9F23A0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64405" y="3804304"/>
            <a:ext cx="2184400" cy="1117600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BA" sz="6600" b="1" i="0" kern="1200" dirty="0">
                <a:solidFill>
                  <a:schemeClr val="tx1"/>
                </a:solidFill>
                <a:latin typeface="Raleway" pitchFamily="2" charset="77"/>
                <a:ea typeface="Open Sans" panose="020B0606030504020204" pitchFamily="34" charset="0"/>
                <a:cs typeface="Poppins SemiBold" pitchFamily="2" charset="77"/>
              </a:defRPr>
            </a:lvl1pPr>
          </a:lstStyle>
          <a:p>
            <a:pPr lvl="0"/>
            <a:r>
              <a:rPr lang="en-BA" dirty="0"/>
              <a:t>02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B517031-A255-DEEE-8B3E-C7D950801F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0" y="5113295"/>
            <a:ext cx="2184400" cy="64452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BA" dirty="0"/>
              <a:t>Sample Text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250A2F5E-1437-30DC-2422-779D82CFB3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76212" y="3325579"/>
            <a:ext cx="2184400" cy="1117600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BA" sz="6600" b="1" i="0" kern="1200" dirty="0">
                <a:solidFill>
                  <a:schemeClr val="tx1"/>
                </a:solidFill>
                <a:latin typeface="Raleway" pitchFamily="2" charset="77"/>
                <a:ea typeface="Open Sans" panose="020B0606030504020204" pitchFamily="34" charset="0"/>
                <a:cs typeface="Poppins SemiBold" pitchFamily="2" charset="77"/>
              </a:defRPr>
            </a:lvl1pPr>
          </a:lstStyle>
          <a:p>
            <a:pPr lvl="0"/>
            <a:r>
              <a:rPr lang="en-BA" dirty="0"/>
              <a:t>03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A3378FB7-5A7B-A36C-4A42-DA1C24AA65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64807" y="4634570"/>
            <a:ext cx="2184400" cy="64452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BA" dirty="0"/>
              <a:t>Sample Text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965CE8D1-6E81-EB7C-E007-F1A179C4F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08406" y="2158387"/>
            <a:ext cx="9284994" cy="50281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BA" dirty="0"/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104648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prezentr.com/?utm_source=templates&amp;utm_medium=presentation&amp;utm_campaign=free_downloads_2020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24657"/>
            <a:ext cx="10515600" cy="1487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11681"/>
            <a:ext cx="10515600" cy="3984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76D79ED-3FA7-4EF8-964B-EB8BCFAB02F8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tx1">
                    <a:lumMod val="50000"/>
                    <a:lumOff val="50000"/>
                  </a:schemeClr>
                </a:solidFill>
                <a:hlinkClick r:id="rId15"/>
              </a:rPr>
              <a:t>prezentr.com</a:t>
            </a:r>
            <a:r>
              <a:rPr lang="bs-Latn-BA" sz="12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6" r:id="rId3"/>
    <p:sldLayoutId id="2147483681" r:id="rId4"/>
    <p:sldLayoutId id="2147483658" r:id="rId5"/>
    <p:sldLayoutId id="2147483683" r:id="rId6"/>
    <p:sldLayoutId id="2147483684" r:id="rId7"/>
    <p:sldLayoutId id="2147483663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Raleway" pitchFamily="2" charset="77"/>
          <a:ea typeface="Helvetica Neue" panose="02000503000000020004" pitchFamily="2" charset="0"/>
          <a:cs typeface="Poppins Medium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aleway" pitchFamily="2" charset="77"/>
          <a:ea typeface="Open Sans" panose="020B0606030504020204" pitchFamily="34" charset="0"/>
          <a:cs typeface="Poppins Medium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aleway" pitchFamily="2" charset="77"/>
          <a:ea typeface="Open Sans" panose="020B0606030504020204" pitchFamily="34" charset="0"/>
          <a:cs typeface="Poppins Medium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aleway" pitchFamily="2" charset="77"/>
          <a:ea typeface="Open Sans" panose="020B0606030504020204" pitchFamily="34" charset="0"/>
          <a:cs typeface="Poppins Medium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aleway" pitchFamily="2" charset="77"/>
          <a:ea typeface="Open Sans" panose="020B0606030504020204" pitchFamily="34" charset="0"/>
          <a:cs typeface="Poppins Medium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aleway" pitchFamily="2" charset="77"/>
          <a:ea typeface="Open Sans" panose="020B0606030504020204" pitchFamily="34" charset="0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prezentr.com/?utm_source=templates&amp;utm_medium=presentation&amp;utm_campaign=free_downloads_202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tooltip="Click for more PPT templates!"/>
            <a:extLst>
              <a:ext uri="{FF2B5EF4-FFF2-40B4-BE49-F238E27FC236}">
                <a16:creationId xmlns:a16="http://schemas.microsoft.com/office/drawing/2014/main" id="{8A5D8E0D-B2C5-1462-E4A5-F3658FE737A0}"/>
              </a:ext>
            </a:extLst>
          </p:cNvPr>
          <p:cNvSpPr/>
          <p:nvPr/>
        </p:nvSpPr>
        <p:spPr>
          <a:xfrm>
            <a:off x="-198783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8506A-2665-AD53-6AB3-CDBB71772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708613"/>
            <a:ext cx="6467061" cy="2221574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s-ES" sz="5400" dirty="0">
                <a:latin typeface="Raleway" pitchFamily="2" charset="77"/>
                <a:cs typeface="Poppins Light" pitchFamily="2" charset="77"/>
              </a:rPr>
              <a:t>W</a:t>
            </a:r>
            <a:r>
              <a:rPr lang="es-CL" sz="5400" dirty="0" err="1">
                <a:latin typeface="Raleway" pitchFamily="2" charset="77"/>
                <a:cs typeface="Poppins Light" pitchFamily="2" charset="77"/>
              </a:rPr>
              <a:t>elcome</a:t>
            </a:r>
            <a:r>
              <a:rPr lang="es-CL" sz="5400" dirty="0">
                <a:latin typeface="Raleway" pitchFamily="2" charset="77"/>
                <a:cs typeface="Poppins Light" pitchFamily="2" charset="77"/>
              </a:rPr>
              <a:t> </a:t>
            </a:r>
            <a:r>
              <a:rPr lang="es-CL" sz="5400" dirty="0" err="1">
                <a:latin typeface="Raleway" pitchFamily="2" charset="77"/>
                <a:cs typeface="Poppins Light" pitchFamily="2" charset="77"/>
              </a:rPr>
              <a:t>to</a:t>
            </a:r>
            <a:r>
              <a:rPr lang="es-CL" sz="5400" dirty="0">
                <a:latin typeface="Raleway" pitchFamily="2" charset="77"/>
                <a:cs typeface="Poppins Light" pitchFamily="2" charset="77"/>
              </a:rPr>
              <a:t> </a:t>
            </a:r>
            <a:r>
              <a:rPr lang="es-CL" sz="5400" dirty="0" err="1">
                <a:latin typeface="Raleway" pitchFamily="2" charset="77"/>
                <a:cs typeface="Poppins Light" pitchFamily="2" charset="77"/>
              </a:rPr>
              <a:t>your</a:t>
            </a:r>
            <a:r>
              <a:rPr lang="es-CL" sz="5400" dirty="0">
                <a:latin typeface="Raleway" pitchFamily="2" charset="77"/>
                <a:cs typeface="Poppins Light" pitchFamily="2" charset="77"/>
              </a:rPr>
              <a:t> Quiz</a:t>
            </a:r>
            <a:endParaRPr lang="en-BA" sz="5400" dirty="0">
              <a:latin typeface="Raleway" pitchFamily="2" charset="77"/>
              <a:cs typeface="Poppins Light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C5B7E-FCFE-CF1B-37F8-EE7A370EE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5482" y="4399200"/>
            <a:ext cx="4337339" cy="281174"/>
          </a:xfrm>
        </p:spPr>
        <p:txBody>
          <a:bodyPr anchor="b">
            <a:normAutofit fontScale="92500" lnSpcReduction="20000"/>
          </a:bodyPr>
          <a:lstStyle/>
          <a:p>
            <a:r>
              <a:rPr lang="en-US" sz="1600" dirty="0">
                <a:solidFill>
                  <a:srgbClr val="021454"/>
                </a:solidFill>
                <a:latin typeface="Poppins Light" pitchFamily="2" charset="77"/>
                <a:cs typeface="Poppins Light" pitchFamily="2" charset="77"/>
              </a:rPr>
              <a:t>By @misscarosama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5D274F-A46A-3FB3-AFD3-26DB1CD74C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39" y="620073"/>
            <a:ext cx="3383287" cy="182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18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03BD3-B6F4-5D87-B72F-0743F8A5E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8961" y="3880159"/>
            <a:ext cx="7368208" cy="230674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s-ES" sz="2400" dirty="0"/>
              <a:t>1. </a:t>
            </a:r>
            <a:r>
              <a:rPr lang="es-ES" sz="2400" dirty="0" err="1"/>
              <a:t>Only</a:t>
            </a:r>
            <a:r>
              <a:rPr lang="es-ES" sz="2400" dirty="0"/>
              <a:t> </a:t>
            </a:r>
            <a:r>
              <a:rPr lang="es-ES" sz="2400" dirty="0" err="1"/>
              <a:t>your</a:t>
            </a:r>
            <a:r>
              <a:rPr lang="es-ES" sz="2400" dirty="0"/>
              <a:t> pen/</a:t>
            </a:r>
            <a:r>
              <a:rPr lang="es-ES" sz="2400" dirty="0" err="1"/>
              <a:t>pencil</a:t>
            </a:r>
            <a:r>
              <a:rPr lang="es-ES" sz="2400" dirty="0"/>
              <a:t> </a:t>
            </a:r>
            <a:r>
              <a:rPr lang="es-ES" sz="2400" dirty="0" err="1"/>
              <a:t>on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desk</a:t>
            </a:r>
            <a:r>
              <a:rPr lang="es-ES" sz="2400" dirty="0"/>
              <a:t>.</a:t>
            </a:r>
            <a:br>
              <a:rPr lang="es-ES" sz="2400" dirty="0"/>
            </a:br>
            <a:r>
              <a:rPr lang="es-ES" sz="2400" dirty="0"/>
              <a:t>2. No </a:t>
            </a:r>
            <a:r>
              <a:rPr lang="es-ES" sz="2400" dirty="0" err="1"/>
              <a:t>restroom</a:t>
            </a:r>
            <a:r>
              <a:rPr lang="es-ES" sz="2400" dirty="0"/>
              <a:t>.</a:t>
            </a:r>
            <a:br>
              <a:rPr lang="es-ES" sz="2400" dirty="0"/>
            </a:br>
            <a:r>
              <a:rPr lang="es-ES" sz="2400" dirty="0"/>
              <a:t>3. No </a:t>
            </a:r>
            <a:r>
              <a:rPr lang="es-ES" sz="2400" dirty="0" err="1"/>
              <a:t>questions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teacher</a:t>
            </a:r>
            <a:r>
              <a:rPr lang="es-ES" sz="2400" dirty="0"/>
              <a:t> </a:t>
            </a:r>
            <a:r>
              <a:rPr lang="es-ES" sz="2400" dirty="0" err="1"/>
              <a:t>about</a:t>
            </a:r>
            <a:r>
              <a:rPr lang="es-ES" sz="2400" dirty="0"/>
              <a:t> English.</a:t>
            </a:r>
            <a:br>
              <a:rPr lang="es-ES" sz="2400" dirty="0"/>
            </a:br>
            <a:r>
              <a:rPr lang="es-ES" sz="2400" dirty="0"/>
              <a:t>4.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listening</a:t>
            </a:r>
            <a:r>
              <a:rPr lang="es-ES" sz="2400" dirty="0"/>
              <a:t> in 45 more minutes.</a:t>
            </a:r>
            <a:br>
              <a:rPr lang="es-ES" sz="2400" dirty="0"/>
            </a:br>
            <a:r>
              <a:rPr lang="es-ES" sz="2400" dirty="0"/>
              <a:t>5. </a:t>
            </a:r>
            <a:r>
              <a:rPr lang="es-ES" sz="2400" dirty="0" err="1"/>
              <a:t>Results</a:t>
            </a:r>
            <a:r>
              <a:rPr lang="es-ES" sz="2400" dirty="0"/>
              <a:t> in 48 </a:t>
            </a:r>
            <a:r>
              <a:rPr lang="es-ES" sz="2400" dirty="0" err="1"/>
              <a:t>hours</a:t>
            </a:r>
            <a:r>
              <a:rPr lang="es-ES" sz="2400" dirty="0"/>
              <a:t>.</a:t>
            </a:r>
            <a:br>
              <a:rPr lang="es-ES" sz="3200" dirty="0"/>
            </a:br>
            <a:br>
              <a:rPr lang="es-ES" sz="3200" dirty="0"/>
            </a:br>
            <a:endParaRPr lang="en-BA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D375B-979C-D879-E324-77F7CC35CD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2508" y="671099"/>
            <a:ext cx="4992488" cy="902318"/>
          </a:xfrm>
        </p:spPr>
        <p:txBody>
          <a:bodyPr/>
          <a:lstStyle/>
          <a:p>
            <a:r>
              <a:rPr lang="es-ES" sz="5400" dirty="0">
                <a:solidFill>
                  <a:srgbClr val="06616E"/>
                </a:solidFill>
              </a:rPr>
              <a:t>Rules</a:t>
            </a:r>
            <a:endParaRPr lang="en-BA" sz="5400" dirty="0">
              <a:solidFill>
                <a:srgbClr val="066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5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5613-262F-171B-37F8-D622EBA9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627" y="1882827"/>
            <a:ext cx="6082748" cy="2316480"/>
          </a:xfrm>
        </p:spPr>
        <p:txBody>
          <a:bodyPr/>
          <a:lstStyle/>
          <a:p>
            <a:r>
              <a:rPr lang="en-GB" sz="3200" dirty="0"/>
              <a:t>Good job! And remember, the result of a test doesn´t define you as a person.</a:t>
            </a:r>
            <a:br>
              <a:rPr lang="en-GB" sz="3200" dirty="0"/>
            </a:br>
            <a:r>
              <a:rPr lang="en-GB" sz="3200" dirty="0"/>
              <a:t>You are awesome!!!</a:t>
            </a:r>
            <a:endParaRPr lang="en-BA" sz="3200" dirty="0"/>
          </a:p>
        </p:txBody>
      </p:sp>
    </p:spTree>
    <p:extLst>
      <p:ext uri="{BB962C8B-B14F-4D97-AF65-F5344CB8AC3E}">
        <p14:creationId xmlns:p14="http://schemas.microsoft.com/office/powerpoint/2010/main" val="1575221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B29E5D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A4ED7585-4E00-AF49-8AA2-3488C58EF919}" vid="{80B2A3F6-1CC5-C345-B925-18F2EACB11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3093</TotalTime>
  <Words>82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Raleway</vt:lpstr>
      <vt:lpstr>Arial</vt:lpstr>
      <vt:lpstr>Poppins</vt:lpstr>
      <vt:lpstr>Poppins Light</vt:lpstr>
      <vt:lpstr>Poppins SemiBold</vt:lpstr>
      <vt:lpstr>Open Sans</vt:lpstr>
      <vt:lpstr>Calibri</vt:lpstr>
      <vt:lpstr>Trebuchet MS</vt:lpstr>
      <vt:lpstr>Office Theme</vt:lpstr>
      <vt:lpstr>Welcome to your Quiz</vt:lpstr>
      <vt:lpstr>1. Only your pen/pencil on the desk. 2. No restroom. 3. No questions to the teacher about English. 4. The listening in 45 more minutes. 5. Results in 48 hours.  </vt:lpstr>
      <vt:lpstr>Good job! And remember, the result of a test doesn´t define you as a person. You are awesome!!!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Microsoft Office User</dc:creator>
  <cp:lastModifiedBy>CAROLINA ANDREA SANTANDER GOMEZ (carosantander)</cp:lastModifiedBy>
  <cp:revision>98</cp:revision>
  <dcterms:created xsi:type="dcterms:W3CDTF">2023-02-21T11:01:12Z</dcterms:created>
  <dcterms:modified xsi:type="dcterms:W3CDTF">2025-06-26T13:10:24Z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11677180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S10.0.0</vt:lpwstr>
  </property>
</Properties>
</file>